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3" r:id="rId4"/>
    <p:sldMasterId id="2147483744" r:id="rId5"/>
    <p:sldMasterId id="2147483745" r:id="rId6"/>
    <p:sldMasterId id="2147483746" r:id="rId7"/>
    <p:sldMasterId id="2147483747" r:id="rId8"/>
    <p:sldMasterId id="2147483748" r:id="rId9"/>
    <p:sldMasterId id="214748374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Lst>
  <p:sldSz cy="5143500" cx="9144000"/>
  <p:notesSz cx="6858000" cy="9144000"/>
  <p:embeddedFontLst>
    <p:embeddedFont>
      <p:font typeface="Basic"/>
      <p:regular r:id="rId51"/>
    </p:embeddedFont>
    <p:embeddedFont>
      <p:font typeface="Raleway"/>
      <p:regular r:id="rId52"/>
      <p:bold r:id="rId53"/>
      <p:italic r:id="rId54"/>
      <p:boldItalic r:id="rId55"/>
    </p:embeddedFont>
    <p:embeddedFont>
      <p:font typeface="Henny Penny"/>
      <p:regular r:id="rId56"/>
    </p:embeddedFont>
    <p:embeddedFont>
      <p:font typeface="Satisfy"/>
      <p:regular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613379-FB01-4547-9BCF-A7857E8EAA49}">
  <a:tblStyle styleId="{15613379-FB01-4547-9BCF-A7857E8EAA4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1" Type="http://schemas.openxmlformats.org/officeDocument/2006/relationships/font" Target="fonts/OpenSans-boldItalic.fntdata"/><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60" Type="http://schemas.openxmlformats.org/officeDocument/2006/relationships/font" Target="fonts/OpenSans-italic.fntdata"/><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Basic-regular.fntdata"/><Relationship Id="rId50" Type="http://schemas.openxmlformats.org/officeDocument/2006/relationships/slide" Target="slides/slide39.xml"/><Relationship Id="rId53" Type="http://schemas.openxmlformats.org/officeDocument/2006/relationships/font" Target="fonts/Raleway-bold.fntdata"/><Relationship Id="rId52" Type="http://schemas.openxmlformats.org/officeDocument/2006/relationships/font" Target="fonts/Raleway-regular.fntdata"/><Relationship Id="rId11" Type="http://schemas.openxmlformats.org/officeDocument/2006/relationships/notesMaster" Target="notesMasters/notesMaster1.xml"/><Relationship Id="rId55" Type="http://schemas.openxmlformats.org/officeDocument/2006/relationships/font" Target="fonts/Raleway-boldItalic.fntdata"/><Relationship Id="rId10" Type="http://schemas.openxmlformats.org/officeDocument/2006/relationships/slideMaster" Target="slideMasters/slideMaster7.xml"/><Relationship Id="rId54" Type="http://schemas.openxmlformats.org/officeDocument/2006/relationships/font" Target="fonts/Raleway-italic.fntdata"/><Relationship Id="rId13" Type="http://schemas.openxmlformats.org/officeDocument/2006/relationships/slide" Target="slides/slide2.xml"/><Relationship Id="rId57" Type="http://schemas.openxmlformats.org/officeDocument/2006/relationships/font" Target="fonts/Satisfy-regular.fntdata"/><Relationship Id="rId12" Type="http://schemas.openxmlformats.org/officeDocument/2006/relationships/slide" Target="slides/slide1.xml"/><Relationship Id="rId56" Type="http://schemas.openxmlformats.org/officeDocument/2006/relationships/font" Target="fonts/HennyPenny-regular.fntdata"/><Relationship Id="rId15" Type="http://schemas.openxmlformats.org/officeDocument/2006/relationships/slide" Target="slides/slide4.xml"/><Relationship Id="rId59" Type="http://schemas.openxmlformats.org/officeDocument/2006/relationships/font" Target="fonts/OpenSans-bold.fntdata"/><Relationship Id="rId14" Type="http://schemas.openxmlformats.org/officeDocument/2006/relationships/slide" Target="slides/slide3.xml"/><Relationship Id="rId58" Type="http://schemas.openxmlformats.org/officeDocument/2006/relationships/font" Target="fonts/OpenSans-regular.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g1b5e1ea1b32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6" name="Google Shape;3726;g1b5e1ea1b32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g1b5e1ea1b3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1" name="Google Shape;3781;g1b5e1ea1b3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5" name="Shape 3785"/>
        <p:cNvGrpSpPr/>
        <p:nvPr/>
      </p:nvGrpSpPr>
      <p:grpSpPr>
        <a:xfrm>
          <a:off x="0" y="0"/>
          <a:ext cx="0" cy="0"/>
          <a:chOff x="0" y="0"/>
          <a:chExt cx="0" cy="0"/>
        </a:xfrm>
      </p:grpSpPr>
      <p:sp>
        <p:nvSpPr>
          <p:cNvPr id="3786" name="Google Shape;3786;g1b5e1ea1b32_0_3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g1b5e1ea1b32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4" name="Shape 3794"/>
        <p:cNvGrpSpPr/>
        <p:nvPr/>
      </p:nvGrpSpPr>
      <p:grpSpPr>
        <a:xfrm>
          <a:off x="0" y="0"/>
          <a:ext cx="0" cy="0"/>
          <a:chOff x="0" y="0"/>
          <a:chExt cx="0" cy="0"/>
        </a:xfrm>
      </p:grpSpPr>
      <p:sp>
        <p:nvSpPr>
          <p:cNvPr id="3795" name="Google Shape;3795;g1b5e1ea1b32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6" name="Google Shape;3796;g1b5e1ea1b32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Authorized to fundraise on behalf of the district, myself and a part time office manager, otherwise run by volunteer board</a:t>
            </a:r>
            <a:endParaRPr/>
          </a:p>
        </p:txBody>
      </p:sp>
      <p:sp>
        <p:nvSpPr>
          <p:cNvPr id="3797" name="Google Shape;3797;g1b5e1ea1b32_0_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4" name="Shape 3804"/>
        <p:cNvGrpSpPr/>
        <p:nvPr/>
      </p:nvGrpSpPr>
      <p:grpSpPr>
        <a:xfrm>
          <a:off x="0" y="0"/>
          <a:ext cx="0" cy="0"/>
          <a:chOff x="0" y="0"/>
          <a:chExt cx="0" cy="0"/>
        </a:xfrm>
      </p:grpSpPr>
      <p:sp>
        <p:nvSpPr>
          <p:cNvPr id="3805" name="Google Shape;3805;g1b5e1ea1b32_0_3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g1b5e1ea1b32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6" name="Shape 3816"/>
        <p:cNvGrpSpPr/>
        <p:nvPr/>
      </p:nvGrpSpPr>
      <p:grpSpPr>
        <a:xfrm>
          <a:off x="0" y="0"/>
          <a:ext cx="0" cy="0"/>
          <a:chOff x="0" y="0"/>
          <a:chExt cx="0" cy="0"/>
        </a:xfrm>
      </p:grpSpPr>
      <p:sp>
        <p:nvSpPr>
          <p:cNvPr id="3817" name="Google Shape;3817;g1b5e1ea1b32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8" name="Google Shape;3818;g1b5e1ea1b32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Just awarded 30K to 117 teachers at 28 sites. Will open for new submissions on January 9 open thru February 10</a:t>
            </a:r>
            <a:endParaRPr/>
          </a:p>
          <a:p>
            <a:pPr indent="0" lvl="0" marL="0" rtl="0" algn="l">
              <a:spcBef>
                <a:spcPts val="0"/>
              </a:spcBef>
              <a:spcAft>
                <a:spcPts val="0"/>
              </a:spcAft>
              <a:buNone/>
            </a:pPr>
            <a:r>
              <a:rPr lang="en"/>
              <a:t>State of the Schools will be a lunch event this year, Tuesday, March 28 at Noon held at Cal Lutheran</a:t>
            </a:r>
            <a:br>
              <a:rPr lang="en"/>
            </a:br>
            <a:r>
              <a:rPr lang="en"/>
              <a:t>All District will be returning to the Kavli Theatre for 7 nights featuring K-12 students in choir, strings and band. Appx 3200 student performers and 11,300 attendees</a:t>
            </a:r>
            <a:endParaRPr/>
          </a:p>
          <a:p>
            <a:pPr indent="0" lvl="0" marL="0" rtl="0" algn="l">
              <a:spcBef>
                <a:spcPts val="0"/>
              </a:spcBef>
              <a:spcAft>
                <a:spcPts val="0"/>
              </a:spcAft>
              <a:buNone/>
            </a:pPr>
            <a:r>
              <a:rPr lang="en"/>
              <a:t>Get Ahead Program - summer school program for high school, offered online, two sessions in June/July</a:t>
            </a:r>
            <a:endParaRPr/>
          </a:p>
          <a:p>
            <a:pPr indent="0" lvl="0" marL="0" rtl="0" algn="l">
              <a:spcBef>
                <a:spcPts val="0"/>
              </a:spcBef>
              <a:spcAft>
                <a:spcPts val="0"/>
              </a:spcAft>
              <a:buNone/>
            </a:pPr>
            <a:r>
              <a:rPr lang="en"/>
              <a:t>ALWAYS LOOKING FOR EVENT SPONSORS, PLEASE LET ME KNOW IF YOU OR SOMEONE YOU KNOW MAY BE INTERESTED</a:t>
            </a:r>
            <a:endParaRPr/>
          </a:p>
        </p:txBody>
      </p:sp>
      <p:sp>
        <p:nvSpPr>
          <p:cNvPr id="3819" name="Google Shape;3819;g1b5e1ea1b32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2" name="Shape 3832"/>
        <p:cNvGrpSpPr/>
        <p:nvPr/>
      </p:nvGrpSpPr>
      <p:grpSpPr>
        <a:xfrm>
          <a:off x="0" y="0"/>
          <a:ext cx="0" cy="0"/>
          <a:chOff x="0" y="0"/>
          <a:chExt cx="0" cy="0"/>
        </a:xfrm>
      </p:grpSpPr>
      <p:sp>
        <p:nvSpPr>
          <p:cNvPr id="3833" name="Google Shape;3833;g1b5e1ea1b32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4" name="Google Shape;3834;g1b5e1ea1b32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Wellness Centers – have provided funding for .5 FTE Mental Health Clinician to oversee the trainees</a:t>
            </a:r>
            <a:endParaRPr/>
          </a:p>
          <a:p>
            <a:pPr indent="0" lvl="0" marL="0" rtl="0" algn="l">
              <a:spcBef>
                <a:spcPts val="0"/>
              </a:spcBef>
              <a:spcAft>
                <a:spcPts val="0"/>
              </a:spcAft>
              <a:buNone/>
            </a:pPr>
            <a:r>
              <a:rPr lang="en"/>
              <a:t>Conejo Closet – back packs with supplies in the fall as well general clothing and hygiene needs as well as special requests (soccer cleats, registration fees, etc.)</a:t>
            </a:r>
            <a:endParaRPr/>
          </a:p>
          <a:p>
            <a:pPr indent="0" lvl="0" marL="0" marR="0" rtl="0" algn="l">
              <a:lnSpc>
                <a:spcPct val="100000"/>
              </a:lnSpc>
              <a:spcBef>
                <a:spcPts val="0"/>
              </a:spcBef>
              <a:spcAft>
                <a:spcPts val="0"/>
              </a:spcAft>
              <a:buClr>
                <a:schemeClr val="dk1"/>
              </a:buClr>
              <a:buSzPts val="1200"/>
              <a:buFont typeface="Calibri"/>
              <a:buNone/>
            </a:pPr>
            <a:r>
              <a:rPr lang="en"/>
              <a:t>Breakthrough – webinar this evening </a:t>
            </a:r>
            <a:r>
              <a:rPr b="0" i="0" lang="en">
                <a:solidFill>
                  <a:srgbClr val="555555"/>
                </a:solidFill>
                <a:latin typeface="Basic"/>
                <a:ea typeface="Basic"/>
                <a:cs typeface="Basic"/>
                <a:sym typeface="Basic"/>
              </a:rPr>
              <a:t>Helping Your Child Find Balance</a:t>
            </a:r>
            <a:endParaRPr/>
          </a:p>
          <a:p>
            <a:pPr indent="0" lvl="0" marL="0" marR="0" rtl="0" algn="l">
              <a:lnSpc>
                <a:spcPct val="100000"/>
              </a:lnSpc>
              <a:spcBef>
                <a:spcPts val="0"/>
              </a:spcBef>
              <a:spcAft>
                <a:spcPts val="0"/>
              </a:spcAft>
              <a:buClr>
                <a:srgbClr val="555555"/>
              </a:buClr>
              <a:buSzPts val="1200"/>
              <a:buFont typeface="Basic"/>
              <a:buNone/>
            </a:pPr>
            <a:r>
              <a:rPr b="0" i="0" lang="en">
                <a:solidFill>
                  <a:srgbClr val="555555"/>
                </a:solidFill>
                <a:latin typeface="Basic"/>
                <a:ea typeface="Basic"/>
                <a:cs typeface="Basic"/>
                <a:sym typeface="Basic"/>
              </a:rPr>
              <a:t>Parent Outreach – Thursday November 17 – 9</a:t>
            </a:r>
            <a:r>
              <a:rPr b="0" baseline="30000" i="0" lang="en">
                <a:solidFill>
                  <a:srgbClr val="555555"/>
                </a:solidFill>
                <a:latin typeface="Basic"/>
                <a:ea typeface="Basic"/>
                <a:cs typeface="Basic"/>
                <a:sym typeface="Basic"/>
              </a:rPr>
              <a:t>th</a:t>
            </a:r>
            <a:r>
              <a:rPr b="0" i="0" lang="en">
                <a:solidFill>
                  <a:srgbClr val="555555"/>
                </a:solidFill>
                <a:latin typeface="Basic"/>
                <a:ea typeface="Basic"/>
                <a:cs typeface="Basic"/>
                <a:sym typeface="Basic"/>
              </a:rPr>
              <a:t> annual conference for Spanish speaking parents on Human communication</a:t>
            </a:r>
            <a:endParaRPr/>
          </a:p>
          <a:p>
            <a:pPr indent="0" lvl="0" marL="0" rtl="0" algn="l">
              <a:spcBef>
                <a:spcPts val="0"/>
              </a:spcBef>
              <a:spcAft>
                <a:spcPts val="0"/>
              </a:spcAft>
              <a:buNone/>
            </a:pPr>
            <a:r>
              <a:rPr lang="en"/>
              <a:t>Music – instrument repair, focus on the arts teacher during online instruction</a:t>
            </a:r>
            <a:endParaRPr/>
          </a:p>
        </p:txBody>
      </p:sp>
      <p:sp>
        <p:nvSpPr>
          <p:cNvPr id="3835" name="Google Shape;3835;g1b5e1ea1b32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5" name="Shape 3855"/>
        <p:cNvGrpSpPr/>
        <p:nvPr/>
      </p:nvGrpSpPr>
      <p:grpSpPr>
        <a:xfrm>
          <a:off x="0" y="0"/>
          <a:ext cx="0" cy="0"/>
          <a:chOff x="0" y="0"/>
          <a:chExt cx="0" cy="0"/>
        </a:xfrm>
      </p:grpSpPr>
      <p:sp>
        <p:nvSpPr>
          <p:cNvPr id="3856" name="Google Shape;3856;g1b5e1ea1b32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7" name="Google Shape;3857;g1b5e1ea1b32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Carpenter Family Theatre at WHS, Julie Power Library at Westlake Hills ES, and Sage Library at NPHS – any site that recently used Measure I funds to build or renovate good candidates</a:t>
            </a:r>
            <a:endParaRPr/>
          </a:p>
        </p:txBody>
      </p:sp>
      <p:sp>
        <p:nvSpPr>
          <p:cNvPr id="3858" name="Google Shape;3858;g1b5e1ea1b32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4" name="Shape 3864"/>
        <p:cNvGrpSpPr/>
        <p:nvPr/>
      </p:nvGrpSpPr>
      <p:grpSpPr>
        <a:xfrm>
          <a:off x="0" y="0"/>
          <a:ext cx="0" cy="0"/>
          <a:chOff x="0" y="0"/>
          <a:chExt cx="0" cy="0"/>
        </a:xfrm>
      </p:grpSpPr>
      <p:sp>
        <p:nvSpPr>
          <p:cNvPr id="3865" name="Google Shape;3865;g1b5e1ea1b32_0_3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g1b5e1ea1b32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6" name="Shape 3886"/>
        <p:cNvGrpSpPr/>
        <p:nvPr/>
      </p:nvGrpSpPr>
      <p:grpSpPr>
        <a:xfrm>
          <a:off x="0" y="0"/>
          <a:ext cx="0" cy="0"/>
          <a:chOff x="0" y="0"/>
          <a:chExt cx="0" cy="0"/>
        </a:xfrm>
      </p:grpSpPr>
      <p:sp>
        <p:nvSpPr>
          <p:cNvPr id="3887" name="Google Shape;3887;g1b5e1ea1b32_0_4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g1b5e1ea1b32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8" name="Shape 3898"/>
        <p:cNvGrpSpPr/>
        <p:nvPr/>
      </p:nvGrpSpPr>
      <p:grpSpPr>
        <a:xfrm>
          <a:off x="0" y="0"/>
          <a:ext cx="0" cy="0"/>
          <a:chOff x="0" y="0"/>
          <a:chExt cx="0" cy="0"/>
        </a:xfrm>
      </p:grpSpPr>
      <p:sp>
        <p:nvSpPr>
          <p:cNvPr id="3899" name="Google Shape;3899;g1b5e1ea1b3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0" name="Google Shape;3900;g1b5e1ea1b3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0" name="Shape 3730"/>
        <p:cNvGrpSpPr/>
        <p:nvPr/>
      </p:nvGrpSpPr>
      <p:grpSpPr>
        <a:xfrm>
          <a:off x="0" y="0"/>
          <a:ext cx="0" cy="0"/>
          <a:chOff x="0" y="0"/>
          <a:chExt cx="0" cy="0"/>
        </a:xfrm>
      </p:grpSpPr>
      <p:sp>
        <p:nvSpPr>
          <p:cNvPr id="3731" name="Google Shape;3731;g1b5e1ea1b3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2" name="Google Shape;3732;g1b5e1ea1b3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4" name="Shape 3904"/>
        <p:cNvGrpSpPr/>
        <p:nvPr/>
      </p:nvGrpSpPr>
      <p:grpSpPr>
        <a:xfrm>
          <a:off x="0" y="0"/>
          <a:ext cx="0" cy="0"/>
          <a:chOff x="0" y="0"/>
          <a:chExt cx="0" cy="0"/>
        </a:xfrm>
      </p:grpSpPr>
      <p:sp>
        <p:nvSpPr>
          <p:cNvPr id="3905" name="Google Shape;3905;g1b6de75292c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6" name="Google Shape;3906;g1b6de75292c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1" name="Shape 3911"/>
        <p:cNvGrpSpPr/>
        <p:nvPr/>
      </p:nvGrpSpPr>
      <p:grpSpPr>
        <a:xfrm>
          <a:off x="0" y="0"/>
          <a:ext cx="0" cy="0"/>
          <a:chOff x="0" y="0"/>
          <a:chExt cx="0" cy="0"/>
        </a:xfrm>
      </p:grpSpPr>
      <p:sp>
        <p:nvSpPr>
          <p:cNvPr id="3912" name="Google Shape;3912;g1b6de75292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3" name="Google Shape;3913;g1b6de75292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6" name="Shape 3916"/>
        <p:cNvGrpSpPr/>
        <p:nvPr/>
      </p:nvGrpSpPr>
      <p:grpSpPr>
        <a:xfrm>
          <a:off x="0" y="0"/>
          <a:ext cx="0" cy="0"/>
          <a:chOff x="0" y="0"/>
          <a:chExt cx="0" cy="0"/>
        </a:xfrm>
      </p:grpSpPr>
      <p:sp>
        <p:nvSpPr>
          <p:cNvPr id="3917" name="Google Shape;3917;g1b6de75292c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8" name="Google Shape;3918;g1b6de75292c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2" name="Shape 3922"/>
        <p:cNvGrpSpPr/>
        <p:nvPr/>
      </p:nvGrpSpPr>
      <p:grpSpPr>
        <a:xfrm>
          <a:off x="0" y="0"/>
          <a:ext cx="0" cy="0"/>
          <a:chOff x="0" y="0"/>
          <a:chExt cx="0" cy="0"/>
        </a:xfrm>
      </p:grpSpPr>
      <p:sp>
        <p:nvSpPr>
          <p:cNvPr id="3923" name="Google Shape;3923;g1b6de75292c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4" name="Google Shape;3924;g1b6de75292c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arts allows prep times for academic teachers in schedule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8" name="Shape 3928"/>
        <p:cNvGrpSpPr/>
        <p:nvPr/>
      </p:nvGrpSpPr>
      <p:grpSpPr>
        <a:xfrm>
          <a:off x="0" y="0"/>
          <a:ext cx="0" cy="0"/>
          <a:chOff x="0" y="0"/>
          <a:chExt cx="0" cy="0"/>
        </a:xfrm>
      </p:grpSpPr>
      <p:sp>
        <p:nvSpPr>
          <p:cNvPr id="3929" name="Google Shape;3929;g1b6de75292c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0" name="Google Shape;3930;g1b6de75292c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4" name="Shape 3934"/>
        <p:cNvGrpSpPr/>
        <p:nvPr/>
      </p:nvGrpSpPr>
      <p:grpSpPr>
        <a:xfrm>
          <a:off x="0" y="0"/>
          <a:ext cx="0" cy="0"/>
          <a:chOff x="0" y="0"/>
          <a:chExt cx="0" cy="0"/>
        </a:xfrm>
      </p:grpSpPr>
      <p:sp>
        <p:nvSpPr>
          <p:cNvPr id="3935" name="Google Shape;3935;g1b6de75292c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6" name="Google Shape;3936;g1b6de75292c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9" name="Shape 3939"/>
        <p:cNvGrpSpPr/>
        <p:nvPr/>
      </p:nvGrpSpPr>
      <p:grpSpPr>
        <a:xfrm>
          <a:off x="0" y="0"/>
          <a:ext cx="0" cy="0"/>
          <a:chOff x="0" y="0"/>
          <a:chExt cx="0" cy="0"/>
        </a:xfrm>
      </p:grpSpPr>
      <p:sp>
        <p:nvSpPr>
          <p:cNvPr id="3940" name="Google Shape;3940;g1b6de75292c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1" name="Google Shape;3941;g1b6de75292c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5" name="Shape 3945"/>
        <p:cNvGrpSpPr/>
        <p:nvPr/>
      </p:nvGrpSpPr>
      <p:grpSpPr>
        <a:xfrm>
          <a:off x="0" y="0"/>
          <a:ext cx="0" cy="0"/>
          <a:chOff x="0" y="0"/>
          <a:chExt cx="0" cy="0"/>
        </a:xfrm>
      </p:grpSpPr>
      <p:sp>
        <p:nvSpPr>
          <p:cNvPr id="3946" name="Google Shape;3946;g1b6de75292c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7" name="Google Shape;3947;g1b6de75292c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1" name="Shape 3951"/>
        <p:cNvGrpSpPr/>
        <p:nvPr/>
      </p:nvGrpSpPr>
      <p:grpSpPr>
        <a:xfrm>
          <a:off x="0" y="0"/>
          <a:ext cx="0" cy="0"/>
          <a:chOff x="0" y="0"/>
          <a:chExt cx="0" cy="0"/>
        </a:xfrm>
      </p:grpSpPr>
      <p:sp>
        <p:nvSpPr>
          <p:cNvPr id="3952" name="Google Shape;3952;g1b6de75292c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3" name="Google Shape;3953;g1b6de75292c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7" name="Shape 3957"/>
        <p:cNvGrpSpPr/>
        <p:nvPr/>
      </p:nvGrpSpPr>
      <p:grpSpPr>
        <a:xfrm>
          <a:off x="0" y="0"/>
          <a:ext cx="0" cy="0"/>
          <a:chOff x="0" y="0"/>
          <a:chExt cx="0" cy="0"/>
        </a:xfrm>
      </p:grpSpPr>
      <p:sp>
        <p:nvSpPr>
          <p:cNvPr id="3958" name="Google Shape;3958;g1b6de75292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9" name="Google Shape;3959;g1b6de75292c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6" name="Shape 3736"/>
        <p:cNvGrpSpPr/>
        <p:nvPr/>
      </p:nvGrpSpPr>
      <p:grpSpPr>
        <a:xfrm>
          <a:off x="0" y="0"/>
          <a:ext cx="0" cy="0"/>
          <a:chOff x="0" y="0"/>
          <a:chExt cx="0" cy="0"/>
        </a:xfrm>
      </p:grpSpPr>
      <p:sp>
        <p:nvSpPr>
          <p:cNvPr id="3737" name="Google Shape;3737;g1b5e1ea1b3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8" name="Google Shape;3738;g1b5e1ea1b3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3" name="Shape 3963"/>
        <p:cNvGrpSpPr/>
        <p:nvPr/>
      </p:nvGrpSpPr>
      <p:grpSpPr>
        <a:xfrm>
          <a:off x="0" y="0"/>
          <a:ext cx="0" cy="0"/>
          <a:chOff x="0" y="0"/>
          <a:chExt cx="0" cy="0"/>
        </a:xfrm>
      </p:grpSpPr>
      <p:sp>
        <p:nvSpPr>
          <p:cNvPr id="3964" name="Google Shape;3964;g1b6de75292c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5" name="Google Shape;3965;g1b6de75292c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9" name="Shape 3969"/>
        <p:cNvGrpSpPr/>
        <p:nvPr/>
      </p:nvGrpSpPr>
      <p:grpSpPr>
        <a:xfrm>
          <a:off x="0" y="0"/>
          <a:ext cx="0" cy="0"/>
          <a:chOff x="0" y="0"/>
          <a:chExt cx="0" cy="0"/>
        </a:xfrm>
      </p:grpSpPr>
      <p:sp>
        <p:nvSpPr>
          <p:cNvPr id="3970" name="Google Shape;3970;g1b6de75292c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1" name="Google Shape;3971;g1b6de75292c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6" name="Shape 3976"/>
        <p:cNvGrpSpPr/>
        <p:nvPr/>
      </p:nvGrpSpPr>
      <p:grpSpPr>
        <a:xfrm>
          <a:off x="0" y="0"/>
          <a:ext cx="0" cy="0"/>
          <a:chOff x="0" y="0"/>
          <a:chExt cx="0" cy="0"/>
        </a:xfrm>
      </p:grpSpPr>
      <p:sp>
        <p:nvSpPr>
          <p:cNvPr id="3977" name="Google Shape;3977;g1b6de75292c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8" name="Google Shape;3978;g1b6de75292c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2" name="Shape 3982"/>
        <p:cNvGrpSpPr/>
        <p:nvPr/>
      </p:nvGrpSpPr>
      <p:grpSpPr>
        <a:xfrm>
          <a:off x="0" y="0"/>
          <a:ext cx="0" cy="0"/>
          <a:chOff x="0" y="0"/>
          <a:chExt cx="0" cy="0"/>
        </a:xfrm>
      </p:grpSpPr>
      <p:sp>
        <p:nvSpPr>
          <p:cNvPr id="3983" name="Google Shape;3983;g1b6de75292c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4" name="Google Shape;3984;g1b6de75292c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9" name="Shape 3989"/>
        <p:cNvGrpSpPr/>
        <p:nvPr/>
      </p:nvGrpSpPr>
      <p:grpSpPr>
        <a:xfrm>
          <a:off x="0" y="0"/>
          <a:ext cx="0" cy="0"/>
          <a:chOff x="0" y="0"/>
          <a:chExt cx="0" cy="0"/>
        </a:xfrm>
      </p:grpSpPr>
      <p:sp>
        <p:nvSpPr>
          <p:cNvPr id="3990" name="Google Shape;3990;g1b6de75292c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1" name="Google Shape;3991;g1b6de75292c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5" name="Shape 3995"/>
        <p:cNvGrpSpPr/>
        <p:nvPr/>
      </p:nvGrpSpPr>
      <p:grpSpPr>
        <a:xfrm>
          <a:off x="0" y="0"/>
          <a:ext cx="0" cy="0"/>
          <a:chOff x="0" y="0"/>
          <a:chExt cx="0" cy="0"/>
        </a:xfrm>
      </p:grpSpPr>
      <p:sp>
        <p:nvSpPr>
          <p:cNvPr id="3996" name="Google Shape;3996;g1b6de75292c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7" name="Google Shape;3997;g1b6de75292c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2" name="Shape 4002"/>
        <p:cNvGrpSpPr/>
        <p:nvPr/>
      </p:nvGrpSpPr>
      <p:grpSpPr>
        <a:xfrm>
          <a:off x="0" y="0"/>
          <a:ext cx="0" cy="0"/>
          <a:chOff x="0" y="0"/>
          <a:chExt cx="0" cy="0"/>
        </a:xfrm>
      </p:grpSpPr>
      <p:sp>
        <p:nvSpPr>
          <p:cNvPr id="4003" name="Google Shape;4003;g1b6de75292c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g1b6de75292c_0_3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g1b5e1ea1b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2" name="Google Shape;4012;g1b5e1ea1b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6" name="Shape 4016"/>
        <p:cNvGrpSpPr/>
        <p:nvPr/>
      </p:nvGrpSpPr>
      <p:grpSpPr>
        <a:xfrm>
          <a:off x="0" y="0"/>
          <a:ext cx="0" cy="0"/>
          <a:chOff x="0" y="0"/>
          <a:chExt cx="0" cy="0"/>
        </a:xfrm>
      </p:grpSpPr>
      <p:sp>
        <p:nvSpPr>
          <p:cNvPr id="4017" name="Google Shape;4017;g1b5e1ea1b3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8" name="Google Shape;4018;g1b5e1ea1b3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2" name="Shape 4022"/>
        <p:cNvGrpSpPr/>
        <p:nvPr/>
      </p:nvGrpSpPr>
      <p:grpSpPr>
        <a:xfrm>
          <a:off x="0" y="0"/>
          <a:ext cx="0" cy="0"/>
          <a:chOff x="0" y="0"/>
          <a:chExt cx="0" cy="0"/>
        </a:xfrm>
      </p:grpSpPr>
      <p:sp>
        <p:nvSpPr>
          <p:cNvPr id="4023" name="Google Shape;4023;ga0af79d061_0_3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4" name="Google Shape;4024;ga0af79d061_0_3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2" name="Shape 3742"/>
        <p:cNvGrpSpPr/>
        <p:nvPr/>
      </p:nvGrpSpPr>
      <p:grpSpPr>
        <a:xfrm>
          <a:off x="0" y="0"/>
          <a:ext cx="0" cy="0"/>
          <a:chOff x="0" y="0"/>
          <a:chExt cx="0" cy="0"/>
        </a:xfrm>
      </p:grpSpPr>
      <p:sp>
        <p:nvSpPr>
          <p:cNvPr id="3743" name="Google Shape;3743;g1b5e1ea1b3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4" name="Google Shape;3744;g1b5e1ea1b3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8" name="Shape 3748"/>
        <p:cNvGrpSpPr/>
        <p:nvPr/>
      </p:nvGrpSpPr>
      <p:grpSpPr>
        <a:xfrm>
          <a:off x="0" y="0"/>
          <a:ext cx="0" cy="0"/>
          <a:chOff x="0" y="0"/>
          <a:chExt cx="0" cy="0"/>
        </a:xfrm>
      </p:grpSpPr>
      <p:sp>
        <p:nvSpPr>
          <p:cNvPr id="3749" name="Google Shape;3749;g1b5e1ea1b3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0" name="Google Shape;3750;g1b5e1ea1b3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4" name="Shape 3754"/>
        <p:cNvGrpSpPr/>
        <p:nvPr/>
      </p:nvGrpSpPr>
      <p:grpSpPr>
        <a:xfrm>
          <a:off x="0" y="0"/>
          <a:ext cx="0" cy="0"/>
          <a:chOff x="0" y="0"/>
          <a:chExt cx="0" cy="0"/>
        </a:xfrm>
      </p:grpSpPr>
      <p:sp>
        <p:nvSpPr>
          <p:cNvPr id="3755" name="Google Shape;3755;g1b5e1ea1b3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6" name="Google Shape;3756;g1b5e1ea1b3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LADERA - 56,000</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MAPLE - 71,000</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WALNUT - 100,000</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MADRONA - 107,000</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ACACIA - 122,000</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GLENWOOD - 126,000</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CONEJO - 133,000</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https://www.cde.ca.gov/sp/sw/t1/authuseoffunds.asp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0" name="Shape 3760"/>
        <p:cNvGrpSpPr/>
        <p:nvPr/>
      </p:nvGrpSpPr>
      <p:grpSpPr>
        <a:xfrm>
          <a:off x="0" y="0"/>
          <a:ext cx="0" cy="0"/>
          <a:chOff x="0" y="0"/>
          <a:chExt cx="0" cy="0"/>
        </a:xfrm>
      </p:grpSpPr>
      <p:sp>
        <p:nvSpPr>
          <p:cNvPr id="3761" name="Google Shape;3761;g1b5e1ea1b3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2" name="Google Shape;3762;g1b5e1ea1b3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LADERA - 56,000</a:t>
            </a:r>
            <a:endParaRPr sz="1000"/>
          </a:p>
          <a:p>
            <a:pPr indent="0" lvl="0" marL="0" rtl="0" algn="l">
              <a:lnSpc>
                <a:spcPct val="115000"/>
              </a:lnSpc>
              <a:spcBef>
                <a:spcPts val="0"/>
              </a:spcBef>
              <a:spcAft>
                <a:spcPts val="0"/>
              </a:spcAft>
              <a:buNone/>
            </a:pPr>
            <a:r>
              <a:rPr lang="en" sz="1000"/>
              <a:t>MAPLE - 71,000</a:t>
            </a:r>
            <a:endParaRPr sz="1000"/>
          </a:p>
          <a:p>
            <a:pPr indent="0" lvl="0" marL="0" rtl="0" algn="l">
              <a:lnSpc>
                <a:spcPct val="115000"/>
              </a:lnSpc>
              <a:spcBef>
                <a:spcPts val="0"/>
              </a:spcBef>
              <a:spcAft>
                <a:spcPts val="0"/>
              </a:spcAft>
              <a:buNone/>
            </a:pPr>
            <a:r>
              <a:rPr lang="en" sz="1000"/>
              <a:t>WALNUT - 100,000</a:t>
            </a:r>
            <a:endParaRPr sz="1000"/>
          </a:p>
          <a:p>
            <a:pPr indent="0" lvl="0" marL="0" rtl="0" algn="l">
              <a:lnSpc>
                <a:spcPct val="115000"/>
              </a:lnSpc>
              <a:spcBef>
                <a:spcPts val="0"/>
              </a:spcBef>
              <a:spcAft>
                <a:spcPts val="0"/>
              </a:spcAft>
              <a:buNone/>
            </a:pPr>
            <a:r>
              <a:rPr lang="en" sz="1000"/>
              <a:t>MADRONA - 107,000</a:t>
            </a:r>
            <a:endParaRPr sz="1000"/>
          </a:p>
          <a:p>
            <a:pPr indent="0" lvl="0" marL="0" rtl="0" algn="l">
              <a:lnSpc>
                <a:spcPct val="115000"/>
              </a:lnSpc>
              <a:spcBef>
                <a:spcPts val="0"/>
              </a:spcBef>
              <a:spcAft>
                <a:spcPts val="0"/>
              </a:spcAft>
              <a:buNone/>
            </a:pPr>
            <a:r>
              <a:rPr lang="en" sz="1000"/>
              <a:t>ACACIA - 122,000</a:t>
            </a:r>
            <a:endParaRPr sz="1000"/>
          </a:p>
          <a:p>
            <a:pPr indent="0" lvl="0" marL="0" rtl="0" algn="l">
              <a:lnSpc>
                <a:spcPct val="115000"/>
              </a:lnSpc>
              <a:spcBef>
                <a:spcPts val="0"/>
              </a:spcBef>
              <a:spcAft>
                <a:spcPts val="0"/>
              </a:spcAft>
              <a:buNone/>
            </a:pPr>
            <a:r>
              <a:rPr lang="en" sz="1000"/>
              <a:t>GLENWOOD - 126,000</a:t>
            </a:r>
            <a:endParaRPr sz="1000"/>
          </a:p>
          <a:p>
            <a:pPr indent="0" lvl="0" marL="0" rtl="0" algn="l">
              <a:lnSpc>
                <a:spcPct val="115000"/>
              </a:lnSpc>
              <a:spcBef>
                <a:spcPts val="0"/>
              </a:spcBef>
              <a:spcAft>
                <a:spcPts val="0"/>
              </a:spcAft>
              <a:buNone/>
            </a:pPr>
            <a:r>
              <a:rPr lang="en" sz="1000"/>
              <a:t>CONEJO - 133,000</a:t>
            </a:r>
            <a:endParaRPr sz="1000"/>
          </a:p>
          <a:p>
            <a:pPr indent="0" lvl="0" marL="0" rtl="0" algn="l">
              <a:spcBef>
                <a:spcPts val="0"/>
              </a:spcBef>
              <a:spcAft>
                <a:spcPts val="0"/>
              </a:spcAft>
              <a:buNone/>
            </a:pPr>
            <a:r>
              <a:t/>
            </a:r>
            <a:endParaRPr/>
          </a:p>
          <a:p>
            <a:pPr indent="0" lvl="0" marL="0" rtl="0" algn="l">
              <a:spcBef>
                <a:spcPts val="0"/>
              </a:spcBef>
              <a:spcAft>
                <a:spcPts val="0"/>
              </a:spcAft>
              <a:buNone/>
            </a:pPr>
            <a:r>
              <a:rPr lang="en"/>
              <a:t>https://www.cde.ca.gov/sp/sw/t1/authuseoffunds.asp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6" name="Shape 3766"/>
        <p:cNvGrpSpPr/>
        <p:nvPr/>
      </p:nvGrpSpPr>
      <p:grpSpPr>
        <a:xfrm>
          <a:off x="0" y="0"/>
          <a:ext cx="0" cy="0"/>
          <a:chOff x="0" y="0"/>
          <a:chExt cx="0" cy="0"/>
        </a:xfrm>
      </p:grpSpPr>
      <p:sp>
        <p:nvSpPr>
          <p:cNvPr id="3767" name="Google Shape;3767;g1b5e1ea1b3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8" name="Google Shape;3768;g1b5e1ea1b3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3" name="Shape 3773"/>
        <p:cNvGrpSpPr/>
        <p:nvPr/>
      </p:nvGrpSpPr>
      <p:grpSpPr>
        <a:xfrm>
          <a:off x="0" y="0"/>
          <a:ext cx="0" cy="0"/>
          <a:chOff x="0" y="0"/>
          <a:chExt cx="0" cy="0"/>
        </a:xfrm>
      </p:grpSpPr>
      <p:sp>
        <p:nvSpPr>
          <p:cNvPr id="3774" name="Google Shape;3774;g1b5e1ea1b3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5" name="Google Shape;3775;g1b5e1ea1b3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F9388"/>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141875" y="1284250"/>
            <a:ext cx="6860100" cy="175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500">
                <a:solidFill>
                  <a:schemeClr val="lt1"/>
                </a:solidFill>
                <a:latin typeface="Henny Penny"/>
                <a:ea typeface="Henny Penny"/>
                <a:cs typeface="Henny Penny"/>
                <a:sym typeface="Henny Penn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2833700" y="3066656"/>
            <a:ext cx="3333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000">
                <a:solidFill>
                  <a:srgbClr val="F8BD59"/>
                </a:solidFill>
                <a:latin typeface="Satisfy"/>
                <a:ea typeface="Satisfy"/>
                <a:cs typeface="Satisfy"/>
                <a:sym typeface="Satisfy"/>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631450" y="698725"/>
            <a:ext cx="237975" cy="261950"/>
          </a:xfrm>
          <a:custGeom>
            <a:rect b="b" l="l" r="r" t="t"/>
            <a:pathLst>
              <a:path extrusionOk="0" h="10478" w="9519">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8924400" y="166650"/>
            <a:ext cx="240250" cy="261375"/>
          </a:xfrm>
          <a:custGeom>
            <a:rect b="b" l="l" r="r" t="t"/>
            <a:pathLst>
              <a:path extrusionOk="0" h="10455" w="961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143025" y="4818025"/>
            <a:ext cx="237425" cy="261375"/>
          </a:xfrm>
          <a:custGeom>
            <a:rect b="b" l="l" r="r" t="t"/>
            <a:pathLst>
              <a:path extrusionOk="0" h="10455" w="9497">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792825" y="3624250"/>
            <a:ext cx="237975" cy="261950"/>
          </a:xfrm>
          <a:custGeom>
            <a:rect b="b" l="l" r="r" t="t"/>
            <a:pathLst>
              <a:path extrusionOk="0" h="10478" w="9519">
                <a:moveTo>
                  <a:pt x="4748" y="1"/>
                </a:moveTo>
                <a:lnTo>
                  <a:pt x="3493" y="4087"/>
                </a:lnTo>
                <a:lnTo>
                  <a:pt x="0" y="4087"/>
                </a:lnTo>
                <a:lnTo>
                  <a:pt x="2836" y="6227"/>
                </a:lnTo>
                <a:lnTo>
                  <a:pt x="2836" y="6227"/>
                </a:lnTo>
                <a:lnTo>
                  <a:pt x="1530" y="10478"/>
                </a:lnTo>
                <a:lnTo>
                  <a:pt x="1530" y="10478"/>
                </a:lnTo>
                <a:lnTo>
                  <a:pt x="4898" y="7783"/>
                </a:lnTo>
                <a:lnTo>
                  <a:pt x="4898" y="7783"/>
                </a:lnTo>
                <a:lnTo>
                  <a:pt x="8469" y="10478"/>
                </a:lnTo>
                <a:lnTo>
                  <a:pt x="6933" y="6155"/>
                </a:lnTo>
                <a:lnTo>
                  <a:pt x="9519" y="4087"/>
                </a:lnTo>
                <a:lnTo>
                  <a:pt x="6199" y="4087"/>
                </a:lnTo>
                <a:lnTo>
                  <a:pt x="47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8793725" y="2631350"/>
            <a:ext cx="237400" cy="261375"/>
          </a:xfrm>
          <a:custGeom>
            <a:rect b="b" l="l" r="r" t="t"/>
            <a:pathLst>
              <a:path extrusionOk="0" h="10455" w="9496">
                <a:moveTo>
                  <a:pt x="4657" y="0"/>
                </a:moveTo>
                <a:lnTo>
                  <a:pt x="3432" y="4028"/>
                </a:lnTo>
                <a:lnTo>
                  <a:pt x="3432" y="4028"/>
                </a:lnTo>
                <a:lnTo>
                  <a:pt x="0" y="3995"/>
                </a:lnTo>
                <a:lnTo>
                  <a:pt x="2795" y="6126"/>
                </a:lnTo>
                <a:lnTo>
                  <a:pt x="2795" y="6126"/>
                </a:lnTo>
                <a:lnTo>
                  <a:pt x="1507" y="10363"/>
                </a:lnTo>
                <a:lnTo>
                  <a:pt x="4877" y="7715"/>
                </a:lnTo>
                <a:lnTo>
                  <a:pt x="4877" y="7715"/>
                </a:lnTo>
                <a:lnTo>
                  <a:pt x="8469" y="10454"/>
                </a:lnTo>
                <a:lnTo>
                  <a:pt x="6892" y="6131"/>
                </a:lnTo>
                <a:lnTo>
                  <a:pt x="9496" y="4086"/>
                </a:lnTo>
                <a:lnTo>
                  <a:pt x="6135" y="4054"/>
                </a:lnTo>
                <a:lnTo>
                  <a:pt x="6135" y="4054"/>
                </a:lnTo>
                <a:lnTo>
                  <a:pt x="46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451825" y="4824875"/>
            <a:ext cx="171225" cy="188325"/>
          </a:xfrm>
          <a:custGeom>
            <a:rect b="b" l="l" r="r" t="t"/>
            <a:pathLst>
              <a:path extrusionOk="0" h="7533" w="6849">
                <a:moveTo>
                  <a:pt x="3425" y="0"/>
                </a:moveTo>
                <a:lnTo>
                  <a:pt x="2351" y="2928"/>
                </a:lnTo>
                <a:lnTo>
                  <a:pt x="2351" y="2928"/>
                </a:lnTo>
                <a:lnTo>
                  <a:pt x="1" y="2968"/>
                </a:lnTo>
                <a:lnTo>
                  <a:pt x="1813" y="4395"/>
                </a:lnTo>
                <a:lnTo>
                  <a:pt x="1813" y="4395"/>
                </a:lnTo>
                <a:lnTo>
                  <a:pt x="663" y="7533"/>
                </a:lnTo>
                <a:lnTo>
                  <a:pt x="3282" y="5551"/>
                </a:lnTo>
                <a:lnTo>
                  <a:pt x="5799" y="7533"/>
                </a:lnTo>
                <a:lnTo>
                  <a:pt x="4810" y="4396"/>
                </a:lnTo>
                <a:lnTo>
                  <a:pt x="4810" y="4396"/>
                </a:lnTo>
                <a:lnTo>
                  <a:pt x="6849" y="2853"/>
                </a:lnTo>
                <a:lnTo>
                  <a:pt x="6849" y="2853"/>
                </a:lnTo>
                <a:lnTo>
                  <a:pt x="4337" y="2895"/>
                </a:lnTo>
                <a:lnTo>
                  <a:pt x="4337" y="2895"/>
                </a:lnTo>
                <a:lnTo>
                  <a:pt x="3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041475" y="30525"/>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759825" y="2330175"/>
            <a:ext cx="171225" cy="187750"/>
          </a:xfrm>
          <a:custGeom>
            <a:rect b="b" l="l" r="r" t="t"/>
            <a:pathLst>
              <a:path extrusionOk="0" h="7510" w="6849">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623750" y="15697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9266775" y="3265325"/>
            <a:ext cx="173500" cy="187775"/>
          </a:xfrm>
          <a:custGeom>
            <a:rect b="b" l="l" r="r" t="t"/>
            <a:pathLst>
              <a:path extrusionOk="0" h="7511" w="6940">
                <a:moveTo>
                  <a:pt x="3424" y="1"/>
                </a:moveTo>
                <a:lnTo>
                  <a:pt x="2547" y="2888"/>
                </a:lnTo>
                <a:lnTo>
                  <a:pt x="2547" y="2888"/>
                </a:lnTo>
                <a:lnTo>
                  <a:pt x="0" y="2854"/>
                </a:lnTo>
                <a:lnTo>
                  <a:pt x="2081" y="4420"/>
                </a:lnTo>
                <a:lnTo>
                  <a:pt x="2081" y="4420"/>
                </a:lnTo>
                <a:lnTo>
                  <a:pt x="1141" y="7510"/>
                </a:lnTo>
                <a:lnTo>
                  <a:pt x="3607" y="5569"/>
                </a:lnTo>
                <a:lnTo>
                  <a:pt x="3607" y="5569"/>
                </a:lnTo>
                <a:lnTo>
                  <a:pt x="6186" y="7510"/>
                </a:lnTo>
                <a:lnTo>
                  <a:pt x="5053" y="4430"/>
                </a:lnTo>
                <a:lnTo>
                  <a:pt x="6939" y="2945"/>
                </a:lnTo>
                <a:lnTo>
                  <a:pt x="4495" y="2913"/>
                </a:lnTo>
                <a:lnTo>
                  <a:pt x="4495" y="2913"/>
                </a:lnTo>
                <a:lnTo>
                  <a:pt x="342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8212" y="3041875"/>
            <a:ext cx="237975" cy="261375"/>
          </a:xfrm>
          <a:custGeom>
            <a:rect b="b" l="l" r="r" t="t"/>
            <a:pathLst>
              <a:path extrusionOk="0" h="10455" w="9519">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729800" y="1402625"/>
            <a:ext cx="171225" cy="187775"/>
          </a:xfrm>
          <a:custGeom>
            <a:rect b="b" l="l" r="r" t="t"/>
            <a:pathLst>
              <a:path extrusionOk="0" h="7511" w="6849">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93825" y="1236275"/>
            <a:ext cx="123850" cy="95325"/>
          </a:xfrm>
          <a:custGeom>
            <a:rect b="b" l="l" r="r" t="t"/>
            <a:pathLst>
              <a:path extrusionOk="0" h="3813" w="4954">
                <a:moveTo>
                  <a:pt x="2488" y="0"/>
                </a:moveTo>
                <a:cubicBezTo>
                  <a:pt x="0" y="0"/>
                  <a:pt x="0" y="3812"/>
                  <a:pt x="2488" y="3812"/>
                </a:cubicBezTo>
                <a:cubicBezTo>
                  <a:pt x="4953" y="3812"/>
                  <a:pt x="4953" y="0"/>
                  <a:pt x="248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793725" y="4546975"/>
            <a:ext cx="123850" cy="95325"/>
          </a:xfrm>
          <a:custGeom>
            <a:rect b="b" l="l" r="r" t="t"/>
            <a:pathLst>
              <a:path extrusionOk="0" h="3813" w="4954">
                <a:moveTo>
                  <a:pt x="2465" y="0"/>
                </a:moveTo>
                <a:cubicBezTo>
                  <a:pt x="0" y="0"/>
                  <a:pt x="0" y="3812"/>
                  <a:pt x="2465" y="3812"/>
                </a:cubicBezTo>
                <a:cubicBezTo>
                  <a:pt x="4953" y="3812"/>
                  <a:pt x="4953" y="0"/>
                  <a:pt x="24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7519500" y="1008325"/>
            <a:ext cx="123275" cy="94750"/>
          </a:xfrm>
          <a:custGeom>
            <a:rect b="b" l="l" r="r" t="t"/>
            <a:pathLst>
              <a:path extrusionOk="0" h="3790" w="4931">
                <a:moveTo>
                  <a:pt x="2465" y="0"/>
                </a:moveTo>
                <a:cubicBezTo>
                  <a:pt x="0" y="0"/>
                  <a:pt x="0" y="3789"/>
                  <a:pt x="2465" y="3789"/>
                </a:cubicBezTo>
                <a:cubicBezTo>
                  <a:pt x="4930" y="3789"/>
                  <a:pt x="4930" y="0"/>
                  <a:pt x="24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1429150" y="3965125"/>
            <a:ext cx="123300" cy="95325"/>
          </a:xfrm>
          <a:custGeom>
            <a:rect b="b" l="l" r="r" t="t"/>
            <a:pathLst>
              <a:path extrusionOk="0" h="3813" w="4932">
                <a:moveTo>
                  <a:pt x="2466" y="0"/>
                </a:moveTo>
                <a:cubicBezTo>
                  <a:pt x="1" y="0"/>
                  <a:pt x="1" y="3812"/>
                  <a:pt x="2466" y="3812"/>
                </a:cubicBezTo>
                <a:cubicBezTo>
                  <a:pt x="4931" y="3812"/>
                  <a:pt x="4931" y="0"/>
                  <a:pt x="24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1444600" y="1200325"/>
            <a:ext cx="90750" cy="71350"/>
          </a:xfrm>
          <a:custGeom>
            <a:rect b="b" l="l" r="r" t="t"/>
            <a:pathLst>
              <a:path extrusionOk="0" h="2854" w="3630">
                <a:moveTo>
                  <a:pt x="1803" y="0"/>
                </a:moveTo>
                <a:cubicBezTo>
                  <a:pt x="0" y="0"/>
                  <a:pt x="0" y="2853"/>
                  <a:pt x="1803" y="2853"/>
                </a:cubicBezTo>
                <a:cubicBezTo>
                  <a:pt x="3629" y="2853"/>
                  <a:pt x="3629" y="0"/>
                  <a:pt x="18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322463" y="2645088"/>
            <a:ext cx="90175" cy="71350"/>
          </a:xfrm>
          <a:custGeom>
            <a:rect b="b" l="l" r="r" t="t"/>
            <a:pathLst>
              <a:path extrusionOk="0" h="2854" w="3607">
                <a:moveTo>
                  <a:pt x="1803" y="0"/>
                </a:moveTo>
                <a:cubicBezTo>
                  <a:pt x="0" y="0"/>
                  <a:pt x="0" y="2853"/>
                  <a:pt x="1803" y="2853"/>
                </a:cubicBezTo>
                <a:cubicBezTo>
                  <a:pt x="3606" y="2853"/>
                  <a:pt x="3606" y="0"/>
                  <a:pt x="18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17475" y="4910475"/>
            <a:ext cx="90200" cy="71350"/>
          </a:xfrm>
          <a:custGeom>
            <a:rect b="b" l="l" r="r" t="t"/>
            <a:pathLst>
              <a:path extrusionOk="0" h="2854" w="3608">
                <a:moveTo>
                  <a:pt x="1804" y="0"/>
                </a:moveTo>
                <a:cubicBezTo>
                  <a:pt x="1" y="0"/>
                  <a:pt x="1" y="2853"/>
                  <a:pt x="1804" y="2853"/>
                </a:cubicBezTo>
                <a:cubicBezTo>
                  <a:pt x="3607" y="2853"/>
                  <a:pt x="3607" y="0"/>
                  <a:pt x="18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536725" y="61900"/>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9386025" y="4950975"/>
            <a:ext cx="61650" cy="47975"/>
          </a:xfrm>
          <a:custGeom>
            <a:rect b="b" l="l" r="r" t="t"/>
            <a:pathLst>
              <a:path extrusionOk="0" h="1919" w="2466">
                <a:moveTo>
                  <a:pt x="1233" y="1"/>
                </a:moveTo>
                <a:cubicBezTo>
                  <a:pt x="1" y="1"/>
                  <a:pt x="1" y="1918"/>
                  <a:pt x="1233" y="1918"/>
                </a:cubicBezTo>
                <a:cubicBezTo>
                  <a:pt x="2466" y="1918"/>
                  <a:pt x="2466"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8387425" y="2097075"/>
            <a:ext cx="61650" cy="47400"/>
          </a:xfrm>
          <a:custGeom>
            <a:rect b="b" l="l" r="r" t="t"/>
            <a:pathLst>
              <a:path extrusionOk="0" h="1896" w="2466">
                <a:moveTo>
                  <a:pt x="1233" y="1"/>
                </a:moveTo>
                <a:cubicBezTo>
                  <a:pt x="0" y="1"/>
                  <a:pt x="0" y="1895"/>
                  <a:pt x="1233" y="1895"/>
                </a:cubicBezTo>
                <a:cubicBezTo>
                  <a:pt x="2466" y="1895"/>
                  <a:pt x="2466"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550300" y="4970375"/>
            <a:ext cx="61650" cy="47400"/>
          </a:xfrm>
          <a:custGeom>
            <a:rect b="b" l="l" r="r" t="t"/>
            <a:pathLst>
              <a:path extrusionOk="0" h="1896" w="2466">
                <a:moveTo>
                  <a:pt x="1233" y="1"/>
                </a:moveTo>
                <a:cubicBezTo>
                  <a:pt x="1" y="1"/>
                  <a:pt x="1" y="1895"/>
                  <a:pt x="1233" y="1895"/>
                </a:cubicBezTo>
                <a:cubicBezTo>
                  <a:pt x="2466" y="1895"/>
                  <a:pt x="2466"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8159175" y="109575"/>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1999425" y="539975"/>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205375" y="4970375"/>
            <a:ext cx="62225" cy="47400"/>
          </a:xfrm>
          <a:custGeom>
            <a:rect b="b" l="l" r="r" t="t"/>
            <a:pathLst>
              <a:path extrusionOk="0" h="1896" w="2489">
                <a:moveTo>
                  <a:pt x="1233" y="1"/>
                </a:moveTo>
                <a:cubicBezTo>
                  <a:pt x="1" y="1"/>
                  <a:pt x="1" y="1895"/>
                  <a:pt x="1233" y="1895"/>
                </a:cubicBezTo>
                <a:cubicBezTo>
                  <a:pt x="2488" y="1895"/>
                  <a:pt x="2488"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2628950" y="4808325"/>
            <a:ext cx="61650" cy="47950"/>
          </a:xfrm>
          <a:custGeom>
            <a:rect b="b" l="l" r="r" t="t"/>
            <a:pathLst>
              <a:path extrusionOk="0" h="1918" w="2466">
                <a:moveTo>
                  <a:pt x="1233" y="0"/>
                </a:moveTo>
                <a:cubicBezTo>
                  <a:pt x="1" y="0"/>
                  <a:pt x="1" y="1918"/>
                  <a:pt x="1233" y="1918"/>
                </a:cubicBezTo>
                <a:cubicBezTo>
                  <a:pt x="2466" y="1918"/>
                  <a:pt x="2466" y="0"/>
                  <a:pt x="12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 name="Google Shape;38;p2"/>
          <p:cNvGrpSpPr/>
          <p:nvPr/>
        </p:nvGrpSpPr>
        <p:grpSpPr>
          <a:xfrm>
            <a:off x="7293525" y="30975"/>
            <a:ext cx="708750" cy="698750"/>
            <a:chOff x="6836325" y="30975"/>
            <a:chExt cx="708750" cy="698750"/>
          </a:xfrm>
        </p:grpSpPr>
        <p:sp>
          <p:nvSpPr>
            <p:cNvPr id="39" name="Google Shape;39;p2"/>
            <p:cNvSpPr/>
            <p:nvPr/>
          </p:nvSpPr>
          <p:spPr>
            <a:xfrm>
              <a:off x="7171275" y="30975"/>
              <a:ext cx="45675" cy="698750"/>
            </a:xfrm>
            <a:custGeom>
              <a:rect b="b" l="l" r="r" t="t"/>
              <a:pathLst>
                <a:path extrusionOk="0" h="27950" w="1827">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6836325" y="360625"/>
              <a:ext cx="708750" cy="38850"/>
            </a:xfrm>
            <a:custGeom>
              <a:rect b="b" l="l" r="r" t="t"/>
              <a:pathLst>
                <a:path extrusionOk="0" h="1554" w="2835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6929050" y="131750"/>
              <a:ext cx="520375" cy="499725"/>
            </a:xfrm>
            <a:custGeom>
              <a:rect b="b" l="l" r="r" t="t"/>
              <a:pathLst>
                <a:path extrusionOk="0" h="19989" w="20815">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6936900" y="126950"/>
              <a:ext cx="510250" cy="508150"/>
            </a:xfrm>
            <a:custGeom>
              <a:rect b="b" l="l" r="r" t="t"/>
              <a:pathLst>
                <a:path extrusionOk="0" h="20326" w="2041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7091050" y="69225"/>
              <a:ext cx="119975" cy="100950"/>
            </a:xfrm>
            <a:custGeom>
              <a:rect b="b" l="l" r="r" t="t"/>
              <a:pathLst>
                <a:path extrusionOk="0" h="4038" w="4799">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7169300" y="69225"/>
              <a:ext cx="121050" cy="100950"/>
            </a:xfrm>
            <a:custGeom>
              <a:rect b="b" l="l" r="r" t="t"/>
              <a:pathLst>
                <a:path extrusionOk="0" h="4038" w="4842">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7090700" y="589875"/>
              <a:ext cx="120050" cy="100900"/>
            </a:xfrm>
            <a:custGeom>
              <a:rect b="b" l="l" r="r" t="t"/>
              <a:pathLst>
                <a:path extrusionOk="0" h="4036" w="4802">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7169525" y="589875"/>
              <a:ext cx="121175" cy="100900"/>
            </a:xfrm>
            <a:custGeom>
              <a:rect b="b" l="l" r="r" t="t"/>
              <a:pathLst>
                <a:path extrusionOk="0" h="4036" w="4847">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6874750" y="364825"/>
              <a:ext cx="111275" cy="108775"/>
            </a:xfrm>
            <a:custGeom>
              <a:rect b="b" l="l" r="r" t="t"/>
              <a:pathLst>
                <a:path extrusionOk="0" h="4351" w="4451">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6874800" y="287300"/>
              <a:ext cx="111400" cy="108325"/>
            </a:xfrm>
            <a:custGeom>
              <a:rect b="b" l="l" r="r" t="t"/>
              <a:pathLst>
                <a:path extrusionOk="0" h="4333" w="4456">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7393575" y="364825"/>
              <a:ext cx="110925" cy="108775"/>
            </a:xfrm>
            <a:custGeom>
              <a:rect b="b" l="l" r="r" t="t"/>
              <a:pathLst>
                <a:path extrusionOk="0" h="4351" w="4437">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393375" y="287300"/>
              <a:ext cx="111100" cy="108325"/>
            </a:xfrm>
            <a:custGeom>
              <a:rect b="b" l="l" r="r" t="t"/>
              <a:pathLst>
                <a:path extrusionOk="0" h="4333" w="4444">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6904575" y="205500"/>
              <a:ext cx="145750" cy="35300"/>
            </a:xfrm>
            <a:custGeom>
              <a:rect b="b" l="l" r="r" t="t"/>
              <a:pathLst>
                <a:path extrusionOk="0" h="1412" w="583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7012075" y="101125"/>
              <a:ext cx="41025" cy="134300"/>
            </a:xfrm>
            <a:custGeom>
              <a:rect b="b" l="l" r="r" t="t"/>
              <a:pathLst>
                <a:path extrusionOk="0" h="5372" w="1641">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7326600" y="525275"/>
              <a:ext cx="42150" cy="133325"/>
            </a:xfrm>
            <a:custGeom>
              <a:rect b="b" l="l" r="r" t="t"/>
              <a:pathLst>
                <a:path extrusionOk="0" h="5333" w="1686">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7331050" y="519375"/>
              <a:ext cx="143225" cy="35825"/>
            </a:xfrm>
            <a:custGeom>
              <a:rect b="b" l="l" r="r" t="t"/>
              <a:pathLst>
                <a:path extrusionOk="0" h="1433" w="5729">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7012075" y="525275"/>
              <a:ext cx="41000" cy="133325"/>
            </a:xfrm>
            <a:custGeom>
              <a:rect b="b" l="l" r="r" t="t"/>
              <a:pathLst>
                <a:path extrusionOk="0" h="5333" w="164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6905075" y="519375"/>
              <a:ext cx="145250" cy="35825"/>
            </a:xfrm>
            <a:custGeom>
              <a:rect b="b" l="l" r="r" t="t"/>
              <a:pathLst>
                <a:path extrusionOk="0" h="1433" w="581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7331050" y="205500"/>
              <a:ext cx="143675" cy="35300"/>
            </a:xfrm>
            <a:custGeom>
              <a:rect b="b" l="l" r="r" t="t"/>
              <a:pathLst>
                <a:path extrusionOk="0" h="1412" w="5747">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7326550" y="101125"/>
              <a:ext cx="42200" cy="134300"/>
            </a:xfrm>
            <a:custGeom>
              <a:rect b="b" l="l" r="r" t="t"/>
              <a:pathLst>
                <a:path extrusionOk="0" h="5372" w="1688">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 name="Google Shape;59;p2"/>
          <p:cNvGrpSpPr/>
          <p:nvPr/>
        </p:nvGrpSpPr>
        <p:grpSpPr>
          <a:xfrm>
            <a:off x="6749125" y="4425575"/>
            <a:ext cx="711050" cy="699175"/>
            <a:chOff x="6291925" y="4425575"/>
            <a:chExt cx="711050" cy="699175"/>
          </a:xfrm>
        </p:grpSpPr>
        <p:sp>
          <p:nvSpPr>
            <p:cNvPr id="60" name="Google Shape;60;p2"/>
            <p:cNvSpPr/>
            <p:nvPr/>
          </p:nvSpPr>
          <p:spPr>
            <a:xfrm>
              <a:off x="6628050" y="4425575"/>
              <a:ext cx="43950" cy="699175"/>
            </a:xfrm>
            <a:custGeom>
              <a:rect b="b" l="l" r="r" t="t"/>
              <a:pathLst>
                <a:path extrusionOk="0" h="27967" w="1758">
                  <a:moveTo>
                    <a:pt x="548" y="0"/>
                  </a:moveTo>
                  <a:cubicBezTo>
                    <a:pt x="263" y="0"/>
                    <a:pt x="0" y="189"/>
                    <a:pt x="46" y="565"/>
                  </a:cubicBezTo>
                  <a:cubicBezTo>
                    <a:pt x="616" y="9513"/>
                    <a:pt x="251" y="18460"/>
                    <a:pt x="251" y="27385"/>
                  </a:cubicBezTo>
                  <a:cubicBezTo>
                    <a:pt x="251" y="27773"/>
                    <a:pt x="536" y="27967"/>
                    <a:pt x="822" y="27967"/>
                  </a:cubicBezTo>
                  <a:cubicBezTo>
                    <a:pt x="1107" y="27967"/>
                    <a:pt x="1392" y="27773"/>
                    <a:pt x="1392" y="27385"/>
                  </a:cubicBezTo>
                  <a:cubicBezTo>
                    <a:pt x="1392" y="18460"/>
                    <a:pt x="1758" y="9513"/>
                    <a:pt x="1187" y="565"/>
                  </a:cubicBezTo>
                  <a:cubicBezTo>
                    <a:pt x="1141" y="189"/>
                    <a:pt x="833" y="0"/>
                    <a:pt x="54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6291925" y="4755450"/>
              <a:ext cx="711050" cy="38625"/>
            </a:xfrm>
            <a:custGeom>
              <a:rect b="b" l="l" r="r" t="t"/>
              <a:pathLst>
                <a:path extrusionOk="0" h="1545" w="28442">
                  <a:moveTo>
                    <a:pt x="12162" y="1"/>
                  </a:moveTo>
                  <a:cubicBezTo>
                    <a:pt x="8353" y="1"/>
                    <a:pt x="4545" y="70"/>
                    <a:pt x="754" y="312"/>
                  </a:cubicBezTo>
                  <a:cubicBezTo>
                    <a:pt x="1" y="403"/>
                    <a:pt x="1" y="1545"/>
                    <a:pt x="754" y="1545"/>
                  </a:cubicBezTo>
                  <a:cubicBezTo>
                    <a:pt x="4873" y="1240"/>
                    <a:pt x="9011" y="1158"/>
                    <a:pt x="13148" y="1158"/>
                  </a:cubicBezTo>
                  <a:cubicBezTo>
                    <a:pt x="17999" y="1158"/>
                    <a:pt x="22849" y="1271"/>
                    <a:pt x="27665" y="1271"/>
                  </a:cubicBezTo>
                  <a:cubicBezTo>
                    <a:pt x="28441" y="1271"/>
                    <a:pt x="28441" y="130"/>
                    <a:pt x="27665" y="130"/>
                  </a:cubicBezTo>
                  <a:cubicBezTo>
                    <a:pt x="22522" y="130"/>
                    <a:pt x="17341" y="1"/>
                    <a:pt x="1216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6385325" y="4526575"/>
              <a:ext cx="521450" cy="499575"/>
            </a:xfrm>
            <a:custGeom>
              <a:rect b="b" l="l" r="r" t="t"/>
              <a:pathLst>
                <a:path extrusionOk="0" h="19983" w="20858">
                  <a:moveTo>
                    <a:pt x="898" y="1"/>
                  </a:moveTo>
                  <a:cubicBezTo>
                    <a:pt x="421" y="1"/>
                    <a:pt x="0" y="536"/>
                    <a:pt x="442" y="908"/>
                  </a:cubicBezTo>
                  <a:cubicBezTo>
                    <a:pt x="7198" y="6911"/>
                    <a:pt x="13293" y="13462"/>
                    <a:pt x="19570" y="19830"/>
                  </a:cubicBezTo>
                  <a:cubicBezTo>
                    <a:pt x="19697" y="19937"/>
                    <a:pt x="19838" y="19982"/>
                    <a:pt x="19973" y="19982"/>
                  </a:cubicBezTo>
                  <a:cubicBezTo>
                    <a:pt x="20446" y="19982"/>
                    <a:pt x="20857" y="19429"/>
                    <a:pt x="20414" y="18985"/>
                  </a:cubicBezTo>
                  <a:cubicBezTo>
                    <a:pt x="14137" y="12617"/>
                    <a:pt x="8043" y="6043"/>
                    <a:pt x="1309" y="154"/>
                  </a:cubicBezTo>
                  <a:cubicBezTo>
                    <a:pt x="1181" y="46"/>
                    <a:pt x="1037" y="1"/>
                    <a:pt x="898"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6392225" y="4521775"/>
              <a:ext cx="512375" cy="507625"/>
            </a:xfrm>
            <a:custGeom>
              <a:rect b="b" l="l" r="r" t="t"/>
              <a:pathLst>
                <a:path extrusionOk="0" h="20305" w="20495">
                  <a:moveTo>
                    <a:pt x="19627" y="1"/>
                  </a:moveTo>
                  <a:cubicBezTo>
                    <a:pt x="19509" y="1"/>
                    <a:pt x="19392" y="43"/>
                    <a:pt x="19294" y="141"/>
                  </a:cubicBezTo>
                  <a:cubicBezTo>
                    <a:pt x="12902" y="6532"/>
                    <a:pt x="6260" y="12604"/>
                    <a:pt x="349" y="19360"/>
                  </a:cubicBezTo>
                  <a:cubicBezTo>
                    <a:pt x="0" y="19726"/>
                    <a:pt x="409" y="20304"/>
                    <a:pt x="836" y="20304"/>
                  </a:cubicBezTo>
                  <a:cubicBezTo>
                    <a:pt x="968" y="20304"/>
                    <a:pt x="1102" y="20248"/>
                    <a:pt x="1216" y="20113"/>
                  </a:cubicBezTo>
                  <a:cubicBezTo>
                    <a:pt x="7105" y="13380"/>
                    <a:pt x="13770" y="7285"/>
                    <a:pt x="20047" y="1008"/>
                  </a:cubicBezTo>
                  <a:cubicBezTo>
                    <a:pt x="20495" y="561"/>
                    <a:pt x="20057" y="1"/>
                    <a:pt x="1962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6546100" y="4464000"/>
              <a:ext cx="122775" cy="101000"/>
            </a:xfrm>
            <a:custGeom>
              <a:rect b="b" l="l" r="r" t="t"/>
              <a:pathLst>
                <a:path extrusionOk="0" h="4040" w="4911">
                  <a:moveTo>
                    <a:pt x="958" y="1"/>
                  </a:moveTo>
                  <a:cubicBezTo>
                    <a:pt x="413" y="1"/>
                    <a:pt x="0" y="797"/>
                    <a:pt x="585" y="1128"/>
                  </a:cubicBezTo>
                  <a:cubicBezTo>
                    <a:pt x="1817" y="1699"/>
                    <a:pt x="2662" y="2931"/>
                    <a:pt x="3620" y="3890"/>
                  </a:cubicBezTo>
                  <a:cubicBezTo>
                    <a:pt x="3745" y="3995"/>
                    <a:pt x="3883" y="4040"/>
                    <a:pt x="4017" y="4040"/>
                  </a:cubicBezTo>
                  <a:cubicBezTo>
                    <a:pt x="4493" y="4040"/>
                    <a:pt x="4911" y="3468"/>
                    <a:pt x="4465" y="3023"/>
                  </a:cubicBezTo>
                  <a:cubicBezTo>
                    <a:pt x="3438" y="1996"/>
                    <a:pt x="2479" y="740"/>
                    <a:pt x="1247" y="78"/>
                  </a:cubicBezTo>
                  <a:cubicBezTo>
                    <a:pt x="1149" y="25"/>
                    <a:pt x="1052" y="1"/>
                    <a:pt x="958"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6625450" y="4464000"/>
              <a:ext cx="120575" cy="101000"/>
            </a:xfrm>
            <a:custGeom>
              <a:rect b="b" l="l" r="r" t="t"/>
              <a:pathLst>
                <a:path extrusionOk="0" h="4040" w="4823">
                  <a:moveTo>
                    <a:pt x="3970" y="1"/>
                  </a:moveTo>
                  <a:cubicBezTo>
                    <a:pt x="3880" y="1"/>
                    <a:pt x="3785" y="25"/>
                    <a:pt x="3688" y="78"/>
                  </a:cubicBezTo>
                  <a:cubicBezTo>
                    <a:pt x="2432" y="740"/>
                    <a:pt x="1496" y="1996"/>
                    <a:pt x="446" y="3023"/>
                  </a:cubicBezTo>
                  <a:cubicBezTo>
                    <a:pt x="1" y="3468"/>
                    <a:pt x="419" y="4040"/>
                    <a:pt x="851" y="4040"/>
                  </a:cubicBezTo>
                  <a:cubicBezTo>
                    <a:pt x="972" y="4040"/>
                    <a:pt x="1095" y="3995"/>
                    <a:pt x="1200" y="3890"/>
                  </a:cubicBezTo>
                  <a:cubicBezTo>
                    <a:pt x="2158" y="2931"/>
                    <a:pt x="3117" y="1699"/>
                    <a:pt x="4258" y="1128"/>
                  </a:cubicBezTo>
                  <a:cubicBezTo>
                    <a:pt x="4823" y="797"/>
                    <a:pt x="4491" y="1"/>
                    <a:pt x="397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6545675" y="4984475"/>
              <a:ext cx="122975" cy="101275"/>
            </a:xfrm>
            <a:custGeom>
              <a:rect b="b" l="l" r="r" t="t"/>
              <a:pathLst>
                <a:path extrusionOk="0" h="4051" w="4919">
                  <a:moveTo>
                    <a:pt x="4062" y="0"/>
                  </a:moveTo>
                  <a:cubicBezTo>
                    <a:pt x="3920" y="0"/>
                    <a:pt x="3771" y="56"/>
                    <a:pt x="3637" y="190"/>
                  </a:cubicBezTo>
                  <a:cubicBezTo>
                    <a:pt x="2679" y="1149"/>
                    <a:pt x="1834" y="2290"/>
                    <a:pt x="602" y="2952"/>
                  </a:cubicBezTo>
                  <a:cubicBezTo>
                    <a:pt x="1" y="3272"/>
                    <a:pt x="455" y="4050"/>
                    <a:pt x="1023" y="4050"/>
                  </a:cubicBezTo>
                  <a:cubicBezTo>
                    <a:pt x="1102" y="4050"/>
                    <a:pt x="1183" y="4035"/>
                    <a:pt x="1264" y="4002"/>
                  </a:cubicBezTo>
                  <a:cubicBezTo>
                    <a:pt x="2496" y="3226"/>
                    <a:pt x="3455" y="2084"/>
                    <a:pt x="4482" y="1035"/>
                  </a:cubicBezTo>
                  <a:cubicBezTo>
                    <a:pt x="4919" y="598"/>
                    <a:pt x="4526" y="0"/>
                    <a:pt x="40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6625675" y="4984475"/>
              <a:ext cx="120775" cy="101275"/>
            </a:xfrm>
            <a:custGeom>
              <a:rect b="b" l="l" r="r" t="t"/>
              <a:pathLst>
                <a:path extrusionOk="0" h="4051" w="4831">
                  <a:moveTo>
                    <a:pt x="816" y="0"/>
                  </a:moveTo>
                  <a:cubicBezTo>
                    <a:pt x="393" y="0"/>
                    <a:pt x="1" y="598"/>
                    <a:pt x="437" y="1035"/>
                  </a:cubicBezTo>
                  <a:cubicBezTo>
                    <a:pt x="1487" y="2084"/>
                    <a:pt x="2423" y="3226"/>
                    <a:pt x="3679" y="4002"/>
                  </a:cubicBezTo>
                  <a:cubicBezTo>
                    <a:pt x="3759" y="4035"/>
                    <a:pt x="3839" y="4050"/>
                    <a:pt x="3915" y="4050"/>
                  </a:cubicBezTo>
                  <a:cubicBezTo>
                    <a:pt x="4462" y="4050"/>
                    <a:pt x="4830" y="3272"/>
                    <a:pt x="4249" y="2952"/>
                  </a:cubicBezTo>
                  <a:cubicBezTo>
                    <a:pt x="3108" y="2290"/>
                    <a:pt x="2149" y="1149"/>
                    <a:pt x="1191" y="190"/>
                  </a:cubicBezTo>
                  <a:cubicBezTo>
                    <a:pt x="1078" y="56"/>
                    <a:pt x="946" y="0"/>
                    <a:pt x="81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6332650" y="4759500"/>
              <a:ext cx="110825" cy="108700"/>
            </a:xfrm>
            <a:custGeom>
              <a:rect b="b" l="l" r="r" t="t"/>
              <a:pathLst>
                <a:path extrusionOk="0" h="4348" w="4433">
                  <a:moveTo>
                    <a:pt x="3562" y="1"/>
                  </a:moveTo>
                  <a:cubicBezTo>
                    <a:pt x="3439" y="1"/>
                    <a:pt x="3316" y="45"/>
                    <a:pt x="3211" y="150"/>
                  </a:cubicBezTo>
                  <a:cubicBezTo>
                    <a:pt x="2161" y="1200"/>
                    <a:pt x="928" y="2159"/>
                    <a:pt x="266" y="3483"/>
                  </a:cubicBezTo>
                  <a:cubicBezTo>
                    <a:pt x="0" y="3937"/>
                    <a:pt x="368" y="4348"/>
                    <a:pt x="750" y="4348"/>
                  </a:cubicBezTo>
                  <a:cubicBezTo>
                    <a:pt x="925" y="4348"/>
                    <a:pt x="1103" y="4261"/>
                    <a:pt x="1225" y="4053"/>
                  </a:cubicBezTo>
                  <a:cubicBezTo>
                    <a:pt x="1887" y="2821"/>
                    <a:pt x="3028" y="1953"/>
                    <a:pt x="3987" y="1018"/>
                  </a:cubicBezTo>
                  <a:cubicBezTo>
                    <a:pt x="4433" y="572"/>
                    <a:pt x="4001" y="1"/>
                    <a:pt x="356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6332650" y="4682275"/>
              <a:ext cx="110625" cy="107375"/>
            </a:xfrm>
            <a:custGeom>
              <a:rect b="b" l="l" r="r" t="t"/>
              <a:pathLst>
                <a:path extrusionOk="0" h="4295" w="4425">
                  <a:moveTo>
                    <a:pt x="750" y="0"/>
                  </a:moveTo>
                  <a:cubicBezTo>
                    <a:pt x="368" y="0"/>
                    <a:pt x="0" y="411"/>
                    <a:pt x="266" y="865"/>
                  </a:cubicBezTo>
                  <a:cubicBezTo>
                    <a:pt x="928" y="2189"/>
                    <a:pt x="2161" y="3148"/>
                    <a:pt x="3211" y="4107"/>
                  </a:cubicBezTo>
                  <a:cubicBezTo>
                    <a:pt x="3323" y="4239"/>
                    <a:pt x="3455" y="4294"/>
                    <a:pt x="3586" y="4294"/>
                  </a:cubicBezTo>
                  <a:cubicBezTo>
                    <a:pt x="4016" y="4294"/>
                    <a:pt x="4425" y="3698"/>
                    <a:pt x="3987" y="3330"/>
                  </a:cubicBezTo>
                  <a:cubicBezTo>
                    <a:pt x="3028" y="2395"/>
                    <a:pt x="1887" y="1527"/>
                    <a:pt x="1225" y="295"/>
                  </a:cubicBezTo>
                  <a:cubicBezTo>
                    <a:pt x="1103" y="87"/>
                    <a:pt x="925" y="0"/>
                    <a:pt x="750"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6851425" y="4759500"/>
              <a:ext cx="110275" cy="108700"/>
            </a:xfrm>
            <a:custGeom>
              <a:rect b="b" l="l" r="r" t="t"/>
              <a:pathLst>
                <a:path extrusionOk="0" h="4348" w="4411">
                  <a:moveTo>
                    <a:pt x="851" y="1"/>
                  </a:moveTo>
                  <a:cubicBezTo>
                    <a:pt x="418" y="1"/>
                    <a:pt x="0" y="572"/>
                    <a:pt x="446" y="1018"/>
                  </a:cubicBezTo>
                  <a:cubicBezTo>
                    <a:pt x="1382" y="1953"/>
                    <a:pt x="2523" y="2821"/>
                    <a:pt x="3208" y="4053"/>
                  </a:cubicBezTo>
                  <a:cubicBezTo>
                    <a:pt x="3294" y="4261"/>
                    <a:pt x="3457" y="4348"/>
                    <a:pt x="3627" y="4348"/>
                  </a:cubicBezTo>
                  <a:cubicBezTo>
                    <a:pt x="4000" y="4348"/>
                    <a:pt x="4410" y="3937"/>
                    <a:pt x="4144" y="3483"/>
                  </a:cubicBezTo>
                  <a:cubicBezTo>
                    <a:pt x="3482" y="2159"/>
                    <a:pt x="2249" y="1200"/>
                    <a:pt x="1199" y="150"/>
                  </a:cubicBezTo>
                  <a:cubicBezTo>
                    <a:pt x="1095" y="45"/>
                    <a:pt x="972" y="1"/>
                    <a:pt x="851"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6851625" y="4682275"/>
              <a:ext cx="110075" cy="107375"/>
            </a:xfrm>
            <a:custGeom>
              <a:rect b="b" l="l" r="r" t="t"/>
              <a:pathLst>
                <a:path extrusionOk="0" h="4295" w="4403">
                  <a:moveTo>
                    <a:pt x="3619" y="0"/>
                  </a:moveTo>
                  <a:cubicBezTo>
                    <a:pt x="3449" y="0"/>
                    <a:pt x="3286" y="87"/>
                    <a:pt x="3200" y="295"/>
                  </a:cubicBezTo>
                  <a:cubicBezTo>
                    <a:pt x="2515" y="1527"/>
                    <a:pt x="1374" y="2395"/>
                    <a:pt x="438" y="3330"/>
                  </a:cubicBezTo>
                  <a:cubicBezTo>
                    <a:pt x="0" y="3698"/>
                    <a:pt x="396" y="4294"/>
                    <a:pt x="820" y="4294"/>
                  </a:cubicBezTo>
                  <a:cubicBezTo>
                    <a:pt x="948" y="4294"/>
                    <a:pt x="1080" y="4239"/>
                    <a:pt x="1191" y="4107"/>
                  </a:cubicBezTo>
                  <a:cubicBezTo>
                    <a:pt x="2241" y="3148"/>
                    <a:pt x="3474" y="2189"/>
                    <a:pt x="4136" y="865"/>
                  </a:cubicBezTo>
                  <a:cubicBezTo>
                    <a:pt x="4402" y="411"/>
                    <a:pt x="3992" y="0"/>
                    <a:pt x="3619"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6362200" y="4600400"/>
              <a:ext cx="146025" cy="34975"/>
            </a:xfrm>
            <a:custGeom>
              <a:rect b="b" l="l" r="r" t="t"/>
              <a:pathLst>
                <a:path extrusionOk="0" h="1399" w="5841">
                  <a:moveTo>
                    <a:pt x="2744" y="0"/>
                  </a:moveTo>
                  <a:cubicBezTo>
                    <a:pt x="2015" y="0"/>
                    <a:pt x="1301" y="49"/>
                    <a:pt x="614" y="237"/>
                  </a:cubicBezTo>
                  <a:cubicBezTo>
                    <a:pt x="1" y="406"/>
                    <a:pt x="190" y="1398"/>
                    <a:pt x="821" y="1398"/>
                  </a:cubicBezTo>
                  <a:cubicBezTo>
                    <a:pt x="871" y="1398"/>
                    <a:pt x="923" y="1392"/>
                    <a:pt x="979" y="1379"/>
                  </a:cubicBezTo>
                  <a:cubicBezTo>
                    <a:pt x="1633" y="1190"/>
                    <a:pt x="2303" y="1142"/>
                    <a:pt x="2974" y="1142"/>
                  </a:cubicBezTo>
                  <a:cubicBezTo>
                    <a:pt x="3684" y="1142"/>
                    <a:pt x="4395" y="1196"/>
                    <a:pt x="5087" y="1196"/>
                  </a:cubicBezTo>
                  <a:cubicBezTo>
                    <a:pt x="5841" y="1196"/>
                    <a:pt x="5841" y="55"/>
                    <a:pt x="5087" y="55"/>
                  </a:cubicBezTo>
                  <a:cubicBezTo>
                    <a:pt x="4301" y="55"/>
                    <a:pt x="3514" y="0"/>
                    <a:pt x="274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6467700" y="4495350"/>
              <a:ext cx="43225" cy="134825"/>
            </a:xfrm>
            <a:custGeom>
              <a:rect b="b" l="l" r="r" t="t"/>
              <a:pathLst>
                <a:path extrusionOk="0" h="5393" w="1729">
                  <a:moveTo>
                    <a:pt x="1029" y="0"/>
                  </a:moveTo>
                  <a:cubicBezTo>
                    <a:pt x="790" y="0"/>
                    <a:pt x="554" y="136"/>
                    <a:pt x="479" y="445"/>
                  </a:cubicBezTo>
                  <a:cubicBezTo>
                    <a:pt x="0" y="1883"/>
                    <a:pt x="183" y="3389"/>
                    <a:pt x="183" y="4827"/>
                  </a:cubicBezTo>
                  <a:cubicBezTo>
                    <a:pt x="183" y="5204"/>
                    <a:pt x="497" y="5392"/>
                    <a:pt x="810" y="5392"/>
                  </a:cubicBezTo>
                  <a:cubicBezTo>
                    <a:pt x="1124" y="5392"/>
                    <a:pt x="1438" y="5204"/>
                    <a:pt x="1438" y="4827"/>
                  </a:cubicBezTo>
                  <a:cubicBezTo>
                    <a:pt x="1324" y="3481"/>
                    <a:pt x="1233" y="2065"/>
                    <a:pt x="1621" y="742"/>
                  </a:cubicBezTo>
                  <a:cubicBezTo>
                    <a:pt x="1729" y="283"/>
                    <a:pt x="1375" y="0"/>
                    <a:pt x="1029"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6783325" y="4918025"/>
              <a:ext cx="41025" cy="135300"/>
            </a:xfrm>
            <a:custGeom>
              <a:rect b="b" l="l" r="r" t="t"/>
              <a:pathLst>
                <a:path extrusionOk="0" h="5412" w="1641">
                  <a:moveTo>
                    <a:pt x="899" y="1"/>
                  </a:moveTo>
                  <a:cubicBezTo>
                    <a:pt x="602" y="1"/>
                    <a:pt x="317" y="189"/>
                    <a:pt x="317" y="565"/>
                  </a:cubicBezTo>
                  <a:cubicBezTo>
                    <a:pt x="317" y="1981"/>
                    <a:pt x="500" y="3419"/>
                    <a:pt x="112" y="4742"/>
                  </a:cubicBezTo>
                  <a:cubicBezTo>
                    <a:pt x="1" y="5144"/>
                    <a:pt x="378" y="5411"/>
                    <a:pt x="732" y="5411"/>
                  </a:cubicBezTo>
                  <a:cubicBezTo>
                    <a:pt x="961" y="5411"/>
                    <a:pt x="1181" y="5299"/>
                    <a:pt x="1253" y="5039"/>
                  </a:cubicBezTo>
                  <a:cubicBezTo>
                    <a:pt x="1641" y="3601"/>
                    <a:pt x="1550" y="2095"/>
                    <a:pt x="1550" y="565"/>
                  </a:cubicBezTo>
                  <a:cubicBezTo>
                    <a:pt x="1504" y="189"/>
                    <a:pt x="1196" y="1"/>
                    <a:pt x="89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6786100" y="4914375"/>
              <a:ext cx="145625" cy="35250"/>
            </a:xfrm>
            <a:custGeom>
              <a:rect b="b" l="l" r="r" t="t"/>
              <a:pathLst>
                <a:path extrusionOk="0" h="1410" w="5825">
                  <a:moveTo>
                    <a:pt x="5101" y="1"/>
                  </a:moveTo>
                  <a:cubicBezTo>
                    <a:pt x="5028" y="1"/>
                    <a:pt x="4948" y="16"/>
                    <a:pt x="4862" y="50"/>
                  </a:cubicBezTo>
                  <a:cubicBezTo>
                    <a:pt x="4201" y="232"/>
                    <a:pt x="3510" y="278"/>
                    <a:pt x="2820" y="278"/>
                  </a:cubicBezTo>
                  <a:cubicBezTo>
                    <a:pt x="2129" y="278"/>
                    <a:pt x="1439" y="232"/>
                    <a:pt x="777" y="232"/>
                  </a:cubicBezTo>
                  <a:cubicBezTo>
                    <a:pt x="1" y="232"/>
                    <a:pt x="1" y="1373"/>
                    <a:pt x="777" y="1373"/>
                  </a:cubicBezTo>
                  <a:cubicBezTo>
                    <a:pt x="1406" y="1373"/>
                    <a:pt x="2057" y="1409"/>
                    <a:pt x="2711" y="1409"/>
                  </a:cubicBezTo>
                  <a:cubicBezTo>
                    <a:pt x="3529" y="1409"/>
                    <a:pt x="4350" y="1353"/>
                    <a:pt x="5136" y="1100"/>
                  </a:cubicBezTo>
                  <a:cubicBezTo>
                    <a:pt x="5824" y="917"/>
                    <a:pt x="5669" y="1"/>
                    <a:pt x="5101"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6467700" y="4918025"/>
              <a:ext cx="43300" cy="135300"/>
            </a:xfrm>
            <a:custGeom>
              <a:rect b="b" l="l" r="r" t="t"/>
              <a:pathLst>
                <a:path extrusionOk="0" h="5412" w="1732">
                  <a:moveTo>
                    <a:pt x="810" y="1"/>
                  </a:moveTo>
                  <a:cubicBezTo>
                    <a:pt x="497" y="1"/>
                    <a:pt x="183" y="189"/>
                    <a:pt x="183" y="565"/>
                  </a:cubicBezTo>
                  <a:cubicBezTo>
                    <a:pt x="183" y="2095"/>
                    <a:pt x="0" y="3601"/>
                    <a:pt x="479" y="5039"/>
                  </a:cubicBezTo>
                  <a:cubicBezTo>
                    <a:pt x="551" y="5299"/>
                    <a:pt x="771" y="5411"/>
                    <a:pt x="1000" y="5411"/>
                  </a:cubicBezTo>
                  <a:cubicBezTo>
                    <a:pt x="1355" y="5411"/>
                    <a:pt x="1732" y="5144"/>
                    <a:pt x="1621" y="4742"/>
                  </a:cubicBezTo>
                  <a:cubicBezTo>
                    <a:pt x="1233" y="3419"/>
                    <a:pt x="1324" y="1981"/>
                    <a:pt x="1438" y="565"/>
                  </a:cubicBezTo>
                  <a:cubicBezTo>
                    <a:pt x="1438" y="189"/>
                    <a:pt x="1124" y="1"/>
                    <a:pt x="81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6362875" y="4914375"/>
              <a:ext cx="145350" cy="35250"/>
            </a:xfrm>
            <a:custGeom>
              <a:rect b="b" l="l" r="r" t="t"/>
              <a:pathLst>
                <a:path extrusionOk="0" h="1410" w="5814">
                  <a:moveTo>
                    <a:pt x="714" y="1"/>
                  </a:moveTo>
                  <a:cubicBezTo>
                    <a:pt x="148" y="1"/>
                    <a:pt x="0" y="917"/>
                    <a:pt x="587" y="1100"/>
                  </a:cubicBezTo>
                  <a:cubicBezTo>
                    <a:pt x="1373" y="1353"/>
                    <a:pt x="2194" y="1409"/>
                    <a:pt x="3031" y="1409"/>
                  </a:cubicBezTo>
                  <a:cubicBezTo>
                    <a:pt x="3701" y="1409"/>
                    <a:pt x="4381" y="1373"/>
                    <a:pt x="5060" y="1373"/>
                  </a:cubicBezTo>
                  <a:cubicBezTo>
                    <a:pt x="5814" y="1373"/>
                    <a:pt x="5814" y="232"/>
                    <a:pt x="5060" y="232"/>
                  </a:cubicBezTo>
                  <a:cubicBezTo>
                    <a:pt x="4387" y="232"/>
                    <a:pt x="3697" y="278"/>
                    <a:pt x="3006" y="278"/>
                  </a:cubicBezTo>
                  <a:cubicBezTo>
                    <a:pt x="2316" y="278"/>
                    <a:pt x="1625" y="232"/>
                    <a:pt x="952" y="50"/>
                  </a:cubicBezTo>
                  <a:cubicBezTo>
                    <a:pt x="866" y="16"/>
                    <a:pt x="787" y="1"/>
                    <a:pt x="71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6786100" y="4600400"/>
              <a:ext cx="146400" cy="34975"/>
            </a:xfrm>
            <a:custGeom>
              <a:rect b="b" l="l" r="r" t="t"/>
              <a:pathLst>
                <a:path extrusionOk="0" h="1399" w="5856">
                  <a:moveTo>
                    <a:pt x="3020" y="0"/>
                  </a:moveTo>
                  <a:cubicBezTo>
                    <a:pt x="2262" y="0"/>
                    <a:pt x="1505" y="55"/>
                    <a:pt x="777" y="55"/>
                  </a:cubicBezTo>
                  <a:cubicBezTo>
                    <a:pt x="1" y="55"/>
                    <a:pt x="1" y="1196"/>
                    <a:pt x="777" y="1196"/>
                  </a:cubicBezTo>
                  <a:cubicBezTo>
                    <a:pt x="1458" y="1196"/>
                    <a:pt x="2169" y="1142"/>
                    <a:pt x="2879" y="1142"/>
                  </a:cubicBezTo>
                  <a:cubicBezTo>
                    <a:pt x="3549" y="1142"/>
                    <a:pt x="4219" y="1190"/>
                    <a:pt x="4862" y="1379"/>
                  </a:cubicBezTo>
                  <a:cubicBezTo>
                    <a:pt x="4918" y="1392"/>
                    <a:pt x="4971" y="1398"/>
                    <a:pt x="5021" y="1398"/>
                  </a:cubicBezTo>
                  <a:cubicBezTo>
                    <a:pt x="5654" y="1398"/>
                    <a:pt x="5855" y="406"/>
                    <a:pt x="5136" y="237"/>
                  </a:cubicBezTo>
                  <a:cubicBezTo>
                    <a:pt x="4449" y="49"/>
                    <a:pt x="3735" y="0"/>
                    <a:pt x="3020"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6783400" y="4495350"/>
              <a:ext cx="40950" cy="134825"/>
            </a:xfrm>
            <a:custGeom>
              <a:rect b="b" l="l" r="r" t="t"/>
              <a:pathLst>
                <a:path extrusionOk="0" h="5393" w="1638">
                  <a:moveTo>
                    <a:pt x="700" y="0"/>
                  </a:moveTo>
                  <a:cubicBezTo>
                    <a:pt x="355" y="0"/>
                    <a:pt x="1" y="283"/>
                    <a:pt x="109" y="742"/>
                  </a:cubicBezTo>
                  <a:cubicBezTo>
                    <a:pt x="497" y="2065"/>
                    <a:pt x="314" y="3481"/>
                    <a:pt x="314" y="4827"/>
                  </a:cubicBezTo>
                  <a:cubicBezTo>
                    <a:pt x="314" y="5204"/>
                    <a:pt x="599" y="5392"/>
                    <a:pt x="896" y="5392"/>
                  </a:cubicBezTo>
                  <a:cubicBezTo>
                    <a:pt x="1193" y="5392"/>
                    <a:pt x="1501" y="5204"/>
                    <a:pt x="1547" y="4827"/>
                  </a:cubicBezTo>
                  <a:cubicBezTo>
                    <a:pt x="1547" y="3389"/>
                    <a:pt x="1638" y="1883"/>
                    <a:pt x="1250" y="445"/>
                  </a:cubicBezTo>
                  <a:cubicBezTo>
                    <a:pt x="1175" y="136"/>
                    <a:pt x="940" y="0"/>
                    <a:pt x="700"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2"/>
          <p:cNvGrpSpPr/>
          <p:nvPr/>
        </p:nvGrpSpPr>
        <p:grpSpPr>
          <a:xfrm>
            <a:off x="307063" y="1200325"/>
            <a:ext cx="711025" cy="698775"/>
            <a:chOff x="1081525" y="1186500"/>
            <a:chExt cx="711025" cy="698775"/>
          </a:xfrm>
        </p:grpSpPr>
        <p:sp>
          <p:nvSpPr>
            <p:cNvPr id="81" name="Google Shape;81;p2"/>
            <p:cNvSpPr/>
            <p:nvPr/>
          </p:nvSpPr>
          <p:spPr>
            <a:xfrm>
              <a:off x="1412500" y="1186500"/>
              <a:ext cx="43950" cy="698775"/>
            </a:xfrm>
            <a:custGeom>
              <a:rect b="b" l="l" r="r" t="t"/>
              <a:pathLst>
                <a:path extrusionOk="0" h="27951" w="1758">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1081525" y="1516525"/>
              <a:ext cx="711025" cy="38475"/>
            </a:xfrm>
            <a:custGeom>
              <a:rect b="b" l="l" r="r" t="t"/>
              <a:pathLst>
                <a:path extrusionOk="0" h="1539" w="28441">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1177650" y="1287275"/>
              <a:ext cx="521675" cy="499725"/>
            </a:xfrm>
            <a:custGeom>
              <a:rect b="b" l="l" r="r" t="t"/>
              <a:pathLst>
                <a:path extrusionOk="0" h="19989" w="20867">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179950" y="1282475"/>
              <a:ext cx="512150" cy="508150"/>
            </a:xfrm>
            <a:custGeom>
              <a:rect b="b" l="l" r="r" t="t"/>
              <a:pathLst>
                <a:path extrusionOk="0" h="20326" w="20486">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1415575" y="1225475"/>
              <a:ext cx="123100" cy="100225"/>
            </a:xfrm>
            <a:custGeom>
              <a:rect b="b" l="l" r="r" t="t"/>
              <a:pathLst>
                <a:path extrusionOk="0" h="4009" w="4924">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1338200" y="1225475"/>
              <a:ext cx="120900" cy="100225"/>
            </a:xfrm>
            <a:custGeom>
              <a:rect b="b" l="l" r="r" t="t"/>
              <a:pathLst>
                <a:path extrusionOk="0" h="4009" w="4836">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1415675" y="1746325"/>
              <a:ext cx="122625" cy="100675"/>
            </a:xfrm>
            <a:custGeom>
              <a:rect b="b" l="l" r="r" t="t"/>
              <a:pathLst>
                <a:path extrusionOk="0" h="4027" w="4905">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1338550" y="1746325"/>
              <a:ext cx="120425" cy="100675"/>
            </a:xfrm>
            <a:custGeom>
              <a:rect b="b" l="l" r="r" t="t"/>
              <a:pathLst>
                <a:path extrusionOk="0" h="4027" w="4817">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1641075" y="1520350"/>
              <a:ext cx="110775" cy="108775"/>
            </a:xfrm>
            <a:custGeom>
              <a:rect b="b" l="l" r="r" t="t"/>
              <a:pathLst>
                <a:path extrusionOk="0" h="4351" w="4431">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1641075" y="1442825"/>
              <a:ext cx="110725" cy="108575"/>
            </a:xfrm>
            <a:custGeom>
              <a:rect b="b" l="l" r="r" t="t"/>
              <a:pathLst>
                <a:path extrusionOk="0" h="4343" w="4429">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122800" y="1520350"/>
              <a:ext cx="110200" cy="108775"/>
            </a:xfrm>
            <a:custGeom>
              <a:rect b="b" l="l" r="r" t="t"/>
              <a:pathLst>
                <a:path extrusionOk="0" h="4351" w="4408">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122850" y="1442825"/>
              <a:ext cx="110150" cy="108575"/>
            </a:xfrm>
            <a:custGeom>
              <a:rect b="b" l="l" r="r" t="t"/>
              <a:pathLst>
                <a:path extrusionOk="0" h="4343" w="4406">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576275" y="1361050"/>
              <a:ext cx="145925" cy="35275"/>
            </a:xfrm>
            <a:custGeom>
              <a:rect b="b" l="l" r="r" t="t"/>
              <a:pathLst>
                <a:path extrusionOk="0" h="1411" w="5837">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1573500" y="1256650"/>
              <a:ext cx="43300" cy="134300"/>
            </a:xfrm>
            <a:custGeom>
              <a:rect b="b" l="l" r="r" t="t"/>
              <a:pathLst>
                <a:path extrusionOk="0" h="5372" w="1732">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1260125" y="1680800"/>
              <a:ext cx="41050" cy="134325"/>
            </a:xfrm>
            <a:custGeom>
              <a:rect b="b" l="l" r="r" t="t"/>
              <a:pathLst>
                <a:path extrusionOk="0" h="5373" w="1642">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1152100" y="1675425"/>
              <a:ext cx="146300" cy="35300"/>
            </a:xfrm>
            <a:custGeom>
              <a:rect b="b" l="l" r="r" t="t"/>
              <a:pathLst>
                <a:path extrusionOk="0" h="1412" w="5852">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1573500" y="1680800"/>
              <a:ext cx="43300" cy="134325"/>
            </a:xfrm>
            <a:custGeom>
              <a:rect b="b" l="l" r="r" t="t"/>
              <a:pathLst>
                <a:path extrusionOk="0" h="5373" w="1732">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1576275" y="1675425"/>
              <a:ext cx="145925" cy="35300"/>
            </a:xfrm>
            <a:custGeom>
              <a:rect b="b" l="l" r="r" t="t"/>
              <a:pathLst>
                <a:path extrusionOk="0" h="1412" w="5837">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1152100" y="1361050"/>
              <a:ext cx="146300" cy="35275"/>
            </a:xfrm>
            <a:custGeom>
              <a:rect b="b" l="l" r="r" t="t"/>
              <a:pathLst>
                <a:path extrusionOk="0" h="1411" w="5852">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1260125" y="1256650"/>
              <a:ext cx="41050" cy="134300"/>
            </a:xfrm>
            <a:custGeom>
              <a:rect b="b" l="l" r="r" t="t"/>
              <a:pathLst>
                <a:path extrusionOk="0" h="5372" w="1642">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 name="Google Shape;101;p2"/>
          <p:cNvGrpSpPr/>
          <p:nvPr/>
        </p:nvGrpSpPr>
        <p:grpSpPr>
          <a:xfrm>
            <a:off x="384325" y="3395525"/>
            <a:ext cx="1044825" cy="1331800"/>
            <a:chOff x="1118650" y="3368575"/>
            <a:chExt cx="1044825" cy="1331800"/>
          </a:xfrm>
        </p:grpSpPr>
        <p:sp>
          <p:nvSpPr>
            <p:cNvPr id="102" name="Google Shape;102;p2"/>
            <p:cNvSpPr/>
            <p:nvPr/>
          </p:nvSpPr>
          <p:spPr>
            <a:xfrm>
              <a:off x="1274400" y="3733825"/>
              <a:ext cx="889075" cy="965750"/>
            </a:xfrm>
            <a:custGeom>
              <a:rect b="b" l="l" r="r" t="t"/>
              <a:pathLst>
                <a:path extrusionOk="0" h="38630" w="35563">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1341175" y="4451675"/>
              <a:ext cx="196875" cy="248700"/>
            </a:xfrm>
            <a:custGeom>
              <a:rect b="b" l="l" r="r" t="t"/>
              <a:pathLst>
                <a:path extrusionOk="0" h="9948" w="7875">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1818775" y="4351825"/>
              <a:ext cx="344700" cy="313875"/>
            </a:xfrm>
            <a:custGeom>
              <a:rect b="b" l="l" r="r" t="t"/>
              <a:pathLst>
                <a:path extrusionOk="0" h="12555" w="13788">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1282675" y="3985425"/>
              <a:ext cx="534775" cy="103275"/>
            </a:xfrm>
            <a:custGeom>
              <a:rect b="b" l="l" r="r" t="t"/>
              <a:pathLst>
                <a:path extrusionOk="0" h="4131" w="21391">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1291675" y="4165875"/>
              <a:ext cx="563925" cy="107925"/>
            </a:xfrm>
            <a:custGeom>
              <a:rect b="b" l="l" r="r" t="t"/>
              <a:pathLst>
                <a:path extrusionOk="0" h="4317" w="22557">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1289175" y="3954400"/>
              <a:ext cx="512550" cy="88975"/>
            </a:xfrm>
            <a:custGeom>
              <a:rect b="b" l="l" r="r" t="t"/>
              <a:pathLst>
                <a:path extrusionOk="0" h="3559" w="20502">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1310500" y="4213850"/>
              <a:ext cx="538400" cy="90875"/>
            </a:xfrm>
            <a:custGeom>
              <a:rect b="b" l="l" r="r" t="t"/>
              <a:pathLst>
                <a:path extrusionOk="0" h="3635" w="21536">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1279625" y="3921375"/>
              <a:ext cx="521950" cy="93400"/>
            </a:xfrm>
            <a:custGeom>
              <a:rect b="b" l="l" r="r" t="t"/>
              <a:pathLst>
                <a:path extrusionOk="0" h="3736" w="20878">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1310450" y="4241975"/>
              <a:ext cx="547475" cy="95800"/>
            </a:xfrm>
            <a:custGeom>
              <a:rect b="b" l="l" r="r" t="t"/>
              <a:pathLst>
                <a:path extrusionOk="0" h="3832" w="21899">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1297575" y="4071625"/>
              <a:ext cx="540075" cy="134050"/>
            </a:xfrm>
            <a:custGeom>
              <a:rect b="b" l="l" r="r" t="t"/>
              <a:pathLst>
                <a:path extrusionOk="0" h="5362" w="21603">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1730900" y="4128700"/>
              <a:ext cx="49675" cy="39975"/>
            </a:xfrm>
            <a:custGeom>
              <a:rect b="b" l="l" r="r" t="t"/>
              <a:pathLst>
                <a:path extrusionOk="0" h="1599" w="1987">
                  <a:moveTo>
                    <a:pt x="959" y="1"/>
                  </a:moveTo>
                  <a:cubicBezTo>
                    <a:pt x="1" y="1"/>
                    <a:pt x="1" y="1598"/>
                    <a:pt x="959" y="1598"/>
                  </a:cubicBezTo>
                  <a:cubicBezTo>
                    <a:pt x="1987" y="1598"/>
                    <a:pt x="1987"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1612225" y="4145250"/>
              <a:ext cx="49650" cy="40550"/>
            </a:xfrm>
            <a:custGeom>
              <a:rect b="b" l="l" r="r" t="t"/>
              <a:pathLst>
                <a:path extrusionOk="0" h="1622" w="1986">
                  <a:moveTo>
                    <a:pt x="936" y="0"/>
                  </a:moveTo>
                  <a:cubicBezTo>
                    <a:pt x="0" y="0"/>
                    <a:pt x="0" y="1621"/>
                    <a:pt x="936" y="1621"/>
                  </a:cubicBezTo>
                  <a:cubicBezTo>
                    <a:pt x="1986" y="1621"/>
                    <a:pt x="1986" y="0"/>
                    <a:pt x="9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1486100" y="4164075"/>
              <a:ext cx="49675" cy="38250"/>
            </a:xfrm>
            <a:custGeom>
              <a:rect b="b" l="l" r="r" t="t"/>
              <a:pathLst>
                <a:path extrusionOk="0" h="1530" w="1987">
                  <a:moveTo>
                    <a:pt x="937" y="1"/>
                  </a:moveTo>
                  <a:cubicBezTo>
                    <a:pt x="1" y="1"/>
                    <a:pt x="1" y="1530"/>
                    <a:pt x="937" y="1530"/>
                  </a:cubicBezTo>
                  <a:cubicBezTo>
                    <a:pt x="1986" y="1530"/>
                    <a:pt x="1986" y="1"/>
                    <a:pt x="9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1357700" y="4188050"/>
              <a:ext cx="49675" cy="37675"/>
            </a:xfrm>
            <a:custGeom>
              <a:rect b="b" l="l" r="r" t="t"/>
              <a:pathLst>
                <a:path extrusionOk="0" h="1507" w="1987">
                  <a:moveTo>
                    <a:pt x="1051" y="0"/>
                  </a:moveTo>
                  <a:cubicBezTo>
                    <a:pt x="1" y="0"/>
                    <a:pt x="1" y="1507"/>
                    <a:pt x="1051" y="1507"/>
                  </a:cubicBezTo>
                  <a:cubicBezTo>
                    <a:pt x="1987" y="1507"/>
                    <a:pt x="1987" y="0"/>
                    <a:pt x="10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1402800" y="4092750"/>
              <a:ext cx="49650" cy="38250"/>
            </a:xfrm>
            <a:custGeom>
              <a:rect b="b" l="l" r="r" t="t"/>
              <a:pathLst>
                <a:path extrusionOk="0" h="1530" w="1986">
                  <a:moveTo>
                    <a:pt x="959" y="1"/>
                  </a:moveTo>
                  <a:cubicBezTo>
                    <a:pt x="0" y="1"/>
                    <a:pt x="0" y="1530"/>
                    <a:pt x="959" y="1530"/>
                  </a:cubicBezTo>
                  <a:cubicBezTo>
                    <a:pt x="1986" y="1530"/>
                    <a:pt x="1986"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1528900" y="4071625"/>
              <a:ext cx="49675" cy="37700"/>
            </a:xfrm>
            <a:custGeom>
              <a:rect b="b" l="l" r="r" t="t"/>
              <a:pathLst>
                <a:path extrusionOk="0" h="1508" w="1987">
                  <a:moveTo>
                    <a:pt x="1051" y="1"/>
                  </a:moveTo>
                  <a:cubicBezTo>
                    <a:pt x="1" y="1"/>
                    <a:pt x="1" y="1507"/>
                    <a:pt x="1051" y="1507"/>
                  </a:cubicBezTo>
                  <a:cubicBezTo>
                    <a:pt x="1986" y="1507"/>
                    <a:pt x="1986" y="1"/>
                    <a:pt x="10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1657300" y="4052225"/>
              <a:ext cx="49675" cy="40550"/>
            </a:xfrm>
            <a:custGeom>
              <a:rect b="b" l="l" r="r" t="t"/>
              <a:pathLst>
                <a:path extrusionOk="0" h="1622" w="1987">
                  <a:moveTo>
                    <a:pt x="1050" y="1"/>
                  </a:moveTo>
                  <a:cubicBezTo>
                    <a:pt x="0" y="1"/>
                    <a:pt x="0" y="1622"/>
                    <a:pt x="1050" y="1622"/>
                  </a:cubicBezTo>
                  <a:cubicBezTo>
                    <a:pt x="1986" y="1622"/>
                    <a:pt x="1986"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1179100" y="3580250"/>
              <a:ext cx="680225" cy="347275"/>
            </a:xfrm>
            <a:custGeom>
              <a:rect b="b" l="l" r="r" t="t"/>
              <a:pathLst>
                <a:path extrusionOk="0" h="13891" w="27209">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1118650" y="3368575"/>
              <a:ext cx="182025" cy="307500"/>
            </a:xfrm>
            <a:custGeom>
              <a:rect b="b" l="l" r="r" t="t"/>
              <a:pathLst>
                <a:path extrusionOk="0" h="12300" w="7281">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2"/>
          <p:cNvGrpSpPr/>
          <p:nvPr/>
        </p:nvGrpSpPr>
        <p:grpSpPr>
          <a:xfrm>
            <a:off x="8848450" y="3994950"/>
            <a:ext cx="518150" cy="1089875"/>
            <a:chOff x="8543650" y="3994950"/>
            <a:chExt cx="518150" cy="1089875"/>
          </a:xfrm>
        </p:grpSpPr>
        <p:sp>
          <p:nvSpPr>
            <p:cNvPr id="122" name="Google Shape;122;p2"/>
            <p:cNvSpPr/>
            <p:nvPr/>
          </p:nvSpPr>
          <p:spPr>
            <a:xfrm>
              <a:off x="8543650" y="3994950"/>
              <a:ext cx="518150" cy="1089875"/>
            </a:xfrm>
            <a:custGeom>
              <a:rect b="b" l="l" r="r" t="t"/>
              <a:pathLst>
                <a:path extrusionOk="0" h="43595" w="20726">
                  <a:moveTo>
                    <a:pt x="11649" y="0"/>
                  </a:moveTo>
                  <a:cubicBezTo>
                    <a:pt x="7022" y="0"/>
                    <a:pt x="3522" y="4467"/>
                    <a:pt x="2466" y="8866"/>
                  </a:cubicBezTo>
                  <a:cubicBezTo>
                    <a:pt x="1941" y="11226"/>
                    <a:pt x="3930" y="12785"/>
                    <a:pt x="5770" y="12785"/>
                  </a:cubicBezTo>
                  <a:cubicBezTo>
                    <a:pt x="6973" y="12785"/>
                    <a:pt x="8112" y="12120"/>
                    <a:pt x="8446" y="10577"/>
                  </a:cubicBezTo>
                  <a:cubicBezTo>
                    <a:pt x="8748" y="9315"/>
                    <a:pt x="10255" y="6032"/>
                    <a:pt x="11898" y="6032"/>
                  </a:cubicBezTo>
                  <a:cubicBezTo>
                    <a:pt x="12365" y="6032"/>
                    <a:pt x="12843" y="6297"/>
                    <a:pt x="13308" y="6948"/>
                  </a:cubicBezTo>
                  <a:cubicBezTo>
                    <a:pt x="13970" y="7907"/>
                    <a:pt x="13490" y="9345"/>
                    <a:pt x="13216" y="10281"/>
                  </a:cubicBezTo>
                  <a:cubicBezTo>
                    <a:pt x="12737" y="12084"/>
                    <a:pt x="11870" y="13796"/>
                    <a:pt x="11117" y="15508"/>
                  </a:cubicBezTo>
                  <a:cubicBezTo>
                    <a:pt x="7784" y="23405"/>
                    <a:pt x="4269" y="31212"/>
                    <a:pt x="754" y="38904"/>
                  </a:cubicBezTo>
                  <a:cubicBezTo>
                    <a:pt x="1" y="40524"/>
                    <a:pt x="274" y="42236"/>
                    <a:pt x="1804" y="43195"/>
                  </a:cubicBezTo>
                  <a:cubicBezTo>
                    <a:pt x="2264" y="43457"/>
                    <a:pt x="2841" y="43595"/>
                    <a:pt x="3425" y="43595"/>
                  </a:cubicBezTo>
                  <a:cubicBezTo>
                    <a:pt x="4520" y="43595"/>
                    <a:pt x="5640" y="43110"/>
                    <a:pt x="6072" y="42054"/>
                  </a:cubicBezTo>
                  <a:cubicBezTo>
                    <a:pt x="8446" y="36827"/>
                    <a:pt x="10934" y="31485"/>
                    <a:pt x="13216" y="26258"/>
                  </a:cubicBezTo>
                  <a:cubicBezTo>
                    <a:pt x="15202" y="21693"/>
                    <a:pt x="17393" y="17128"/>
                    <a:pt x="19014" y="12472"/>
                  </a:cubicBezTo>
                  <a:cubicBezTo>
                    <a:pt x="20726" y="7519"/>
                    <a:pt x="19402" y="2109"/>
                    <a:pt x="14061" y="397"/>
                  </a:cubicBezTo>
                  <a:cubicBezTo>
                    <a:pt x="13229" y="126"/>
                    <a:pt x="12423" y="0"/>
                    <a:pt x="116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8681175" y="4197175"/>
              <a:ext cx="12000" cy="40550"/>
            </a:xfrm>
            <a:custGeom>
              <a:rect b="b" l="l" r="r" t="t"/>
              <a:pathLst>
                <a:path extrusionOk="0" fill="none" h="1622" w="480">
                  <a:moveTo>
                    <a:pt x="0" y="1621"/>
                  </a:moveTo>
                  <a:cubicBezTo>
                    <a:pt x="92" y="1050"/>
                    <a:pt x="297" y="480"/>
                    <a:pt x="480" y="1"/>
                  </a:cubicBezTo>
                </a:path>
              </a:pathLst>
            </a:custGeom>
            <a:noFill/>
            <a:ln cap="flat" cmpd="sng" w="164350">
              <a:solidFill>
                <a:srgbClr val="FE323D"/>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8683450" y="4068775"/>
              <a:ext cx="292775" cy="818325"/>
            </a:xfrm>
            <a:custGeom>
              <a:rect b="b" l="l" r="r" t="t"/>
              <a:pathLst>
                <a:path extrusionOk="0" fill="none" h="32733" w="11711">
                  <a:moveTo>
                    <a:pt x="2009" y="2283"/>
                  </a:moveTo>
                  <a:lnTo>
                    <a:pt x="3425" y="571"/>
                  </a:lnTo>
                  <a:lnTo>
                    <a:pt x="4566" y="1"/>
                  </a:lnTo>
                  <a:moveTo>
                    <a:pt x="7716" y="389"/>
                  </a:moveTo>
                  <a:lnTo>
                    <a:pt x="10843" y="1621"/>
                  </a:lnTo>
                  <a:moveTo>
                    <a:pt x="11710" y="4292"/>
                  </a:moveTo>
                  <a:lnTo>
                    <a:pt x="11528" y="5913"/>
                  </a:lnTo>
                  <a:lnTo>
                    <a:pt x="10843" y="7624"/>
                  </a:lnTo>
                  <a:moveTo>
                    <a:pt x="9610" y="10752"/>
                  </a:moveTo>
                  <a:lnTo>
                    <a:pt x="8286" y="13901"/>
                  </a:lnTo>
                  <a:moveTo>
                    <a:pt x="6963" y="17028"/>
                  </a:moveTo>
                  <a:lnTo>
                    <a:pt x="6848" y="17508"/>
                  </a:lnTo>
                  <a:lnTo>
                    <a:pt x="5616" y="20178"/>
                  </a:lnTo>
                  <a:moveTo>
                    <a:pt x="4292" y="23305"/>
                  </a:moveTo>
                  <a:lnTo>
                    <a:pt x="3721" y="24538"/>
                  </a:lnTo>
                  <a:lnTo>
                    <a:pt x="2854" y="26455"/>
                  </a:lnTo>
                  <a:moveTo>
                    <a:pt x="1439" y="29582"/>
                  </a:moveTo>
                  <a:lnTo>
                    <a:pt x="1" y="32732"/>
                  </a:lnTo>
                </a:path>
              </a:pathLst>
            </a:custGeom>
            <a:noFill/>
            <a:ln cap="flat" cmpd="sng" w="164350">
              <a:solidFill>
                <a:srgbClr val="FE323D"/>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8629250" y="4970375"/>
              <a:ext cx="16575" cy="37700"/>
            </a:xfrm>
            <a:custGeom>
              <a:rect b="b" l="l" r="r" t="t"/>
              <a:pathLst>
                <a:path extrusionOk="0" fill="none" h="1508" w="663">
                  <a:moveTo>
                    <a:pt x="662" y="1"/>
                  </a:moveTo>
                  <a:cubicBezTo>
                    <a:pt x="457" y="457"/>
                    <a:pt x="183" y="937"/>
                    <a:pt x="0" y="1507"/>
                  </a:cubicBezTo>
                </a:path>
              </a:pathLst>
            </a:custGeom>
            <a:noFill/>
            <a:ln cap="flat" cmpd="sng" w="164350">
              <a:solidFill>
                <a:srgbClr val="FE323D"/>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2"/>
          <p:cNvGrpSpPr/>
          <p:nvPr/>
        </p:nvGrpSpPr>
        <p:grpSpPr>
          <a:xfrm>
            <a:off x="-515962" y="3510113"/>
            <a:ext cx="1022450" cy="1503100"/>
            <a:chOff x="90475" y="3547775"/>
            <a:chExt cx="1022450" cy="1503100"/>
          </a:xfrm>
        </p:grpSpPr>
        <p:sp>
          <p:nvSpPr>
            <p:cNvPr id="127" name="Google Shape;127;p2"/>
            <p:cNvSpPr/>
            <p:nvPr/>
          </p:nvSpPr>
          <p:spPr>
            <a:xfrm>
              <a:off x="513750" y="3949700"/>
              <a:ext cx="351150" cy="1101175"/>
            </a:xfrm>
            <a:custGeom>
              <a:rect b="b" l="l" r="r" t="t"/>
              <a:pathLst>
                <a:path extrusionOk="0" h="44047" w="14046">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585925" y="3547775"/>
              <a:ext cx="310175" cy="440575"/>
            </a:xfrm>
            <a:custGeom>
              <a:rect b="b" l="l" r="r" t="t"/>
              <a:pathLst>
                <a:path extrusionOk="0" h="17623" w="12407">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128575" y="3804550"/>
              <a:ext cx="463375" cy="371525"/>
            </a:xfrm>
            <a:custGeom>
              <a:rect b="b" l="l" r="r" t="t"/>
              <a:pathLst>
                <a:path extrusionOk="0" h="14861" w="18535">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615900" y="4101375"/>
              <a:ext cx="497025" cy="300675"/>
            </a:xfrm>
            <a:custGeom>
              <a:rect b="b" l="l" r="r" t="t"/>
              <a:pathLst>
                <a:path extrusionOk="0" h="12027" w="19881">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90475" y="4282250"/>
              <a:ext cx="537425" cy="281350"/>
            </a:xfrm>
            <a:custGeom>
              <a:rect b="b" l="l" r="r" t="t"/>
              <a:pathLst>
                <a:path extrusionOk="0" h="11254" w="21497">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699200" y="4418425"/>
              <a:ext cx="377775" cy="330575"/>
            </a:xfrm>
            <a:custGeom>
              <a:rect b="b" l="l" r="r" t="t"/>
              <a:pathLst>
                <a:path extrusionOk="0" h="13223" w="15111">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363550" y="4797050"/>
              <a:ext cx="387600" cy="140775"/>
            </a:xfrm>
            <a:custGeom>
              <a:rect b="b" l="l" r="r" t="t"/>
              <a:pathLst>
                <a:path extrusionOk="0" h="5631" w="15504">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592075" y="3938150"/>
              <a:ext cx="266600" cy="180825"/>
            </a:xfrm>
            <a:custGeom>
              <a:rect b="b" l="l" r="r" t="t"/>
              <a:pathLst>
                <a:path extrusionOk="0" h="7233" w="10664">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351350" y="4181575"/>
              <a:ext cx="254575" cy="146500"/>
            </a:xfrm>
            <a:custGeom>
              <a:rect b="b" l="l" r="r" t="t"/>
              <a:pathLst>
                <a:path extrusionOk="0" h="5860" w="10183">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385375" y="4653550"/>
              <a:ext cx="309400" cy="72200"/>
            </a:xfrm>
            <a:custGeom>
              <a:rect b="b" l="l" r="r" t="t"/>
              <a:pathLst>
                <a:path extrusionOk="0" h="2888" w="12376">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775475" y="4740250"/>
              <a:ext cx="215275" cy="207675"/>
            </a:xfrm>
            <a:custGeom>
              <a:rect b="b" l="l" r="r" t="t"/>
              <a:pathLst>
                <a:path extrusionOk="0" h="8307" w="8611">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304700" y="4616650"/>
              <a:ext cx="153350" cy="105900"/>
            </a:xfrm>
            <a:custGeom>
              <a:rect b="b" l="l" r="r" t="t"/>
              <a:pathLst>
                <a:path extrusionOk="0" h="4236" w="6134">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774125" y="3895475"/>
              <a:ext cx="152350" cy="104875"/>
            </a:xfrm>
            <a:custGeom>
              <a:rect b="b" l="l" r="r" t="t"/>
              <a:pathLst>
                <a:path extrusionOk="0" h="4195" w="6094">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277100" y="4134225"/>
              <a:ext cx="152650" cy="104075"/>
            </a:xfrm>
            <a:custGeom>
              <a:rect b="b" l="l" r="r" t="t"/>
              <a:pathLst>
                <a:path extrusionOk="0" h="4163" w="6106">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405550" y="4134500"/>
              <a:ext cx="88475" cy="61900"/>
            </a:xfrm>
            <a:custGeom>
              <a:rect b="b" l="l" r="r" t="t"/>
              <a:pathLst>
                <a:path extrusionOk="0" h="2476" w="3539">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707250" y="3910900"/>
              <a:ext cx="86625" cy="62250"/>
            </a:xfrm>
            <a:custGeom>
              <a:rect b="b" l="l" r="r" t="t"/>
              <a:pathLst>
                <a:path extrusionOk="0" h="2490" w="3465">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419825" y="4578550"/>
              <a:ext cx="88200" cy="62375"/>
            </a:xfrm>
            <a:custGeom>
              <a:rect b="b" l="l" r="r" t="t"/>
              <a:pathLst>
                <a:path extrusionOk="0" h="2495" w="3528">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924450" y="4824150"/>
              <a:ext cx="64975" cy="58825"/>
            </a:xfrm>
            <a:custGeom>
              <a:rect b="b" l="l" r="r" t="t"/>
              <a:pathLst>
                <a:path extrusionOk="0" h="2353" w="2599">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895175" y="4699900"/>
              <a:ext cx="152750" cy="104275"/>
            </a:xfrm>
            <a:custGeom>
              <a:rect b="b" l="l" r="r" t="t"/>
              <a:pathLst>
                <a:path extrusionOk="0" h="4171" w="611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415075" y="4700825"/>
              <a:ext cx="129900" cy="89700"/>
            </a:xfrm>
            <a:custGeom>
              <a:rect b="b" l="l" r="r" t="t"/>
              <a:pathLst>
                <a:path extrusionOk="0" h="3588" w="5196">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743350" y="4008975"/>
              <a:ext cx="129975" cy="89550"/>
            </a:xfrm>
            <a:custGeom>
              <a:rect b="b" l="l" r="r" t="t"/>
              <a:pathLst>
                <a:path extrusionOk="0" h="3582" w="5199">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328300" y="4242025"/>
              <a:ext cx="129150" cy="87825"/>
            </a:xfrm>
            <a:custGeom>
              <a:rect b="b" l="l" r="r" t="t"/>
              <a:pathLst>
                <a:path extrusionOk="0" h="3513" w="5166">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798650" y="4717350"/>
              <a:ext cx="129100" cy="88225"/>
            </a:xfrm>
            <a:custGeom>
              <a:rect b="b" l="l" r="r" t="t"/>
              <a:pathLst>
                <a:path extrusionOk="0" h="3529" w="5164">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591875" y="4194925"/>
              <a:ext cx="323475" cy="223825"/>
            </a:xfrm>
            <a:custGeom>
              <a:rect b="b" l="l" r="r" t="t"/>
              <a:pathLst>
                <a:path extrusionOk="0" h="8953" w="12939">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681950" y="4495775"/>
              <a:ext cx="251950" cy="266700"/>
            </a:xfrm>
            <a:custGeom>
              <a:rect b="b" l="l" r="r" t="t"/>
              <a:pathLst>
                <a:path extrusionOk="0" h="10668" w="10078">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445350" y="4844125"/>
              <a:ext cx="333575" cy="64250"/>
            </a:xfrm>
            <a:custGeom>
              <a:rect b="b" l="l" r="r" t="t"/>
              <a:pathLst>
                <a:path extrusionOk="0" h="2570" w="13343">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325100" y="4379000"/>
              <a:ext cx="322300" cy="195600"/>
            </a:xfrm>
            <a:custGeom>
              <a:rect b="b" l="l" r="r" t="t"/>
              <a:pathLst>
                <a:path extrusionOk="0" h="7824" w="12892">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337425" y="3908025"/>
              <a:ext cx="271375" cy="281300"/>
            </a:xfrm>
            <a:custGeom>
              <a:rect b="b" l="l" r="r" t="t"/>
              <a:pathLst>
                <a:path extrusionOk="0" h="11252" w="10855">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601200" y="3650050"/>
              <a:ext cx="137950" cy="394175"/>
            </a:xfrm>
            <a:custGeom>
              <a:rect b="b" l="l" r="r" t="t"/>
              <a:pathLst>
                <a:path extrusionOk="0" h="15767" w="5518">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653225" y="3673825"/>
              <a:ext cx="37725" cy="88925"/>
            </a:xfrm>
            <a:custGeom>
              <a:rect b="b" l="l" r="r" t="t"/>
              <a:pathLst>
                <a:path extrusionOk="0" h="3557" w="1509">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671900" y="3754725"/>
              <a:ext cx="80800" cy="51350"/>
            </a:xfrm>
            <a:custGeom>
              <a:rect b="b" l="l" r="r" t="t"/>
              <a:pathLst>
                <a:path extrusionOk="0" h="2054" w="3232">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621400" y="3771900"/>
              <a:ext cx="41000" cy="95575"/>
            </a:xfrm>
            <a:custGeom>
              <a:rect b="b" l="l" r="r" t="t"/>
              <a:pathLst>
                <a:path extrusionOk="0" h="3823" w="164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638550" y="3851725"/>
              <a:ext cx="73775" cy="53075"/>
            </a:xfrm>
            <a:custGeom>
              <a:rect b="b" l="l" r="r" t="t"/>
              <a:pathLst>
                <a:path extrusionOk="0" h="2123" w="2951">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408750" y="3902725"/>
              <a:ext cx="27650" cy="92450"/>
            </a:xfrm>
            <a:custGeom>
              <a:rect b="b" l="l" r="r" t="t"/>
              <a:pathLst>
                <a:path extrusionOk="0" h="3698" w="1106">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359700" y="4004650"/>
              <a:ext cx="84975" cy="24425"/>
            </a:xfrm>
            <a:custGeom>
              <a:rect b="b" l="l" r="r" t="t"/>
              <a:pathLst>
                <a:path extrusionOk="0" h="977" w="3399">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474150" y="3974075"/>
              <a:ext cx="35825" cy="97200"/>
            </a:xfrm>
            <a:custGeom>
              <a:rect b="b" l="l" r="r" t="t"/>
              <a:pathLst>
                <a:path extrusionOk="0" h="3888" w="1433">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p:nvPr/>
          </p:nvSpPr>
          <p:spPr>
            <a:xfrm>
              <a:off x="442475" y="4073925"/>
              <a:ext cx="75850" cy="19075"/>
            </a:xfrm>
            <a:custGeom>
              <a:rect b="b" l="l" r="r" t="t"/>
              <a:pathLst>
                <a:path extrusionOk="0" h="763" w="3034">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
            <p:cNvSpPr/>
            <p:nvPr/>
          </p:nvSpPr>
          <p:spPr>
            <a:xfrm>
              <a:off x="829875" y="4175675"/>
              <a:ext cx="23425" cy="76300"/>
            </a:xfrm>
            <a:custGeom>
              <a:rect b="b" l="l" r="r" t="t"/>
              <a:pathLst>
                <a:path extrusionOk="0" h="3052" w="937">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a:off x="801350" y="4261650"/>
              <a:ext cx="87900" cy="24425"/>
            </a:xfrm>
            <a:custGeom>
              <a:rect b="b" l="l" r="r" t="t"/>
              <a:pathLst>
                <a:path extrusionOk="0" h="977" w="3516">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a:off x="752050" y="4223825"/>
              <a:ext cx="23075" cy="82225"/>
            </a:xfrm>
            <a:custGeom>
              <a:rect b="b" l="l" r="r" t="t"/>
              <a:pathLst>
                <a:path extrusionOk="0" h="3289" w="923">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713525" y="4313825"/>
              <a:ext cx="99075" cy="21825"/>
            </a:xfrm>
            <a:custGeom>
              <a:rect b="b" l="l" r="r" t="t"/>
              <a:pathLst>
                <a:path extrusionOk="0" h="873" w="3963">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398700" y="4361125"/>
              <a:ext cx="40025" cy="74400"/>
            </a:xfrm>
            <a:custGeom>
              <a:rect b="b" l="l" r="r" t="t"/>
              <a:pathLst>
                <a:path extrusionOk="0" h="2976" w="1601">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359875" y="4444575"/>
              <a:ext cx="105075" cy="31300"/>
            </a:xfrm>
            <a:custGeom>
              <a:rect b="b" l="l" r="r" t="t"/>
              <a:pathLst>
                <a:path extrusionOk="0" h="1252" w="4203">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a:off x="470200" y="4411550"/>
              <a:ext cx="37475" cy="72450"/>
            </a:xfrm>
            <a:custGeom>
              <a:rect b="b" l="l" r="r" t="t"/>
              <a:pathLst>
                <a:path extrusionOk="0" h="2898" w="1499">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a:off x="447900" y="4491975"/>
              <a:ext cx="93625" cy="33650"/>
            </a:xfrm>
            <a:custGeom>
              <a:rect b="b" l="l" r="r" t="t"/>
              <a:pathLst>
                <a:path extrusionOk="0" h="1346" w="3745">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847350" y="4494875"/>
              <a:ext cx="23075" cy="75950"/>
            </a:xfrm>
            <a:custGeom>
              <a:rect b="b" l="l" r="r" t="t"/>
              <a:pathLst>
                <a:path extrusionOk="0" h="3038" w="923">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830975" y="4579850"/>
              <a:ext cx="88325" cy="27275"/>
            </a:xfrm>
            <a:custGeom>
              <a:rect b="b" l="l" r="r" t="t"/>
              <a:pathLst>
                <a:path extrusionOk="0" h="1091" w="3533">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781950" y="4565950"/>
              <a:ext cx="23100" cy="78875"/>
            </a:xfrm>
            <a:custGeom>
              <a:rect b="b" l="l" r="r" t="t"/>
              <a:pathLst>
                <a:path extrusionOk="0" h="3155" w="924">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766025" y="4653675"/>
              <a:ext cx="73000" cy="24225"/>
            </a:xfrm>
            <a:custGeom>
              <a:rect b="b" l="l" r="r" t="t"/>
              <a:pathLst>
                <a:path extrusionOk="0" h="969" w="292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501475" y="4818825"/>
              <a:ext cx="55425" cy="52475"/>
            </a:xfrm>
            <a:custGeom>
              <a:rect b="b" l="l" r="r" t="t"/>
              <a:pathLst>
                <a:path extrusionOk="0" h="2099" w="2217">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512325" y="4868650"/>
              <a:ext cx="80275" cy="54925"/>
            </a:xfrm>
            <a:custGeom>
              <a:rect b="b" l="l" r="r" t="t"/>
              <a:pathLst>
                <a:path extrusionOk="0" h="2197" w="3211">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587350" y="4832575"/>
              <a:ext cx="45425" cy="50125"/>
            </a:xfrm>
            <a:custGeom>
              <a:rect b="b" l="l" r="r" t="t"/>
              <a:pathLst>
                <a:path extrusionOk="0" h="2005" w="1817">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605375" y="4872750"/>
              <a:ext cx="56375" cy="47275"/>
            </a:xfrm>
            <a:custGeom>
              <a:rect b="b" l="l" r="r" t="t"/>
              <a:pathLst>
                <a:path extrusionOk="0" h="1891" w="2255">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2"/>
          <p:cNvSpPr/>
          <p:nvPr/>
        </p:nvSpPr>
        <p:spPr>
          <a:xfrm>
            <a:off x="7803575" y="1226675"/>
            <a:ext cx="67225" cy="58950"/>
          </a:xfrm>
          <a:custGeom>
            <a:rect b="b" l="l" r="r" t="t"/>
            <a:pathLst>
              <a:path extrusionOk="0" h="2358" w="2689">
                <a:moveTo>
                  <a:pt x="1343" y="1"/>
                </a:moveTo>
                <a:cubicBezTo>
                  <a:pt x="867" y="1"/>
                  <a:pt x="394" y="249"/>
                  <a:pt x="232" y="762"/>
                </a:cubicBezTo>
                <a:cubicBezTo>
                  <a:pt x="0" y="1731"/>
                  <a:pt x="765" y="2357"/>
                  <a:pt x="1475" y="2357"/>
                </a:cubicBezTo>
                <a:cubicBezTo>
                  <a:pt x="1952" y="2357"/>
                  <a:pt x="2405" y="2075"/>
                  <a:pt x="2515" y="1424"/>
                </a:cubicBezTo>
                <a:cubicBezTo>
                  <a:pt x="2688" y="490"/>
                  <a:pt x="2013" y="1"/>
                  <a:pt x="134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2"/>
          <p:cNvGrpSpPr/>
          <p:nvPr/>
        </p:nvGrpSpPr>
        <p:grpSpPr>
          <a:xfrm>
            <a:off x="7790450" y="135250"/>
            <a:ext cx="1154200" cy="1393900"/>
            <a:chOff x="7333250" y="135250"/>
            <a:chExt cx="1154200" cy="1393900"/>
          </a:xfrm>
        </p:grpSpPr>
        <p:sp>
          <p:nvSpPr>
            <p:cNvPr id="182" name="Google Shape;182;p2"/>
            <p:cNvSpPr/>
            <p:nvPr/>
          </p:nvSpPr>
          <p:spPr>
            <a:xfrm>
              <a:off x="7395700" y="545100"/>
              <a:ext cx="644675" cy="940000"/>
            </a:xfrm>
            <a:custGeom>
              <a:rect b="b" l="l" r="r" t="t"/>
              <a:pathLst>
                <a:path extrusionOk="0" h="37600" w="25787">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a:off x="7913100" y="135250"/>
              <a:ext cx="337850" cy="449700"/>
            </a:xfrm>
            <a:custGeom>
              <a:rect b="b" l="l" r="r" t="t"/>
              <a:pathLst>
                <a:path extrusionOk="0" h="17988" w="13514">
                  <a:moveTo>
                    <a:pt x="6004" y="1"/>
                  </a:moveTo>
                  <a:cubicBezTo>
                    <a:pt x="1" y="1"/>
                    <a:pt x="2009" y="14175"/>
                    <a:pt x="4292" y="17987"/>
                  </a:cubicBezTo>
                  <a:cubicBezTo>
                    <a:pt x="6757" y="15704"/>
                    <a:pt x="13513" y="1"/>
                    <a:pt x="6004"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a:off x="7979875" y="522900"/>
              <a:ext cx="507575" cy="248725"/>
            </a:xfrm>
            <a:custGeom>
              <a:rect b="b" l="l" r="r" t="t"/>
              <a:pathLst>
                <a:path extrusionOk="0" h="9949" w="20303">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a:off x="7454325" y="580600"/>
              <a:ext cx="416000" cy="389525"/>
            </a:xfrm>
            <a:custGeom>
              <a:rect b="b" l="l" r="r" t="t"/>
              <a:pathLst>
                <a:path extrusionOk="0" h="15581" w="1664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a:off x="7796700" y="971900"/>
              <a:ext cx="486050" cy="195150"/>
            </a:xfrm>
            <a:custGeom>
              <a:rect b="b" l="l" r="r" t="t"/>
              <a:pathLst>
                <a:path extrusionOk="0" h="7806" w="19442">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7385275" y="862300"/>
              <a:ext cx="295425" cy="395400"/>
            </a:xfrm>
            <a:custGeom>
              <a:rect b="b" l="l" r="r" t="t"/>
              <a:pathLst>
                <a:path extrusionOk="0" h="15816" w="11817">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a:off x="7556450" y="1361025"/>
              <a:ext cx="413000" cy="168125"/>
            </a:xfrm>
            <a:custGeom>
              <a:rect b="b" l="l" r="r" t="t"/>
              <a:pathLst>
                <a:path extrusionOk="0" h="6725" w="1652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a:off x="7818275" y="454675"/>
              <a:ext cx="187300" cy="257150"/>
            </a:xfrm>
            <a:custGeom>
              <a:rect b="b" l="l" r="r" t="t"/>
              <a:pathLst>
                <a:path extrusionOk="0" h="10286" w="7492">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a:off x="7913125" y="858250"/>
              <a:ext cx="278475" cy="54950"/>
            </a:xfrm>
            <a:custGeom>
              <a:rect b="b" l="l" r="r" t="t"/>
              <a:pathLst>
                <a:path extrusionOk="0" h="2198" w="11139">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
            <p:cNvSpPr/>
            <p:nvPr/>
          </p:nvSpPr>
          <p:spPr>
            <a:xfrm>
              <a:off x="7678050" y="1222100"/>
              <a:ext cx="305175" cy="86400"/>
            </a:xfrm>
            <a:custGeom>
              <a:rect b="b" l="l" r="r" t="t"/>
              <a:pathLst>
                <a:path extrusionOk="0" h="3456" w="12207">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
            <p:cNvSpPr/>
            <p:nvPr/>
          </p:nvSpPr>
          <p:spPr>
            <a:xfrm>
              <a:off x="7390350" y="1144425"/>
              <a:ext cx="127950" cy="261350"/>
            </a:xfrm>
            <a:custGeom>
              <a:rect b="b" l="l" r="r" t="t"/>
              <a:pathLst>
                <a:path extrusionOk="0" h="10454" w="5118">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a:off x="7909175" y="1252200"/>
              <a:ext cx="144775" cy="104475"/>
            </a:xfrm>
            <a:custGeom>
              <a:rect b="b" l="l" r="r" t="t"/>
              <a:pathLst>
                <a:path extrusionOk="0" h="4179" w="5791">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
            <p:cNvSpPr/>
            <p:nvPr/>
          </p:nvSpPr>
          <p:spPr>
            <a:xfrm>
              <a:off x="7752450" y="407875"/>
              <a:ext cx="144725" cy="103875"/>
            </a:xfrm>
            <a:custGeom>
              <a:rect b="b" l="l" r="r" t="t"/>
              <a:pathLst>
                <a:path extrusionOk="0" h="4155" w="5789">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
            <p:cNvSpPr/>
            <p:nvPr/>
          </p:nvSpPr>
          <p:spPr>
            <a:xfrm>
              <a:off x="8120150" y="817375"/>
              <a:ext cx="143750" cy="104000"/>
            </a:xfrm>
            <a:custGeom>
              <a:rect b="b" l="l" r="r" t="t"/>
              <a:pathLst>
                <a:path extrusionOk="0" h="4160" w="575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p:nvPr/>
          </p:nvSpPr>
          <p:spPr>
            <a:xfrm>
              <a:off x="8068650" y="782025"/>
              <a:ext cx="91750" cy="64575"/>
            </a:xfrm>
            <a:custGeom>
              <a:rect b="b" l="l" r="r" t="t"/>
              <a:pathLst>
                <a:path extrusionOk="0" h="2583" w="367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
            <p:cNvSpPr/>
            <p:nvPr/>
          </p:nvSpPr>
          <p:spPr>
            <a:xfrm>
              <a:off x="7875025" y="460075"/>
              <a:ext cx="92975" cy="63000"/>
            </a:xfrm>
            <a:custGeom>
              <a:rect b="b" l="l" r="r" t="t"/>
              <a:pathLst>
                <a:path extrusionOk="0" h="2520" w="3719">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p:nvPr/>
          </p:nvSpPr>
          <p:spPr>
            <a:xfrm>
              <a:off x="7885075" y="1186550"/>
              <a:ext cx="92150" cy="64075"/>
            </a:xfrm>
            <a:custGeom>
              <a:rect b="b" l="l" r="r" t="t"/>
              <a:pathLst>
                <a:path extrusionOk="0" h="2563" w="3686">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
            <p:cNvSpPr/>
            <p:nvPr/>
          </p:nvSpPr>
          <p:spPr>
            <a:xfrm>
              <a:off x="7333250" y="1102675"/>
              <a:ext cx="143750" cy="104025"/>
            </a:xfrm>
            <a:custGeom>
              <a:rect b="b" l="l" r="r" t="t"/>
              <a:pathLst>
                <a:path extrusionOk="0" h="4161" w="575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p:nvPr/>
          </p:nvSpPr>
          <p:spPr>
            <a:xfrm>
              <a:off x="7800525" y="1293825"/>
              <a:ext cx="122200" cy="88725"/>
            </a:xfrm>
            <a:custGeom>
              <a:rect b="b" l="l" r="r" t="t"/>
              <a:pathLst>
                <a:path extrusionOk="0" h="3549" w="4888">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
            <p:cNvSpPr/>
            <p:nvPr/>
          </p:nvSpPr>
          <p:spPr>
            <a:xfrm>
              <a:off x="7762250" y="528275"/>
              <a:ext cx="122175" cy="88825"/>
            </a:xfrm>
            <a:custGeom>
              <a:rect b="b" l="l" r="r" t="t"/>
              <a:pathLst>
                <a:path extrusionOk="0" h="3553" w="4887">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p:nvPr/>
          </p:nvSpPr>
          <p:spPr>
            <a:xfrm>
              <a:off x="8057350" y="904000"/>
              <a:ext cx="122400" cy="88475"/>
            </a:xfrm>
            <a:custGeom>
              <a:rect b="b" l="l" r="r" t="t"/>
              <a:pathLst>
                <a:path extrusionOk="0" h="3539" w="4896">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
            <p:cNvSpPr/>
            <p:nvPr/>
          </p:nvSpPr>
          <p:spPr>
            <a:xfrm>
              <a:off x="7441800" y="1161675"/>
              <a:ext cx="121950" cy="87950"/>
            </a:xfrm>
            <a:custGeom>
              <a:rect b="b" l="l" r="r" t="t"/>
              <a:pathLst>
                <a:path extrusionOk="0" h="3518" w="4878">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p:nvPr/>
          </p:nvSpPr>
          <p:spPr>
            <a:xfrm>
              <a:off x="7666825" y="670950"/>
              <a:ext cx="222825" cy="317575"/>
            </a:xfrm>
            <a:custGeom>
              <a:rect b="b" l="l" r="r" t="t"/>
              <a:pathLst>
                <a:path extrusionOk="0" h="12703" w="8913">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
            <p:cNvSpPr/>
            <p:nvPr/>
          </p:nvSpPr>
          <p:spPr>
            <a:xfrm>
              <a:off x="7535875" y="942725"/>
              <a:ext cx="139125" cy="328075"/>
            </a:xfrm>
            <a:custGeom>
              <a:rect b="b" l="l" r="r" t="t"/>
              <a:pathLst>
                <a:path extrusionOk="0" h="13123" w="5565">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p:nvPr/>
          </p:nvSpPr>
          <p:spPr>
            <a:xfrm>
              <a:off x="7529300" y="1359300"/>
              <a:ext cx="325850" cy="102925"/>
            </a:xfrm>
            <a:custGeom>
              <a:rect b="b" l="l" r="r" t="t"/>
              <a:pathLst>
                <a:path extrusionOk="0" h="4117" w="13034">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
            <p:cNvSpPr/>
            <p:nvPr/>
          </p:nvSpPr>
          <p:spPr>
            <a:xfrm>
              <a:off x="7780175" y="1051125"/>
              <a:ext cx="361200" cy="73775"/>
            </a:xfrm>
            <a:custGeom>
              <a:rect b="b" l="l" r="r" t="t"/>
              <a:pathLst>
                <a:path extrusionOk="0" h="2951" w="14448">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
            <p:cNvSpPr/>
            <p:nvPr/>
          </p:nvSpPr>
          <p:spPr>
            <a:xfrm>
              <a:off x="7958175" y="614375"/>
              <a:ext cx="357275" cy="167800"/>
            </a:xfrm>
            <a:custGeom>
              <a:rect b="b" l="l" r="r" t="t"/>
              <a:pathLst>
                <a:path extrusionOk="0" h="6712" w="14291">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
            <p:cNvSpPr/>
            <p:nvPr/>
          </p:nvSpPr>
          <p:spPr>
            <a:xfrm>
              <a:off x="7997350" y="234125"/>
              <a:ext cx="70425" cy="406700"/>
            </a:xfrm>
            <a:custGeom>
              <a:rect b="b" l="l" r="r" t="t"/>
              <a:pathLst>
                <a:path extrusionOk="0" h="16268" w="2817">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
            <p:cNvSpPr/>
            <p:nvPr/>
          </p:nvSpPr>
          <p:spPr>
            <a:xfrm>
              <a:off x="8045675" y="278425"/>
              <a:ext cx="68375" cy="77475"/>
            </a:xfrm>
            <a:custGeom>
              <a:rect b="b" l="l" r="r" t="t"/>
              <a:pathLst>
                <a:path extrusionOk="0" h="3099" w="2735">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
            <p:cNvSpPr/>
            <p:nvPr/>
          </p:nvSpPr>
          <p:spPr>
            <a:xfrm>
              <a:off x="7986575" y="325800"/>
              <a:ext cx="64650" cy="68550"/>
            </a:xfrm>
            <a:custGeom>
              <a:rect b="b" l="l" r="r" t="t"/>
              <a:pathLst>
                <a:path extrusionOk="0" h="2742" w="2586">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
            <p:cNvSpPr/>
            <p:nvPr/>
          </p:nvSpPr>
          <p:spPr>
            <a:xfrm>
              <a:off x="8033750" y="382175"/>
              <a:ext cx="72600" cy="80750"/>
            </a:xfrm>
            <a:custGeom>
              <a:rect b="b" l="l" r="r" t="t"/>
              <a:pathLst>
                <a:path extrusionOk="0" h="3230" w="2904">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
            <p:cNvSpPr/>
            <p:nvPr/>
          </p:nvSpPr>
          <p:spPr>
            <a:xfrm>
              <a:off x="7986025" y="428175"/>
              <a:ext cx="56650" cy="70900"/>
            </a:xfrm>
            <a:custGeom>
              <a:rect b="b" l="l" r="r" t="t"/>
              <a:pathLst>
                <a:path extrusionOk="0" h="2836" w="2266">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
            <p:cNvSpPr/>
            <p:nvPr/>
          </p:nvSpPr>
          <p:spPr>
            <a:xfrm>
              <a:off x="8191300" y="583175"/>
              <a:ext cx="60600" cy="83975"/>
            </a:xfrm>
            <a:custGeom>
              <a:rect b="b" l="l" r="r" t="t"/>
              <a:pathLst>
                <a:path extrusionOk="0" h="3359" w="2424">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
            <p:cNvSpPr/>
            <p:nvPr/>
          </p:nvSpPr>
          <p:spPr>
            <a:xfrm>
              <a:off x="8173975" y="671900"/>
              <a:ext cx="79900" cy="47875"/>
            </a:xfrm>
            <a:custGeom>
              <a:rect b="b" l="l" r="r" t="t"/>
              <a:pathLst>
                <a:path extrusionOk="0" h="1915" w="3196">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
            <p:cNvSpPr/>
            <p:nvPr/>
          </p:nvSpPr>
          <p:spPr>
            <a:xfrm>
              <a:off x="8093675" y="625925"/>
              <a:ext cx="70300" cy="83025"/>
            </a:xfrm>
            <a:custGeom>
              <a:rect b="b" l="l" r="r" t="t"/>
              <a:pathLst>
                <a:path extrusionOk="0" h="3321" w="2812">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
            <p:cNvSpPr/>
            <p:nvPr/>
          </p:nvSpPr>
          <p:spPr>
            <a:xfrm>
              <a:off x="8078875" y="707650"/>
              <a:ext cx="74975" cy="40850"/>
            </a:xfrm>
            <a:custGeom>
              <a:rect b="b" l="l" r="r" t="t"/>
              <a:pathLst>
                <a:path extrusionOk="0" h="1634" w="2999">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
            <p:cNvSpPr/>
            <p:nvPr/>
          </p:nvSpPr>
          <p:spPr>
            <a:xfrm>
              <a:off x="7714325" y="673600"/>
              <a:ext cx="42575" cy="72800"/>
            </a:xfrm>
            <a:custGeom>
              <a:rect b="b" l="l" r="r" t="t"/>
              <a:pathLst>
                <a:path extrusionOk="0" h="2912" w="1703">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
            <p:cNvSpPr/>
            <p:nvPr/>
          </p:nvSpPr>
          <p:spPr>
            <a:xfrm>
              <a:off x="7663150" y="746875"/>
              <a:ext cx="87725" cy="35725"/>
            </a:xfrm>
            <a:custGeom>
              <a:rect b="b" l="l" r="r" t="t"/>
              <a:pathLst>
                <a:path extrusionOk="0" h="1429" w="3509">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
            <p:cNvSpPr/>
            <p:nvPr/>
          </p:nvSpPr>
          <p:spPr>
            <a:xfrm>
              <a:off x="7760900" y="749200"/>
              <a:ext cx="50850" cy="75575"/>
            </a:xfrm>
            <a:custGeom>
              <a:rect b="b" l="l" r="r" t="t"/>
              <a:pathLst>
                <a:path extrusionOk="0" h="3023" w="2034">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
            <p:cNvSpPr/>
            <p:nvPr/>
          </p:nvSpPr>
          <p:spPr>
            <a:xfrm>
              <a:off x="7717675" y="817975"/>
              <a:ext cx="92200" cy="48500"/>
            </a:xfrm>
            <a:custGeom>
              <a:rect b="b" l="l" r="r" t="t"/>
              <a:pathLst>
                <a:path extrusionOk="0" h="1940" w="3688">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
            <p:cNvSpPr/>
            <p:nvPr/>
          </p:nvSpPr>
          <p:spPr>
            <a:xfrm>
              <a:off x="8021900" y="1010550"/>
              <a:ext cx="63625" cy="64050"/>
            </a:xfrm>
            <a:custGeom>
              <a:rect b="b" l="l" r="r" t="t"/>
              <a:pathLst>
                <a:path extrusionOk="0" h="2562" w="2545">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
            <p:cNvSpPr/>
            <p:nvPr/>
          </p:nvSpPr>
          <p:spPr>
            <a:xfrm>
              <a:off x="7988975" y="1070425"/>
              <a:ext cx="91275" cy="63250"/>
            </a:xfrm>
            <a:custGeom>
              <a:rect b="b" l="l" r="r" t="t"/>
              <a:pathLst>
                <a:path extrusionOk="0" h="2530" w="3651">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
            <p:cNvSpPr/>
            <p:nvPr/>
          </p:nvSpPr>
          <p:spPr>
            <a:xfrm>
              <a:off x="7939000" y="1030700"/>
              <a:ext cx="60675" cy="61700"/>
            </a:xfrm>
            <a:custGeom>
              <a:rect b="b" l="l" r="r" t="t"/>
              <a:pathLst>
                <a:path extrusionOk="0" h="2468" w="2427">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
            <p:cNvSpPr/>
            <p:nvPr/>
          </p:nvSpPr>
          <p:spPr>
            <a:xfrm>
              <a:off x="7900475" y="1084850"/>
              <a:ext cx="80475" cy="59625"/>
            </a:xfrm>
            <a:custGeom>
              <a:rect b="b" l="l" r="r" t="t"/>
              <a:pathLst>
                <a:path extrusionOk="0" h="2385" w="3219">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a:off x="7569950" y="963725"/>
              <a:ext cx="49625" cy="69750"/>
            </a:xfrm>
            <a:custGeom>
              <a:rect b="b" l="l" r="r" t="t"/>
              <a:pathLst>
                <a:path extrusionOk="0" h="2790" w="1985">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a:off x="7518300" y="1022800"/>
              <a:ext cx="79475" cy="51800"/>
            </a:xfrm>
            <a:custGeom>
              <a:rect b="b" l="l" r="r" t="t"/>
              <a:pathLst>
                <a:path extrusionOk="0" h="2072" w="3179">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a:off x="7601475" y="1052750"/>
              <a:ext cx="48575" cy="73550"/>
            </a:xfrm>
            <a:custGeom>
              <a:rect b="b" l="l" r="r" t="t"/>
              <a:pathLst>
                <a:path extrusionOk="0" h="2942" w="1943">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
            <p:cNvSpPr/>
            <p:nvPr/>
          </p:nvSpPr>
          <p:spPr>
            <a:xfrm>
              <a:off x="7560675" y="1121350"/>
              <a:ext cx="68075" cy="43150"/>
            </a:xfrm>
            <a:custGeom>
              <a:rect b="b" l="l" r="r" t="t"/>
              <a:pathLst>
                <a:path extrusionOk="0" h="1726" w="2723">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
            <p:cNvSpPr/>
            <p:nvPr/>
          </p:nvSpPr>
          <p:spPr>
            <a:xfrm>
              <a:off x="7748225" y="1393900"/>
              <a:ext cx="66175" cy="38225"/>
            </a:xfrm>
            <a:custGeom>
              <a:rect b="b" l="l" r="r" t="t"/>
              <a:pathLst>
                <a:path extrusionOk="0" h="1529" w="2647">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a:off x="7708450" y="1414125"/>
              <a:ext cx="57950" cy="73150"/>
            </a:xfrm>
            <a:custGeom>
              <a:rect b="b" l="l" r="r" t="t"/>
              <a:pathLst>
                <a:path extrusionOk="0" h="2926" w="2318">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a:off x="7671900" y="1373200"/>
              <a:ext cx="57625" cy="40050"/>
            </a:xfrm>
            <a:custGeom>
              <a:rect b="b" l="l" r="r" t="t"/>
              <a:pathLst>
                <a:path extrusionOk="0" h="1602" w="2305">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a:off x="7643775" y="1391225"/>
              <a:ext cx="39575" cy="57525"/>
            </a:xfrm>
            <a:custGeom>
              <a:rect b="b" l="l" r="r" t="t"/>
              <a:pathLst>
                <a:path extrusionOk="0" h="2301" w="1583">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2"/>
          <p:cNvGrpSpPr/>
          <p:nvPr/>
        </p:nvGrpSpPr>
        <p:grpSpPr>
          <a:xfrm>
            <a:off x="759450" y="10075"/>
            <a:ext cx="1021825" cy="935325"/>
            <a:chOff x="1292850" y="86275"/>
            <a:chExt cx="1021825" cy="935325"/>
          </a:xfrm>
        </p:grpSpPr>
        <p:sp>
          <p:nvSpPr>
            <p:cNvPr id="235" name="Google Shape;235;p2"/>
            <p:cNvSpPr/>
            <p:nvPr/>
          </p:nvSpPr>
          <p:spPr>
            <a:xfrm>
              <a:off x="1863875" y="169775"/>
              <a:ext cx="241275" cy="638000"/>
            </a:xfrm>
            <a:custGeom>
              <a:rect b="b" l="l" r="r" t="t"/>
              <a:pathLst>
                <a:path extrusionOk="0" h="25520" w="9651">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a:off x="1928350" y="138400"/>
              <a:ext cx="272850" cy="289700"/>
            </a:xfrm>
            <a:custGeom>
              <a:rect b="b" l="l" r="r" t="t"/>
              <a:pathLst>
                <a:path extrusionOk="0" h="11588" w="10914">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a:off x="1812100" y="150925"/>
              <a:ext cx="435525" cy="298350"/>
            </a:xfrm>
            <a:custGeom>
              <a:rect b="b" l="l" r="r" t="t"/>
              <a:pathLst>
                <a:path extrusionOk="0" h="11934" w="17421">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a:off x="1433025" y="305925"/>
              <a:ext cx="568500" cy="715675"/>
            </a:xfrm>
            <a:custGeom>
              <a:rect b="b" l="l" r="r" t="t"/>
              <a:pathLst>
                <a:path extrusionOk="0" h="28627" w="2274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
            <p:cNvSpPr/>
            <p:nvPr/>
          </p:nvSpPr>
          <p:spPr>
            <a:xfrm>
              <a:off x="1356650" y="200850"/>
              <a:ext cx="309800" cy="287900"/>
            </a:xfrm>
            <a:custGeom>
              <a:rect b="b" l="l" r="r" t="t"/>
              <a:pathLst>
                <a:path extrusionOk="0" h="11516" w="12392">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
            <p:cNvSpPr/>
            <p:nvPr/>
          </p:nvSpPr>
          <p:spPr>
            <a:xfrm>
              <a:off x="1371800" y="178900"/>
              <a:ext cx="335175" cy="413975"/>
            </a:xfrm>
            <a:custGeom>
              <a:rect b="b" l="l" r="r" t="t"/>
              <a:pathLst>
                <a:path extrusionOk="0" h="16559" w="13407">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a:off x="1555150" y="626000"/>
              <a:ext cx="232850" cy="87325"/>
            </a:xfrm>
            <a:custGeom>
              <a:rect b="b" l="l" r="r" t="t"/>
              <a:pathLst>
                <a:path extrusionOk="0" h="3493" w="9314">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a:off x="1783400" y="406300"/>
              <a:ext cx="114150" cy="138125"/>
            </a:xfrm>
            <a:custGeom>
              <a:rect b="b" l="l" r="r" t="t"/>
              <a:pathLst>
                <a:path extrusionOk="0" h="5525" w="4566">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a:off x="1932900" y="663100"/>
              <a:ext cx="180925" cy="174050"/>
            </a:xfrm>
            <a:custGeom>
              <a:rect b="b" l="l" r="r" t="t"/>
              <a:pathLst>
                <a:path extrusionOk="0" h="6962" w="7237">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
            <p:cNvSpPr/>
            <p:nvPr/>
          </p:nvSpPr>
          <p:spPr>
            <a:xfrm>
              <a:off x="1676125" y="851400"/>
              <a:ext cx="252250" cy="87900"/>
            </a:xfrm>
            <a:custGeom>
              <a:rect b="b" l="l" r="r" t="t"/>
              <a:pathLst>
                <a:path extrusionOk="0" h="3516" w="1009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
            <p:cNvSpPr/>
            <p:nvPr/>
          </p:nvSpPr>
          <p:spPr>
            <a:xfrm>
              <a:off x="1350350" y="250700"/>
              <a:ext cx="151550" cy="104700"/>
            </a:xfrm>
            <a:custGeom>
              <a:rect b="b" l="l" r="r" t="t"/>
              <a:pathLst>
                <a:path extrusionOk="0" h="4188" w="6062">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
            <p:cNvSpPr/>
            <p:nvPr/>
          </p:nvSpPr>
          <p:spPr>
            <a:xfrm>
              <a:off x="1484225" y="157600"/>
              <a:ext cx="128400" cy="87700"/>
            </a:xfrm>
            <a:custGeom>
              <a:rect b="b" l="l" r="r" t="t"/>
              <a:pathLst>
                <a:path extrusionOk="0" h="3508" w="5136">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
            <p:cNvSpPr/>
            <p:nvPr/>
          </p:nvSpPr>
          <p:spPr>
            <a:xfrm>
              <a:off x="1592400" y="115225"/>
              <a:ext cx="153700" cy="104175"/>
            </a:xfrm>
            <a:custGeom>
              <a:rect b="b" l="l" r="r" t="t"/>
              <a:pathLst>
                <a:path extrusionOk="0" h="4167" w="6148">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
            <p:cNvSpPr/>
            <p:nvPr/>
          </p:nvSpPr>
          <p:spPr>
            <a:xfrm>
              <a:off x="1296500" y="400125"/>
              <a:ext cx="127875" cy="87700"/>
            </a:xfrm>
            <a:custGeom>
              <a:rect b="b" l="l" r="r" t="t"/>
              <a:pathLst>
                <a:path extrusionOk="0" h="3508" w="5115">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
            <p:cNvSpPr/>
            <p:nvPr/>
          </p:nvSpPr>
          <p:spPr>
            <a:xfrm>
              <a:off x="1292850" y="529975"/>
              <a:ext cx="154175" cy="105450"/>
            </a:xfrm>
            <a:custGeom>
              <a:rect b="b" l="l" r="r" t="t"/>
              <a:pathLst>
                <a:path extrusionOk="0" h="4218" w="6167">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
            <p:cNvSpPr/>
            <p:nvPr/>
          </p:nvSpPr>
          <p:spPr>
            <a:xfrm>
              <a:off x="1897925" y="86275"/>
              <a:ext cx="128000" cy="87700"/>
            </a:xfrm>
            <a:custGeom>
              <a:rect b="b" l="l" r="r" t="t"/>
              <a:pathLst>
                <a:path extrusionOk="0" h="3508" w="512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
            <p:cNvSpPr/>
            <p:nvPr/>
          </p:nvSpPr>
          <p:spPr>
            <a:xfrm>
              <a:off x="2017600" y="113950"/>
              <a:ext cx="154650" cy="105450"/>
            </a:xfrm>
            <a:custGeom>
              <a:rect b="b" l="l" r="r" t="t"/>
              <a:pathLst>
                <a:path extrusionOk="0" h="4218" w="6186">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
            <p:cNvSpPr/>
            <p:nvPr/>
          </p:nvSpPr>
          <p:spPr>
            <a:xfrm>
              <a:off x="2160875" y="338575"/>
              <a:ext cx="153800" cy="105375"/>
            </a:xfrm>
            <a:custGeom>
              <a:rect b="b" l="l" r="r" t="t"/>
              <a:pathLst>
                <a:path extrusionOk="0" h="4215" w="6152">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
            <p:cNvSpPr/>
            <p:nvPr/>
          </p:nvSpPr>
          <p:spPr>
            <a:xfrm>
              <a:off x="2126000" y="223175"/>
              <a:ext cx="128000" cy="88550"/>
            </a:xfrm>
            <a:custGeom>
              <a:rect b="b" l="l" r="r" t="t"/>
              <a:pathLst>
                <a:path extrusionOk="0" h="3542" w="512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
            <p:cNvSpPr/>
            <p:nvPr/>
          </p:nvSpPr>
          <p:spPr>
            <a:xfrm>
              <a:off x="1762100" y="107600"/>
              <a:ext cx="128575" cy="89100"/>
            </a:xfrm>
            <a:custGeom>
              <a:rect b="b" l="l" r="r" t="t"/>
              <a:pathLst>
                <a:path extrusionOk="0" h="3564" w="5143">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2"/>
          <p:cNvSpPr/>
          <p:nvPr/>
        </p:nvSpPr>
        <p:spPr>
          <a:xfrm>
            <a:off x="5781413" y="4873925"/>
            <a:ext cx="128625" cy="90225"/>
          </a:xfrm>
          <a:custGeom>
            <a:rect b="b" l="l" r="r" t="t"/>
            <a:pathLst>
              <a:path extrusionOk="0" h="3609" w="5145">
                <a:moveTo>
                  <a:pt x="2425" y="1"/>
                </a:moveTo>
                <a:cubicBezTo>
                  <a:pt x="931" y="1"/>
                  <a:pt x="1" y="2376"/>
                  <a:pt x="1715" y="3412"/>
                </a:cubicBezTo>
                <a:cubicBezTo>
                  <a:pt x="1950" y="3548"/>
                  <a:pt x="2195" y="3608"/>
                  <a:pt x="2436" y="3608"/>
                </a:cubicBezTo>
                <a:cubicBezTo>
                  <a:pt x="3858" y="3608"/>
                  <a:pt x="5145" y="1505"/>
                  <a:pt x="3427" y="353"/>
                </a:cubicBezTo>
                <a:cubicBezTo>
                  <a:pt x="3081" y="107"/>
                  <a:pt x="2740" y="1"/>
                  <a:pt x="24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
          <p:cNvSpPr/>
          <p:nvPr/>
        </p:nvSpPr>
        <p:spPr>
          <a:xfrm>
            <a:off x="6408050" y="4617125"/>
            <a:ext cx="151425" cy="104875"/>
          </a:xfrm>
          <a:custGeom>
            <a:rect b="b" l="l" r="r" t="t"/>
            <a:pathLst>
              <a:path extrusionOk="0" h="4195" w="6057">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 name="Google Shape;257;p2"/>
          <p:cNvGrpSpPr/>
          <p:nvPr/>
        </p:nvGrpSpPr>
        <p:grpSpPr>
          <a:xfrm rot="-913800">
            <a:off x="-297097" y="1888163"/>
            <a:ext cx="963871" cy="1023072"/>
            <a:chOff x="171400" y="1580200"/>
            <a:chExt cx="963850" cy="1023050"/>
          </a:xfrm>
        </p:grpSpPr>
        <p:sp>
          <p:nvSpPr>
            <p:cNvPr id="258" name="Google Shape;258;p2"/>
            <p:cNvSpPr/>
            <p:nvPr/>
          </p:nvSpPr>
          <p:spPr>
            <a:xfrm>
              <a:off x="344850" y="1580200"/>
              <a:ext cx="597325" cy="450650"/>
            </a:xfrm>
            <a:custGeom>
              <a:rect b="b" l="l" r="r" t="t"/>
              <a:pathLst>
                <a:path extrusionOk="0" h="18026" w="23893">
                  <a:moveTo>
                    <a:pt x="11667" y="1"/>
                  </a:moveTo>
                  <a:cubicBezTo>
                    <a:pt x="7673" y="1"/>
                    <a:pt x="2916" y="1459"/>
                    <a:pt x="1712" y="6319"/>
                  </a:cubicBezTo>
                  <a:cubicBezTo>
                    <a:pt x="0" y="12505"/>
                    <a:pt x="3127" y="17070"/>
                    <a:pt x="9130" y="17823"/>
                  </a:cubicBezTo>
                  <a:cubicBezTo>
                    <a:pt x="10088" y="17954"/>
                    <a:pt x="11105" y="18026"/>
                    <a:pt x="12138" y="18026"/>
                  </a:cubicBezTo>
                  <a:cubicBezTo>
                    <a:pt x="17776" y="18026"/>
                    <a:pt x="23892" y="15875"/>
                    <a:pt x="23487" y="9355"/>
                  </a:cubicBezTo>
                  <a:cubicBezTo>
                    <a:pt x="23193" y="4653"/>
                    <a:pt x="20303" y="41"/>
                    <a:pt x="13042" y="41"/>
                  </a:cubicBezTo>
                  <a:cubicBezTo>
                    <a:pt x="12971" y="41"/>
                    <a:pt x="12900" y="41"/>
                    <a:pt x="12828" y="42"/>
                  </a:cubicBezTo>
                  <a:cubicBezTo>
                    <a:pt x="12451" y="15"/>
                    <a:pt x="12063" y="1"/>
                    <a:pt x="11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
            <p:cNvSpPr/>
            <p:nvPr/>
          </p:nvSpPr>
          <p:spPr>
            <a:xfrm>
              <a:off x="282650" y="2022875"/>
              <a:ext cx="784625" cy="580375"/>
            </a:xfrm>
            <a:custGeom>
              <a:rect b="b" l="l" r="r" t="t"/>
              <a:pathLst>
                <a:path extrusionOk="0" h="23215" w="31385">
                  <a:moveTo>
                    <a:pt x="15065" y="0"/>
                  </a:moveTo>
                  <a:cubicBezTo>
                    <a:pt x="13684" y="0"/>
                    <a:pt x="12163" y="42"/>
                    <a:pt x="10477" y="116"/>
                  </a:cubicBezTo>
                  <a:cubicBezTo>
                    <a:pt x="10249" y="103"/>
                    <a:pt x="10024" y="96"/>
                    <a:pt x="9803" y="96"/>
                  </a:cubicBezTo>
                  <a:cubicBezTo>
                    <a:pt x="3391" y="96"/>
                    <a:pt x="0" y="5445"/>
                    <a:pt x="0" y="11049"/>
                  </a:cubicBezTo>
                  <a:cubicBezTo>
                    <a:pt x="114" y="20362"/>
                    <a:pt x="6756" y="23215"/>
                    <a:pt x="15407" y="23215"/>
                  </a:cubicBezTo>
                  <a:cubicBezTo>
                    <a:pt x="23693" y="23215"/>
                    <a:pt x="29216" y="20362"/>
                    <a:pt x="30449" y="14655"/>
                  </a:cubicBezTo>
                  <a:cubicBezTo>
                    <a:pt x="31385" y="10866"/>
                    <a:pt x="30244" y="6005"/>
                    <a:pt x="27117" y="3243"/>
                  </a:cubicBezTo>
                  <a:cubicBezTo>
                    <a:pt x="24340" y="781"/>
                    <a:pt x="20992" y="0"/>
                    <a:pt x="150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
            <p:cNvSpPr/>
            <p:nvPr/>
          </p:nvSpPr>
          <p:spPr>
            <a:xfrm>
              <a:off x="304825" y="1930225"/>
              <a:ext cx="684275" cy="176350"/>
            </a:xfrm>
            <a:custGeom>
              <a:rect b="b" l="l" r="r" t="t"/>
              <a:pathLst>
                <a:path extrusionOk="0" h="7054" w="27371">
                  <a:moveTo>
                    <a:pt x="24577" y="1"/>
                  </a:moveTo>
                  <a:cubicBezTo>
                    <a:pt x="24125" y="1"/>
                    <a:pt x="23654" y="108"/>
                    <a:pt x="23194" y="307"/>
                  </a:cubicBezTo>
                  <a:cubicBezTo>
                    <a:pt x="20483" y="1453"/>
                    <a:pt x="17284" y="1955"/>
                    <a:pt x="14057" y="1955"/>
                  </a:cubicBezTo>
                  <a:cubicBezTo>
                    <a:pt x="10599" y="1955"/>
                    <a:pt x="7109" y="1378"/>
                    <a:pt x="4157" y="398"/>
                  </a:cubicBezTo>
                  <a:cubicBezTo>
                    <a:pt x="3843" y="283"/>
                    <a:pt x="3546" y="231"/>
                    <a:pt x="3271" y="231"/>
                  </a:cubicBezTo>
                  <a:cubicBezTo>
                    <a:pt x="805" y="231"/>
                    <a:pt x="1" y="4407"/>
                    <a:pt x="2834" y="5351"/>
                  </a:cubicBezTo>
                  <a:cubicBezTo>
                    <a:pt x="6169" y="6463"/>
                    <a:pt x="9885" y="7054"/>
                    <a:pt x="13606" y="7054"/>
                  </a:cubicBezTo>
                  <a:cubicBezTo>
                    <a:pt x="17830" y="7054"/>
                    <a:pt x="22061" y="6292"/>
                    <a:pt x="25750" y="4666"/>
                  </a:cubicBezTo>
                  <a:cubicBezTo>
                    <a:pt x="27074" y="4210"/>
                    <a:pt x="27371" y="2293"/>
                    <a:pt x="26709" y="1243"/>
                  </a:cubicBezTo>
                  <a:cubicBezTo>
                    <a:pt x="26203" y="379"/>
                    <a:pt x="25424" y="1"/>
                    <a:pt x="24577"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
            <p:cNvSpPr/>
            <p:nvPr/>
          </p:nvSpPr>
          <p:spPr>
            <a:xfrm>
              <a:off x="425300" y="1972225"/>
              <a:ext cx="230875" cy="532600"/>
            </a:xfrm>
            <a:custGeom>
              <a:rect b="b" l="l" r="r" t="t"/>
              <a:pathLst>
                <a:path extrusionOk="0" h="21304" w="9235">
                  <a:moveTo>
                    <a:pt x="5621" y="0"/>
                  </a:moveTo>
                  <a:cubicBezTo>
                    <a:pt x="4820" y="0"/>
                    <a:pt x="4005" y="347"/>
                    <a:pt x="3424" y="1183"/>
                  </a:cubicBezTo>
                  <a:cubicBezTo>
                    <a:pt x="0" y="6228"/>
                    <a:pt x="1621" y="13166"/>
                    <a:pt x="1918" y="18873"/>
                  </a:cubicBezTo>
                  <a:cubicBezTo>
                    <a:pt x="2009" y="20493"/>
                    <a:pt x="3339" y="21304"/>
                    <a:pt x="4623" y="21304"/>
                  </a:cubicBezTo>
                  <a:cubicBezTo>
                    <a:pt x="5906" y="21304"/>
                    <a:pt x="7145" y="20493"/>
                    <a:pt x="7053" y="18873"/>
                  </a:cubicBezTo>
                  <a:cubicBezTo>
                    <a:pt x="6757" y="14216"/>
                    <a:pt x="5136" y="7848"/>
                    <a:pt x="7898" y="3762"/>
                  </a:cubicBezTo>
                  <a:cubicBezTo>
                    <a:pt x="9235" y="1837"/>
                    <a:pt x="7465" y="0"/>
                    <a:pt x="562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
            <p:cNvSpPr/>
            <p:nvPr/>
          </p:nvSpPr>
          <p:spPr>
            <a:xfrm>
              <a:off x="939675" y="1957025"/>
              <a:ext cx="195575" cy="203800"/>
            </a:xfrm>
            <a:custGeom>
              <a:rect b="b" l="l" r="r" t="t"/>
              <a:pathLst>
                <a:path extrusionOk="0" h="8152" w="7823">
                  <a:moveTo>
                    <a:pt x="6881" y="0"/>
                  </a:moveTo>
                  <a:cubicBezTo>
                    <a:pt x="6687" y="0"/>
                    <a:pt x="6493" y="83"/>
                    <a:pt x="6359" y="285"/>
                  </a:cubicBezTo>
                  <a:cubicBezTo>
                    <a:pt x="4533" y="2750"/>
                    <a:pt x="2639" y="5032"/>
                    <a:pt x="448" y="7018"/>
                  </a:cubicBezTo>
                  <a:cubicBezTo>
                    <a:pt x="0" y="7466"/>
                    <a:pt x="437" y="8152"/>
                    <a:pt x="966" y="8152"/>
                  </a:cubicBezTo>
                  <a:cubicBezTo>
                    <a:pt x="1111" y="8152"/>
                    <a:pt x="1263" y="8100"/>
                    <a:pt x="1406" y="7977"/>
                  </a:cubicBezTo>
                  <a:cubicBezTo>
                    <a:pt x="3689" y="5877"/>
                    <a:pt x="5583" y="3412"/>
                    <a:pt x="7501" y="947"/>
                  </a:cubicBezTo>
                  <a:cubicBezTo>
                    <a:pt x="7823" y="479"/>
                    <a:pt x="7349" y="0"/>
                    <a:pt x="688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
            <p:cNvSpPr/>
            <p:nvPr/>
          </p:nvSpPr>
          <p:spPr>
            <a:xfrm>
              <a:off x="1015250" y="1947000"/>
              <a:ext cx="46325" cy="112725"/>
            </a:xfrm>
            <a:custGeom>
              <a:rect b="b" l="l" r="r" t="t"/>
              <a:pathLst>
                <a:path extrusionOk="0" h="4509" w="1853">
                  <a:moveTo>
                    <a:pt x="656" y="0"/>
                  </a:moveTo>
                  <a:cubicBezTo>
                    <a:pt x="331" y="0"/>
                    <a:pt x="0" y="389"/>
                    <a:pt x="186" y="777"/>
                  </a:cubicBezTo>
                  <a:cubicBezTo>
                    <a:pt x="666" y="1713"/>
                    <a:pt x="666" y="2968"/>
                    <a:pt x="848" y="3995"/>
                  </a:cubicBezTo>
                  <a:cubicBezTo>
                    <a:pt x="848" y="4338"/>
                    <a:pt x="1111" y="4509"/>
                    <a:pt x="1362" y="4509"/>
                  </a:cubicBezTo>
                  <a:cubicBezTo>
                    <a:pt x="1613" y="4509"/>
                    <a:pt x="1853" y="4338"/>
                    <a:pt x="1807" y="3995"/>
                  </a:cubicBezTo>
                  <a:cubicBezTo>
                    <a:pt x="1716" y="2763"/>
                    <a:pt x="1624" y="1439"/>
                    <a:pt x="1054" y="298"/>
                  </a:cubicBezTo>
                  <a:cubicBezTo>
                    <a:pt x="959" y="86"/>
                    <a:pt x="808" y="0"/>
                    <a:pt x="65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
            <p:cNvSpPr/>
            <p:nvPr/>
          </p:nvSpPr>
          <p:spPr>
            <a:xfrm>
              <a:off x="1015325" y="2068550"/>
              <a:ext cx="118725" cy="26275"/>
            </a:xfrm>
            <a:custGeom>
              <a:rect b="b" l="l" r="r" t="t"/>
              <a:pathLst>
                <a:path extrusionOk="0" h="1051" w="4749">
                  <a:moveTo>
                    <a:pt x="663" y="1"/>
                  </a:moveTo>
                  <a:cubicBezTo>
                    <a:pt x="1" y="92"/>
                    <a:pt x="1" y="1051"/>
                    <a:pt x="663" y="1051"/>
                  </a:cubicBezTo>
                  <a:lnTo>
                    <a:pt x="4087" y="1051"/>
                  </a:lnTo>
                  <a:cubicBezTo>
                    <a:pt x="4748" y="1051"/>
                    <a:pt x="4748" y="1"/>
                    <a:pt x="408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
            <p:cNvSpPr/>
            <p:nvPr/>
          </p:nvSpPr>
          <p:spPr>
            <a:xfrm>
              <a:off x="176525" y="2010450"/>
              <a:ext cx="216975" cy="199475"/>
            </a:xfrm>
            <a:custGeom>
              <a:rect b="b" l="l" r="r" t="t"/>
              <a:pathLst>
                <a:path extrusionOk="0" h="7979" w="8679">
                  <a:moveTo>
                    <a:pt x="865" y="0"/>
                  </a:moveTo>
                  <a:cubicBezTo>
                    <a:pt x="401" y="0"/>
                    <a:pt x="0" y="658"/>
                    <a:pt x="365" y="1092"/>
                  </a:cubicBezTo>
                  <a:cubicBezTo>
                    <a:pt x="2442" y="3557"/>
                    <a:pt x="4724" y="5840"/>
                    <a:pt x="7212" y="7848"/>
                  </a:cubicBezTo>
                  <a:cubicBezTo>
                    <a:pt x="7344" y="7939"/>
                    <a:pt x="7487" y="7979"/>
                    <a:pt x="7626" y="7979"/>
                  </a:cubicBezTo>
                  <a:cubicBezTo>
                    <a:pt x="8184" y="7979"/>
                    <a:pt x="8678" y="7347"/>
                    <a:pt x="8148" y="6890"/>
                  </a:cubicBezTo>
                  <a:cubicBezTo>
                    <a:pt x="5683" y="4881"/>
                    <a:pt x="3401" y="2599"/>
                    <a:pt x="1301" y="225"/>
                  </a:cubicBezTo>
                  <a:cubicBezTo>
                    <a:pt x="1164" y="66"/>
                    <a:pt x="1011" y="0"/>
                    <a:pt x="86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
            <p:cNvSpPr/>
            <p:nvPr/>
          </p:nvSpPr>
          <p:spPr>
            <a:xfrm>
              <a:off x="256950" y="2006100"/>
              <a:ext cx="34550" cy="107975"/>
            </a:xfrm>
            <a:custGeom>
              <a:rect b="b" l="l" r="r" t="t"/>
              <a:pathLst>
                <a:path extrusionOk="0" h="4319" w="1382">
                  <a:moveTo>
                    <a:pt x="738" y="0"/>
                  </a:moveTo>
                  <a:cubicBezTo>
                    <a:pt x="559" y="0"/>
                    <a:pt x="401" y="92"/>
                    <a:pt x="366" y="307"/>
                  </a:cubicBezTo>
                  <a:cubicBezTo>
                    <a:pt x="184" y="1449"/>
                    <a:pt x="184" y="2681"/>
                    <a:pt x="1" y="3823"/>
                  </a:cubicBezTo>
                  <a:cubicBezTo>
                    <a:pt x="1" y="4154"/>
                    <a:pt x="258" y="4319"/>
                    <a:pt x="515" y="4319"/>
                  </a:cubicBezTo>
                  <a:cubicBezTo>
                    <a:pt x="771" y="4319"/>
                    <a:pt x="1028" y="4154"/>
                    <a:pt x="1028" y="3823"/>
                  </a:cubicBezTo>
                  <a:cubicBezTo>
                    <a:pt x="1142" y="2773"/>
                    <a:pt x="1142" y="1631"/>
                    <a:pt x="1325" y="604"/>
                  </a:cubicBezTo>
                  <a:cubicBezTo>
                    <a:pt x="1382" y="249"/>
                    <a:pt x="1032" y="0"/>
                    <a:pt x="738"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
            <p:cNvSpPr/>
            <p:nvPr/>
          </p:nvSpPr>
          <p:spPr>
            <a:xfrm>
              <a:off x="171400" y="2108925"/>
              <a:ext cx="132950" cy="30975"/>
            </a:xfrm>
            <a:custGeom>
              <a:rect b="b" l="l" r="r" t="t"/>
              <a:pathLst>
                <a:path extrusionOk="0" h="1239" w="5318">
                  <a:moveTo>
                    <a:pt x="500" y="1"/>
                  </a:moveTo>
                  <a:cubicBezTo>
                    <a:pt x="0" y="1"/>
                    <a:pt x="23" y="947"/>
                    <a:pt x="570" y="1056"/>
                  </a:cubicBezTo>
                  <a:cubicBezTo>
                    <a:pt x="1985" y="1239"/>
                    <a:pt x="3309" y="1239"/>
                    <a:pt x="4656" y="1239"/>
                  </a:cubicBezTo>
                  <a:cubicBezTo>
                    <a:pt x="5317" y="1239"/>
                    <a:pt x="5317" y="280"/>
                    <a:pt x="4656" y="280"/>
                  </a:cubicBezTo>
                  <a:cubicBezTo>
                    <a:pt x="3309" y="280"/>
                    <a:pt x="1985" y="189"/>
                    <a:pt x="570" y="6"/>
                  </a:cubicBezTo>
                  <a:cubicBezTo>
                    <a:pt x="546" y="2"/>
                    <a:pt x="522" y="1"/>
                    <a:pt x="50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
            <p:cNvSpPr/>
            <p:nvPr/>
          </p:nvSpPr>
          <p:spPr>
            <a:xfrm>
              <a:off x="791650" y="1783800"/>
              <a:ext cx="237975" cy="94775"/>
            </a:xfrm>
            <a:custGeom>
              <a:rect b="b" l="l" r="r" t="t"/>
              <a:pathLst>
                <a:path extrusionOk="0" h="3791" w="9519">
                  <a:moveTo>
                    <a:pt x="5179" y="1"/>
                  </a:moveTo>
                  <a:cubicBezTo>
                    <a:pt x="3738" y="1"/>
                    <a:pt x="2283" y="69"/>
                    <a:pt x="754" y="161"/>
                  </a:cubicBezTo>
                  <a:cubicBezTo>
                    <a:pt x="0" y="731"/>
                    <a:pt x="0" y="1964"/>
                    <a:pt x="388" y="2923"/>
                  </a:cubicBezTo>
                  <a:cubicBezTo>
                    <a:pt x="712" y="3569"/>
                    <a:pt x="1035" y="3791"/>
                    <a:pt x="1462" y="3791"/>
                  </a:cubicBezTo>
                  <a:cubicBezTo>
                    <a:pt x="1789" y="3791"/>
                    <a:pt x="2176" y="3661"/>
                    <a:pt x="2671" y="3493"/>
                  </a:cubicBezTo>
                  <a:cubicBezTo>
                    <a:pt x="4953" y="2649"/>
                    <a:pt x="7327" y="1599"/>
                    <a:pt x="9518" y="252"/>
                  </a:cubicBezTo>
                  <a:cubicBezTo>
                    <a:pt x="8046" y="69"/>
                    <a:pt x="6620" y="1"/>
                    <a:pt x="517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
            <p:cNvSpPr/>
            <p:nvPr/>
          </p:nvSpPr>
          <p:spPr>
            <a:xfrm>
              <a:off x="800175" y="1707250"/>
              <a:ext cx="79375" cy="54425"/>
            </a:xfrm>
            <a:custGeom>
              <a:rect b="b" l="l" r="r" t="t"/>
              <a:pathLst>
                <a:path extrusionOk="0" h="2177" w="3175">
                  <a:moveTo>
                    <a:pt x="1445" y="0"/>
                  </a:moveTo>
                  <a:cubicBezTo>
                    <a:pt x="0" y="0"/>
                    <a:pt x="165" y="2177"/>
                    <a:pt x="1563" y="2177"/>
                  </a:cubicBezTo>
                  <a:cubicBezTo>
                    <a:pt x="1597" y="2177"/>
                    <a:pt x="1632" y="2175"/>
                    <a:pt x="1668" y="2173"/>
                  </a:cubicBezTo>
                  <a:cubicBezTo>
                    <a:pt x="2900" y="2173"/>
                    <a:pt x="3174" y="4"/>
                    <a:pt x="1554" y="4"/>
                  </a:cubicBezTo>
                  <a:cubicBezTo>
                    <a:pt x="1517" y="2"/>
                    <a:pt x="1480" y="0"/>
                    <a:pt x="14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
            <p:cNvSpPr/>
            <p:nvPr/>
          </p:nvSpPr>
          <p:spPr>
            <a:xfrm>
              <a:off x="657175" y="1750050"/>
              <a:ext cx="77425" cy="57250"/>
            </a:xfrm>
            <a:custGeom>
              <a:rect b="b" l="l" r="r" t="t"/>
              <a:pathLst>
                <a:path extrusionOk="0" h="2290" w="3097">
                  <a:moveTo>
                    <a:pt x="1377" y="0"/>
                  </a:moveTo>
                  <a:cubicBezTo>
                    <a:pt x="0" y="0"/>
                    <a:pt x="93" y="2289"/>
                    <a:pt x="1595" y="2289"/>
                  </a:cubicBezTo>
                  <a:cubicBezTo>
                    <a:pt x="1624" y="2289"/>
                    <a:pt x="1652" y="2288"/>
                    <a:pt x="1682" y="2287"/>
                  </a:cubicBezTo>
                  <a:cubicBezTo>
                    <a:pt x="2914" y="2173"/>
                    <a:pt x="3097" y="4"/>
                    <a:pt x="1476" y="4"/>
                  </a:cubicBezTo>
                  <a:cubicBezTo>
                    <a:pt x="1442" y="2"/>
                    <a:pt x="1409" y="0"/>
                    <a:pt x="13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
            <p:cNvSpPr/>
            <p:nvPr/>
          </p:nvSpPr>
          <p:spPr>
            <a:xfrm>
              <a:off x="653550" y="1861025"/>
              <a:ext cx="142675" cy="59575"/>
            </a:xfrm>
            <a:custGeom>
              <a:rect b="b" l="l" r="r" t="t"/>
              <a:pathLst>
                <a:path extrusionOk="0" h="2383" w="5707">
                  <a:moveTo>
                    <a:pt x="657" y="1"/>
                  </a:moveTo>
                  <a:cubicBezTo>
                    <a:pt x="318" y="1"/>
                    <a:pt x="1" y="404"/>
                    <a:pt x="297" y="701"/>
                  </a:cubicBezTo>
                  <a:cubicBezTo>
                    <a:pt x="1373" y="1851"/>
                    <a:pt x="2705" y="2383"/>
                    <a:pt x="4194" y="2383"/>
                  </a:cubicBezTo>
                  <a:cubicBezTo>
                    <a:pt x="4538" y="2383"/>
                    <a:pt x="4891" y="2354"/>
                    <a:pt x="5250" y="2299"/>
                  </a:cubicBezTo>
                  <a:cubicBezTo>
                    <a:pt x="5707" y="2207"/>
                    <a:pt x="5524" y="1454"/>
                    <a:pt x="4954" y="1454"/>
                  </a:cubicBezTo>
                  <a:cubicBezTo>
                    <a:pt x="4619" y="1511"/>
                    <a:pt x="4296" y="1540"/>
                    <a:pt x="3987" y="1540"/>
                  </a:cubicBezTo>
                  <a:cubicBezTo>
                    <a:pt x="2798" y="1540"/>
                    <a:pt x="1792" y="1108"/>
                    <a:pt x="959" y="130"/>
                  </a:cubicBezTo>
                  <a:cubicBezTo>
                    <a:pt x="868" y="39"/>
                    <a:pt x="761" y="1"/>
                    <a:pt x="65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
            <p:cNvSpPr/>
            <p:nvPr/>
          </p:nvSpPr>
          <p:spPr>
            <a:xfrm>
              <a:off x="772275" y="2130000"/>
              <a:ext cx="112400" cy="79125"/>
            </a:xfrm>
            <a:custGeom>
              <a:rect b="b" l="l" r="r" t="t"/>
              <a:pathLst>
                <a:path extrusionOk="0" h="3165" w="4496">
                  <a:moveTo>
                    <a:pt x="2045" y="1"/>
                  </a:moveTo>
                  <a:cubicBezTo>
                    <a:pt x="0" y="1"/>
                    <a:pt x="245" y="3165"/>
                    <a:pt x="2233" y="3165"/>
                  </a:cubicBezTo>
                  <a:cubicBezTo>
                    <a:pt x="2286" y="3165"/>
                    <a:pt x="2340" y="3162"/>
                    <a:pt x="2396" y="3158"/>
                  </a:cubicBezTo>
                  <a:cubicBezTo>
                    <a:pt x="4199" y="3066"/>
                    <a:pt x="4496" y="8"/>
                    <a:pt x="2213" y="8"/>
                  </a:cubicBezTo>
                  <a:cubicBezTo>
                    <a:pt x="2155" y="3"/>
                    <a:pt x="2099" y="1"/>
                    <a:pt x="204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
            <p:cNvSpPr/>
            <p:nvPr/>
          </p:nvSpPr>
          <p:spPr>
            <a:xfrm>
              <a:off x="811650" y="2239575"/>
              <a:ext cx="112975" cy="78450"/>
            </a:xfrm>
            <a:custGeom>
              <a:rect b="b" l="l" r="r" t="t"/>
              <a:pathLst>
                <a:path extrusionOk="0" h="3138" w="4519">
                  <a:moveTo>
                    <a:pt x="2063" y="0"/>
                  </a:moveTo>
                  <a:cubicBezTo>
                    <a:pt x="1" y="0"/>
                    <a:pt x="210" y="3137"/>
                    <a:pt x="2331" y="3137"/>
                  </a:cubicBezTo>
                  <a:cubicBezTo>
                    <a:pt x="2367" y="3137"/>
                    <a:pt x="2404" y="3136"/>
                    <a:pt x="2441" y="3134"/>
                  </a:cubicBezTo>
                  <a:cubicBezTo>
                    <a:pt x="4153" y="3043"/>
                    <a:pt x="4519" y="7"/>
                    <a:pt x="2236" y="7"/>
                  </a:cubicBezTo>
                  <a:cubicBezTo>
                    <a:pt x="2177" y="3"/>
                    <a:pt x="2119" y="0"/>
                    <a:pt x="2063"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
            <p:cNvSpPr/>
            <p:nvPr/>
          </p:nvSpPr>
          <p:spPr>
            <a:xfrm>
              <a:off x="828500" y="2358400"/>
              <a:ext cx="113250" cy="81125"/>
            </a:xfrm>
            <a:custGeom>
              <a:rect b="b" l="l" r="r" t="t"/>
              <a:pathLst>
                <a:path extrusionOk="0" h="3245" w="4530">
                  <a:moveTo>
                    <a:pt x="2158" y="0"/>
                  </a:moveTo>
                  <a:cubicBezTo>
                    <a:pt x="1" y="0"/>
                    <a:pt x="260" y="3245"/>
                    <a:pt x="2344" y="3245"/>
                  </a:cubicBezTo>
                  <a:cubicBezTo>
                    <a:pt x="2372" y="3245"/>
                    <a:pt x="2401" y="3244"/>
                    <a:pt x="2429" y="3243"/>
                  </a:cubicBezTo>
                  <a:cubicBezTo>
                    <a:pt x="4233" y="3061"/>
                    <a:pt x="4529" y="2"/>
                    <a:pt x="2247" y="2"/>
                  </a:cubicBezTo>
                  <a:cubicBezTo>
                    <a:pt x="2217" y="1"/>
                    <a:pt x="2187" y="0"/>
                    <a:pt x="215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2"/>
          <p:cNvGrpSpPr/>
          <p:nvPr/>
        </p:nvGrpSpPr>
        <p:grpSpPr>
          <a:xfrm>
            <a:off x="8108250" y="1754700"/>
            <a:ext cx="949000" cy="632300"/>
            <a:chOff x="8108250" y="1754700"/>
            <a:chExt cx="949000" cy="632300"/>
          </a:xfrm>
        </p:grpSpPr>
        <p:sp>
          <p:nvSpPr>
            <p:cNvPr id="276" name="Google Shape;276;p2"/>
            <p:cNvSpPr/>
            <p:nvPr/>
          </p:nvSpPr>
          <p:spPr>
            <a:xfrm>
              <a:off x="8108250" y="1754700"/>
              <a:ext cx="458825" cy="420600"/>
            </a:xfrm>
            <a:custGeom>
              <a:rect b="b" l="l" r="r" t="t"/>
              <a:pathLst>
                <a:path extrusionOk="0" h="16824" w="18353">
                  <a:moveTo>
                    <a:pt x="8286" y="1"/>
                  </a:moveTo>
                  <a:lnTo>
                    <a:pt x="8286" y="1"/>
                  </a:lnTo>
                  <a:cubicBezTo>
                    <a:pt x="7148" y="814"/>
                    <a:pt x="5777" y="1153"/>
                    <a:pt x="4430" y="1153"/>
                  </a:cubicBezTo>
                  <a:cubicBezTo>
                    <a:pt x="2941" y="1153"/>
                    <a:pt x="1479" y="739"/>
                    <a:pt x="389" y="92"/>
                  </a:cubicBezTo>
                  <a:lnTo>
                    <a:pt x="389" y="92"/>
                  </a:lnTo>
                  <a:cubicBezTo>
                    <a:pt x="1895" y="1621"/>
                    <a:pt x="1439" y="5525"/>
                    <a:pt x="1" y="7122"/>
                  </a:cubicBezTo>
                  <a:cubicBezTo>
                    <a:pt x="3151" y="7236"/>
                    <a:pt x="4863" y="9702"/>
                    <a:pt x="3813" y="13125"/>
                  </a:cubicBezTo>
                  <a:cubicBezTo>
                    <a:pt x="4174" y="13038"/>
                    <a:pt x="4547" y="12995"/>
                    <a:pt x="4919" y="12995"/>
                  </a:cubicBezTo>
                  <a:cubicBezTo>
                    <a:pt x="6994" y="12995"/>
                    <a:pt x="9068" y="14327"/>
                    <a:pt x="9222" y="16823"/>
                  </a:cubicBezTo>
                  <a:cubicBezTo>
                    <a:pt x="10200" y="16415"/>
                    <a:pt x="11547" y="16174"/>
                    <a:pt x="12984" y="16174"/>
                  </a:cubicBezTo>
                  <a:cubicBezTo>
                    <a:pt x="14195" y="16174"/>
                    <a:pt x="15471" y="16345"/>
                    <a:pt x="16641" y="16732"/>
                  </a:cubicBezTo>
                  <a:cubicBezTo>
                    <a:pt x="15499" y="14084"/>
                    <a:pt x="15887" y="11231"/>
                    <a:pt x="18352" y="9884"/>
                  </a:cubicBezTo>
                  <a:cubicBezTo>
                    <a:pt x="15020" y="9040"/>
                    <a:pt x="14358" y="6186"/>
                    <a:pt x="14837" y="3242"/>
                  </a:cubicBezTo>
                  <a:lnTo>
                    <a:pt x="14837" y="3242"/>
                  </a:lnTo>
                  <a:cubicBezTo>
                    <a:pt x="14215" y="3551"/>
                    <a:pt x="13529" y="3688"/>
                    <a:pt x="12843" y="3688"/>
                  </a:cubicBezTo>
                  <a:cubicBezTo>
                    <a:pt x="10383" y="3688"/>
                    <a:pt x="7912" y="1928"/>
                    <a:pt x="828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
            <p:cNvSpPr/>
            <p:nvPr/>
          </p:nvSpPr>
          <p:spPr>
            <a:xfrm>
              <a:off x="8229325" y="1852700"/>
              <a:ext cx="320800" cy="325275"/>
            </a:xfrm>
            <a:custGeom>
              <a:rect b="b" l="l" r="r" t="t"/>
              <a:pathLst>
                <a:path extrusionOk="0" h="13011" w="12832">
                  <a:moveTo>
                    <a:pt x="650" y="0"/>
                  </a:moveTo>
                  <a:cubicBezTo>
                    <a:pt x="319" y="0"/>
                    <a:pt x="1" y="466"/>
                    <a:pt x="294" y="828"/>
                  </a:cubicBezTo>
                  <a:cubicBezTo>
                    <a:pt x="4197" y="4732"/>
                    <a:pt x="8465" y="8338"/>
                    <a:pt x="11706" y="12812"/>
                  </a:cubicBezTo>
                  <a:cubicBezTo>
                    <a:pt x="11820" y="12952"/>
                    <a:pt x="11973" y="13010"/>
                    <a:pt x="12123" y="13010"/>
                  </a:cubicBezTo>
                  <a:cubicBezTo>
                    <a:pt x="12485" y="13010"/>
                    <a:pt x="12832" y="12671"/>
                    <a:pt x="12574" y="12332"/>
                  </a:cubicBezTo>
                  <a:cubicBezTo>
                    <a:pt x="9241" y="7767"/>
                    <a:pt x="4950" y="4161"/>
                    <a:pt x="956" y="167"/>
                  </a:cubicBezTo>
                  <a:cubicBezTo>
                    <a:pt x="866" y="49"/>
                    <a:pt x="758" y="0"/>
                    <a:pt x="650"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
            <p:cNvSpPr/>
            <p:nvPr/>
          </p:nvSpPr>
          <p:spPr>
            <a:xfrm>
              <a:off x="8321100" y="1862125"/>
              <a:ext cx="20000" cy="92175"/>
            </a:xfrm>
            <a:custGeom>
              <a:rect b="b" l="l" r="r" t="t"/>
              <a:pathLst>
                <a:path extrusionOk="0" h="3687" w="800">
                  <a:moveTo>
                    <a:pt x="469" y="1"/>
                  </a:moveTo>
                  <a:cubicBezTo>
                    <a:pt x="303" y="1"/>
                    <a:pt x="138" y="120"/>
                    <a:pt x="138" y="360"/>
                  </a:cubicBezTo>
                  <a:cubicBezTo>
                    <a:pt x="138" y="1319"/>
                    <a:pt x="138" y="2369"/>
                    <a:pt x="46" y="3396"/>
                  </a:cubicBezTo>
                  <a:cubicBezTo>
                    <a:pt x="1" y="3590"/>
                    <a:pt x="143" y="3687"/>
                    <a:pt x="297" y="3687"/>
                  </a:cubicBezTo>
                  <a:cubicBezTo>
                    <a:pt x="452" y="3687"/>
                    <a:pt x="617" y="3590"/>
                    <a:pt x="617" y="3396"/>
                  </a:cubicBezTo>
                  <a:cubicBezTo>
                    <a:pt x="800" y="2369"/>
                    <a:pt x="708" y="1319"/>
                    <a:pt x="800" y="360"/>
                  </a:cubicBezTo>
                  <a:cubicBezTo>
                    <a:pt x="800" y="120"/>
                    <a:pt x="634" y="1"/>
                    <a:pt x="469"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
            <p:cNvSpPr/>
            <p:nvPr/>
          </p:nvSpPr>
          <p:spPr>
            <a:xfrm>
              <a:off x="8415250" y="1913525"/>
              <a:ext cx="33125" cy="131100"/>
            </a:xfrm>
            <a:custGeom>
              <a:rect b="b" l="l" r="r" t="t"/>
              <a:pathLst>
                <a:path extrusionOk="0" h="5244" w="1325">
                  <a:moveTo>
                    <a:pt x="915" y="1"/>
                  </a:moveTo>
                  <a:cubicBezTo>
                    <a:pt x="800" y="1"/>
                    <a:pt x="697" y="61"/>
                    <a:pt x="663" y="199"/>
                  </a:cubicBezTo>
                  <a:cubicBezTo>
                    <a:pt x="366" y="1819"/>
                    <a:pt x="184" y="3349"/>
                    <a:pt x="1" y="4969"/>
                  </a:cubicBezTo>
                  <a:cubicBezTo>
                    <a:pt x="1" y="5152"/>
                    <a:pt x="166" y="5243"/>
                    <a:pt x="332" y="5243"/>
                  </a:cubicBezTo>
                  <a:cubicBezTo>
                    <a:pt x="497" y="5243"/>
                    <a:pt x="663" y="5152"/>
                    <a:pt x="663" y="4969"/>
                  </a:cubicBezTo>
                  <a:cubicBezTo>
                    <a:pt x="845" y="3440"/>
                    <a:pt x="1028" y="1911"/>
                    <a:pt x="1325" y="404"/>
                  </a:cubicBezTo>
                  <a:cubicBezTo>
                    <a:pt x="1325" y="163"/>
                    <a:pt x="1104" y="1"/>
                    <a:pt x="915"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
            <p:cNvSpPr/>
            <p:nvPr/>
          </p:nvSpPr>
          <p:spPr>
            <a:xfrm>
              <a:off x="8230650" y="1944475"/>
              <a:ext cx="136675" cy="41000"/>
            </a:xfrm>
            <a:custGeom>
              <a:rect b="b" l="l" r="r" t="t"/>
              <a:pathLst>
                <a:path extrusionOk="0" h="1640" w="5467">
                  <a:moveTo>
                    <a:pt x="455" y="1"/>
                  </a:moveTo>
                  <a:cubicBezTo>
                    <a:pt x="126" y="1"/>
                    <a:pt x="0" y="497"/>
                    <a:pt x="423" y="581"/>
                  </a:cubicBezTo>
                  <a:cubicBezTo>
                    <a:pt x="1952" y="969"/>
                    <a:pt x="3482" y="1449"/>
                    <a:pt x="5102" y="1631"/>
                  </a:cubicBezTo>
                  <a:cubicBezTo>
                    <a:pt x="5126" y="1637"/>
                    <a:pt x="5148" y="1640"/>
                    <a:pt x="5168" y="1640"/>
                  </a:cubicBezTo>
                  <a:cubicBezTo>
                    <a:pt x="5466" y="1640"/>
                    <a:pt x="5444" y="1061"/>
                    <a:pt x="5102" y="1061"/>
                  </a:cubicBezTo>
                  <a:cubicBezTo>
                    <a:pt x="3573" y="878"/>
                    <a:pt x="2044" y="399"/>
                    <a:pt x="537" y="11"/>
                  </a:cubicBezTo>
                  <a:cubicBezTo>
                    <a:pt x="509" y="4"/>
                    <a:pt x="481" y="1"/>
                    <a:pt x="455"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
            <p:cNvSpPr/>
            <p:nvPr/>
          </p:nvSpPr>
          <p:spPr>
            <a:xfrm>
              <a:off x="8315400" y="2044600"/>
              <a:ext cx="151150" cy="40775"/>
            </a:xfrm>
            <a:custGeom>
              <a:rect b="b" l="l" r="r" t="t"/>
              <a:pathLst>
                <a:path extrusionOk="0" h="1631" w="6046">
                  <a:moveTo>
                    <a:pt x="571" y="0"/>
                  </a:moveTo>
                  <a:cubicBezTo>
                    <a:pt x="183" y="0"/>
                    <a:pt x="0" y="571"/>
                    <a:pt x="366" y="662"/>
                  </a:cubicBezTo>
                  <a:cubicBezTo>
                    <a:pt x="2078" y="867"/>
                    <a:pt x="3881" y="1233"/>
                    <a:pt x="5593" y="1621"/>
                  </a:cubicBezTo>
                  <a:cubicBezTo>
                    <a:pt x="5621" y="1627"/>
                    <a:pt x="5648" y="1630"/>
                    <a:pt x="5674" y="1630"/>
                  </a:cubicBezTo>
                  <a:cubicBezTo>
                    <a:pt x="5992" y="1630"/>
                    <a:pt x="6045" y="1135"/>
                    <a:pt x="5707" y="1050"/>
                  </a:cubicBezTo>
                  <a:cubicBezTo>
                    <a:pt x="3995" y="571"/>
                    <a:pt x="2283" y="297"/>
                    <a:pt x="571"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
            <p:cNvSpPr/>
            <p:nvPr/>
          </p:nvSpPr>
          <p:spPr>
            <a:xfrm>
              <a:off x="8550500" y="1864275"/>
              <a:ext cx="506750" cy="399450"/>
            </a:xfrm>
            <a:custGeom>
              <a:rect b="b" l="l" r="r" t="t"/>
              <a:pathLst>
                <a:path extrusionOk="0" h="15978" w="20270">
                  <a:moveTo>
                    <a:pt x="12646" y="0"/>
                  </a:moveTo>
                  <a:cubicBezTo>
                    <a:pt x="12475" y="1596"/>
                    <a:pt x="10632" y="2605"/>
                    <a:pt x="8666" y="2605"/>
                  </a:cubicBezTo>
                  <a:cubicBezTo>
                    <a:pt x="7482" y="2605"/>
                    <a:pt x="6254" y="2239"/>
                    <a:pt x="5319" y="1415"/>
                  </a:cubicBezTo>
                  <a:cubicBezTo>
                    <a:pt x="5050" y="4309"/>
                    <a:pt x="3656" y="6850"/>
                    <a:pt x="358" y="6850"/>
                  </a:cubicBezTo>
                  <a:cubicBezTo>
                    <a:pt x="300" y="6850"/>
                    <a:pt x="242" y="6849"/>
                    <a:pt x="183" y="6848"/>
                  </a:cubicBezTo>
                  <a:lnTo>
                    <a:pt x="183" y="6848"/>
                  </a:lnTo>
                  <a:cubicBezTo>
                    <a:pt x="2283" y="8834"/>
                    <a:pt x="1804" y="11687"/>
                    <a:pt x="0" y="13878"/>
                  </a:cubicBezTo>
                  <a:cubicBezTo>
                    <a:pt x="125" y="13874"/>
                    <a:pt x="250" y="13872"/>
                    <a:pt x="375" y="13872"/>
                  </a:cubicBezTo>
                  <a:cubicBezTo>
                    <a:pt x="3017" y="13872"/>
                    <a:pt x="5685" y="14779"/>
                    <a:pt x="7145" y="15978"/>
                  </a:cubicBezTo>
                  <a:cubicBezTo>
                    <a:pt x="7833" y="14127"/>
                    <a:pt x="9434" y="13301"/>
                    <a:pt x="11040" y="13301"/>
                  </a:cubicBezTo>
                  <a:cubicBezTo>
                    <a:pt x="11830" y="13301"/>
                    <a:pt x="12622" y="13502"/>
                    <a:pt x="13308" y="13878"/>
                  </a:cubicBezTo>
                  <a:cubicBezTo>
                    <a:pt x="13308" y="10869"/>
                    <a:pt x="14980" y="8965"/>
                    <a:pt x="17379" y="8965"/>
                  </a:cubicBezTo>
                  <a:cubicBezTo>
                    <a:pt x="17783" y="8965"/>
                    <a:pt x="18208" y="9019"/>
                    <a:pt x="18649" y="9130"/>
                  </a:cubicBezTo>
                  <a:cubicBezTo>
                    <a:pt x="17690" y="7213"/>
                    <a:pt x="18261" y="3310"/>
                    <a:pt x="20269" y="2283"/>
                  </a:cubicBezTo>
                  <a:lnTo>
                    <a:pt x="20269" y="2283"/>
                  </a:lnTo>
                  <a:cubicBezTo>
                    <a:pt x="19662" y="2451"/>
                    <a:pt x="18988" y="2539"/>
                    <a:pt x="18291" y="2539"/>
                  </a:cubicBezTo>
                  <a:cubicBezTo>
                    <a:pt x="16240" y="2539"/>
                    <a:pt x="13992" y="1772"/>
                    <a:pt x="1264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
            <p:cNvSpPr/>
            <p:nvPr/>
          </p:nvSpPr>
          <p:spPr>
            <a:xfrm>
              <a:off x="8546100" y="1982800"/>
              <a:ext cx="393450" cy="233675"/>
            </a:xfrm>
            <a:custGeom>
              <a:rect b="b" l="l" r="r" t="t"/>
              <a:pathLst>
                <a:path extrusionOk="0" h="9347" w="15738">
                  <a:moveTo>
                    <a:pt x="15019" y="0"/>
                  </a:moveTo>
                  <a:cubicBezTo>
                    <a:pt x="14988" y="0"/>
                    <a:pt x="14955" y="2"/>
                    <a:pt x="14922" y="7"/>
                  </a:cubicBezTo>
                  <a:cubicBezTo>
                    <a:pt x="9603" y="1719"/>
                    <a:pt x="4742" y="5143"/>
                    <a:pt x="359" y="8566"/>
                  </a:cubicBezTo>
                  <a:cubicBezTo>
                    <a:pt x="0" y="8872"/>
                    <a:pt x="333" y="9346"/>
                    <a:pt x="725" y="9346"/>
                  </a:cubicBezTo>
                  <a:cubicBezTo>
                    <a:pt x="831" y="9346"/>
                    <a:pt x="942" y="9311"/>
                    <a:pt x="1044" y="9228"/>
                  </a:cubicBezTo>
                  <a:cubicBezTo>
                    <a:pt x="5312" y="5896"/>
                    <a:pt x="9969" y="2563"/>
                    <a:pt x="15196" y="966"/>
                  </a:cubicBezTo>
                  <a:cubicBezTo>
                    <a:pt x="15737" y="771"/>
                    <a:pt x="15600" y="0"/>
                    <a:pt x="15019"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
            <p:cNvSpPr/>
            <p:nvPr/>
          </p:nvSpPr>
          <p:spPr>
            <a:xfrm>
              <a:off x="8804225" y="1954425"/>
              <a:ext cx="36175" cy="87625"/>
            </a:xfrm>
            <a:custGeom>
              <a:rect b="b" l="l" r="r" t="t"/>
              <a:pathLst>
                <a:path extrusionOk="0" h="3505" w="1447">
                  <a:moveTo>
                    <a:pt x="1161" y="1"/>
                  </a:moveTo>
                  <a:cubicBezTo>
                    <a:pt x="1019" y="1"/>
                    <a:pt x="876" y="92"/>
                    <a:pt x="876" y="275"/>
                  </a:cubicBezTo>
                  <a:cubicBezTo>
                    <a:pt x="785" y="1233"/>
                    <a:pt x="511" y="2192"/>
                    <a:pt x="123" y="3036"/>
                  </a:cubicBezTo>
                  <a:cubicBezTo>
                    <a:pt x="1" y="3296"/>
                    <a:pt x="216" y="3505"/>
                    <a:pt x="426" y="3505"/>
                  </a:cubicBezTo>
                  <a:cubicBezTo>
                    <a:pt x="530" y="3505"/>
                    <a:pt x="633" y="3454"/>
                    <a:pt x="694" y="3333"/>
                  </a:cubicBezTo>
                  <a:cubicBezTo>
                    <a:pt x="1173" y="2374"/>
                    <a:pt x="1447" y="1325"/>
                    <a:pt x="1447" y="275"/>
                  </a:cubicBezTo>
                  <a:cubicBezTo>
                    <a:pt x="1447" y="92"/>
                    <a:pt x="1304" y="1"/>
                    <a:pt x="1161"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
            <p:cNvSpPr/>
            <p:nvPr/>
          </p:nvSpPr>
          <p:spPr>
            <a:xfrm>
              <a:off x="8689475" y="1980025"/>
              <a:ext cx="47925" cy="129325"/>
            </a:xfrm>
            <a:custGeom>
              <a:rect b="b" l="l" r="r" t="t"/>
              <a:pathLst>
                <a:path extrusionOk="0" h="5173" w="1917">
                  <a:moveTo>
                    <a:pt x="1476" y="0"/>
                  </a:moveTo>
                  <a:cubicBezTo>
                    <a:pt x="1349" y="0"/>
                    <a:pt x="1232" y="62"/>
                    <a:pt x="1198" y="209"/>
                  </a:cubicBezTo>
                  <a:cubicBezTo>
                    <a:pt x="810" y="1738"/>
                    <a:pt x="445" y="3245"/>
                    <a:pt x="57" y="4774"/>
                  </a:cubicBezTo>
                  <a:cubicBezTo>
                    <a:pt x="1" y="5012"/>
                    <a:pt x="227" y="5172"/>
                    <a:pt x="432" y="5172"/>
                  </a:cubicBezTo>
                  <a:cubicBezTo>
                    <a:pt x="562" y="5172"/>
                    <a:pt x="683" y="5108"/>
                    <a:pt x="718" y="4957"/>
                  </a:cubicBezTo>
                  <a:cubicBezTo>
                    <a:pt x="1106" y="3450"/>
                    <a:pt x="1472" y="1921"/>
                    <a:pt x="1860" y="392"/>
                  </a:cubicBezTo>
                  <a:cubicBezTo>
                    <a:pt x="1916" y="165"/>
                    <a:pt x="1683" y="0"/>
                    <a:pt x="1476"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
            <p:cNvSpPr/>
            <p:nvPr/>
          </p:nvSpPr>
          <p:spPr>
            <a:xfrm>
              <a:off x="8752500" y="2058850"/>
              <a:ext cx="135125" cy="36225"/>
            </a:xfrm>
            <a:custGeom>
              <a:rect b="b" l="l" r="r" t="t"/>
              <a:pathLst>
                <a:path extrusionOk="0" h="1449" w="5405">
                  <a:moveTo>
                    <a:pt x="480" y="1"/>
                  </a:moveTo>
                  <a:cubicBezTo>
                    <a:pt x="1" y="1"/>
                    <a:pt x="1" y="663"/>
                    <a:pt x="480" y="663"/>
                  </a:cubicBezTo>
                  <a:cubicBezTo>
                    <a:pt x="2009" y="663"/>
                    <a:pt x="3424" y="1142"/>
                    <a:pt x="4862" y="1439"/>
                  </a:cubicBezTo>
                  <a:cubicBezTo>
                    <a:pt x="4889" y="1445"/>
                    <a:pt x="4915" y="1449"/>
                    <a:pt x="4940" y="1449"/>
                  </a:cubicBezTo>
                  <a:cubicBezTo>
                    <a:pt x="5255" y="1449"/>
                    <a:pt x="5405" y="953"/>
                    <a:pt x="5045" y="868"/>
                  </a:cubicBezTo>
                  <a:cubicBezTo>
                    <a:pt x="3516" y="571"/>
                    <a:pt x="2009" y="1"/>
                    <a:pt x="480"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
            <p:cNvSpPr/>
            <p:nvPr/>
          </p:nvSpPr>
          <p:spPr>
            <a:xfrm>
              <a:off x="8660750" y="2120725"/>
              <a:ext cx="141275" cy="43400"/>
            </a:xfrm>
            <a:custGeom>
              <a:rect b="b" l="l" r="r" t="t"/>
              <a:pathLst>
                <a:path extrusionOk="0" h="1736" w="5651">
                  <a:moveTo>
                    <a:pt x="368" y="1"/>
                  </a:moveTo>
                  <a:cubicBezTo>
                    <a:pt x="53" y="1"/>
                    <a:pt x="1" y="591"/>
                    <a:pt x="338" y="676"/>
                  </a:cubicBezTo>
                  <a:cubicBezTo>
                    <a:pt x="1959" y="1041"/>
                    <a:pt x="3579" y="1337"/>
                    <a:pt x="5200" y="1726"/>
                  </a:cubicBezTo>
                  <a:cubicBezTo>
                    <a:pt x="5229" y="1732"/>
                    <a:pt x="5255" y="1735"/>
                    <a:pt x="5281" y="1735"/>
                  </a:cubicBezTo>
                  <a:cubicBezTo>
                    <a:pt x="5599" y="1735"/>
                    <a:pt x="5651" y="1239"/>
                    <a:pt x="5291" y="1155"/>
                  </a:cubicBezTo>
                  <a:cubicBezTo>
                    <a:pt x="3671" y="767"/>
                    <a:pt x="2050" y="470"/>
                    <a:pt x="452" y="14"/>
                  </a:cubicBezTo>
                  <a:cubicBezTo>
                    <a:pt x="423" y="5"/>
                    <a:pt x="395" y="1"/>
                    <a:pt x="368"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
            <p:cNvSpPr/>
            <p:nvPr/>
          </p:nvSpPr>
          <p:spPr>
            <a:xfrm>
              <a:off x="8415250" y="2103400"/>
              <a:ext cx="222025" cy="157525"/>
            </a:xfrm>
            <a:custGeom>
              <a:rect b="b" l="l" r="r" t="t"/>
              <a:pathLst>
                <a:path extrusionOk="0" h="6301" w="8881">
                  <a:moveTo>
                    <a:pt x="4871" y="0"/>
                  </a:moveTo>
                  <a:cubicBezTo>
                    <a:pt x="4736" y="0"/>
                    <a:pt x="4596" y="7"/>
                    <a:pt x="4452" y="22"/>
                  </a:cubicBezTo>
                  <a:cubicBezTo>
                    <a:pt x="1" y="227"/>
                    <a:pt x="845" y="6299"/>
                    <a:pt x="4452" y="6299"/>
                  </a:cubicBezTo>
                  <a:cubicBezTo>
                    <a:pt x="4488" y="6300"/>
                    <a:pt x="4524" y="6300"/>
                    <a:pt x="4560" y="6300"/>
                  </a:cubicBezTo>
                  <a:cubicBezTo>
                    <a:pt x="8696" y="6300"/>
                    <a:pt x="8881" y="0"/>
                    <a:pt x="4871"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
            <p:cNvSpPr/>
            <p:nvPr/>
          </p:nvSpPr>
          <p:spPr>
            <a:xfrm>
              <a:off x="8334225" y="2234650"/>
              <a:ext cx="166325" cy="116975"/>
            </a:xfrm>
            <a:custGeom>
              <a:rect b="b" l="l" r="r" t="t"/>
              <a:pathLst>
                <a:path extrusionOk="0" h="4679" w="6653">
                  <a:moveTo>
                    <a:pt x="3689" y="0"/>
                  </a:moveTo>
                  <a:cubicBezTo>
                    <a:pt x="3575" y="0"/>
                    <a:pt x="3457" y="7"/>
                    <a:pt x="3333" y="22"/>
                  </a:cubicBezTo>
                  <a:cubicBezTo>
                    <a:pt x="1" y="113"/>
                    <a:pt x="663" y="4678"/>
                    <a:pt x="3333" y="4678"/>
                  </a:cubicBezTo>
                  <a:cubicBezTo>
                    <a:pt x="6432" y="4678"/>
                    <a:pt x="6653" y="0"/>
                    <a:pt x="368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
            <p:cNvSpPr/>
            <p:nvPr/>
          </p:nvSpPr>
          <p:spPr>
            <a:xfrm>
              <a:off x="8500850" y="2267750"/>
              <a:ext cx="168100" cy="119250"/>
            </a:xfrm>
            <a:custGeom>
              <a:rect b="b" l="l" r="r" t="t"/>
              <a:pathLst>
                <a:path extrusionOk="0" h="4770" w="6724">
                  <a:moveTo>
                    <a:pt x="3772" y="1"/>
                  </a:moveTo>
                  <a:cubicBezTo>
                    <a:pt x="3661" y="1"/>
                    <a:pt x="3545" y="7"/>
                    <a:pt x="3424" y="22"/>
                  </a:cubicBezTo>
                  <a:cubicBezTo>
                    <a:pt x="1" y="204"/>
                    <a:pt x="663" y="4678"/>
                    <a:pt x="3310" y="4769"/>
                  </a:cubicBezTo>
                  <a:cubicBezTo>
                    <a:pt x="6522" y="4769"/>
                    <a:pt x="6723" y="1"/>
                    <a:pt x="377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2"/>
          <p:cNvGrpSpPr/>
          <p:nvPr/>
        </p:nvGrpSpPr>
        <p:grpSpPr>
          <a:xfrm>
            <a:off x="6064088" y="-32350"/>
            <a:ext cx="946700" cy="659375"/>
            <a:chOff x="3021675" y="49650"/>
            <a:chExt cx="946700" cy="659375"/>
          </a:xfrm>
        </p:grpSpPr>
        <p:sp>
          <p:nvSpPr>
            <p:cNvPr id="292" name="Google Shape;292;p2"/>
            <p:cNvSpPr/>
            <p:nvPr/>
          </p:nvSpPr>
          <p:spPr>
            <a:xfrm>
              <a:off x="3516425" y="49650"/>
              <a:ext cx="451950" cy="442275"/>
            </a:xfrm>
            <a:custGeom>
              <a:rect b="b" l="l" r="r" t="t"/>
              <a:pathLst>
                <a:path extrusionOk="0" h="17691" w="18078">
                  <a:moveTo>
                    <a:pt x="17302" y="1"/>
                  </a:moveTo>
                  <a:lnTo>
                    <a:pt x="17302" y="1"/>
                  </a:lnTo>
                  <a:cubicBezTo>
                    <a:pt x="16131" y="848"/>
                    <a:pt x="14462" y="1426"/>
                    <a:pt x="12783" y="1426"/>
                  </a:cubicBezTo>
                  <a:cubicBezTo>
                    <a:pt x="11613" y="1426"/>
                    <a:pt x="10439" y="1146"/>
                    <a:pt x="9427" y="480"/>
                  </a:cubicBezTo>
                  <a:lnTo>
                    <a:pt x="9427" y="480"/>
                  </a:lnTo>
                  <a:cubicBezTo>
                    <a:pt x="9893" y="2512"/>
                    <a:pt x="7315" y="4528"/>
                    <a:pt x="4737" y="4528"/>
                  </a:cubicBezTo>
                  <a:cubicBezTo>
                    <a:pt x="4159" y="4528"/>
                    <a:pt x="3580" y="4427"/>
                    <a:pt x="3036" y="4201"/>
                  </a:cubicBezTo>
                  <a:lnTo>
                    <a:pt x="3036" y="4201"/>
                  </a:lnTo>
                  <a:cubicBezTo>
                    <a:pt x="3721" y="7054"/>
                    <a:pt x="3241" y="9998"/>
                    <a:pt x="0" y="10957"/>
                  </a:cubicBezTo>
                  <a:cubicBezTo>
                    <a:pt x="2579" y="12190"/>
                    <a:pt x="3036" y="15043"/>
                    <a:pt x="2100" y="17690"/>
                  </a:cubicBezTo>
                  <a:cubicBezTo>
                    <a:pt x="3518" y="17121"/>
                    <a:pt x="5091" y="16867"/>
                    <a:pt x="6518" y="16867"/>
                  </a:cubicBezTo>
                  <a:cubicBezTo>
                    <a:pt x="7663" y="16867"/>
                    <a:pt x="8715" y="17031"/>
                    <a:pt x="9518" y="17325"/>
                  </a:cubicBezTo>
                  <a:cubicBezTo>
                    <a:pt x="9598" y="14739"/>
                    <a:pt x="11669" y="13244"/>
                    <a:pt x="13781" y="13244"/>
                  </a:cubicBezTo>
                  <a:cubicBezTo>
                    <a:pt x="14073" y="13244"/>
                    <a:pt x="14366" y="13273"/>
                    <a:pt x="14654" y="13331"/>
                  </a:cubicBezTo>
                  <a:cubicBezTo>
                    <a:pt x="13513" y="9998"/>
                    <a:pt x="15019" y="7328"/>
                    <a:pt x="18078" y="7054"/>
                  </a:cubicBezTo>
                  <a:cubicBezTo>
                    <a:pt x="16640" y="5616"/>
                    <a:pt x="15887" y="1713"/>
                    <a:pt x="1730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
            <p:cNvSpPr/>
            <p:nvPr/>
          </p:nvSpPr>
          <p:spPr>
            <a:xfrm>
              <a:off x="3544875" y="155075"/>
              <a:ext cx="299025" cy="343400"/>
            </a:xfrm>
            <a:custGeom>
              <a:rect b="b" l="l" r="r" t="t"/>
              <a:pathLst>
                <a:path extrusionOk="0" h="13736" w="11961">
                  <a:moveTo>
                    <a:pt x="11341" y="0"/>
                  </a:moveTo>
                  <a:cubicBezTo>
                    <a:pt x="11234" y="0"/>
                    <a:pt x="11123" y="49"/>
                    <a:pt x="11028" y="166"/>
                  </a:cubicBezTo>
                  <a:cubicBezTo>
                    <a:pt x="7330" y="4343"/>
                    <a:pt x="3245" y="8247"/>
                    <a:pt x="186" y="13017"/>
                  </a:cubicBezTo>
                  <a:cubicBezTo>
                    <a:pt x="1" y="13402"/>
                    <a:pt x="285" y="13736"/>
                    <a:pt x="608" y="13736"/>
                  </a:cubicBezTo>
                  <a:cubicBezTo>
                    <a:pt x="763" y="13736"/>
                    <a:pt x="927" y="13659"/>
                    <a:pt x="1053" y="13473"/>
                  </a:cubicBezTo>
                  <a:cubicBezTo>
                    <a:pt x="3998" y="8817"/>
                    <a:pt x="7992" y="4914"/>
                    <a:pt x="11599" y="828"/>
                  </a:cubicBezTo>
                  <a:cubicBezTo>
                    <a:pt x="11961" y="466"/>
                    <a:pt x="11672" y="0"/>
                    <a:pt x="11341"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
            <p:cNvSpPr/>
            <p:nvPr/>
          </p:nvSpPr>
          <p:spPr>
            <a:xfrm>
              <a:off x="3733825" y="171200"/>
              <a:ext cx="24275" cy="90850"/>
            </a:xfrm>
            <a:custGeom>
              <a:rect b="b" l="l" r="r" t="t"/>
              <a:pathLst>
                <a:path extrusionOk="0" h="3634" w="971">
                  <a:moveTo>
                    <a:pt x="297" y="1"/>
                  </a:moveTo>
                  <a:cubicBezTo>
                    <a:pt x="143" y="1"/>
                    <a:pt x="1" y="92"/>
                    <a:pt x="46" y="275"/>
                  </a:cubicBezTo>
                  <a:cubicBezTo>
                    <a:pt x="160" y="1325"/>
                    <a:pt x="160" y="2375"/>
                    <a:pt x="343" y="3424"/>
                  </a:cubicBezTo>
                  <a:cubicBezTo>
                    <a:pt x="378" y="3572"/>
                    <a:pt x="481" y="3634"/>
                    <a:pt x="592" y="3634"/>
                  </a:cubicBezTo>
                  <a:cubicBezTo>
                    <a:pt x="772" y="3634"/>
                    <a:pt x="970" y="3468"/>
                    <a:pt x="914" y="3242"/>
                  </a:cubicBezTo>
                  <a:cubicBezTo>
                    <a:pt x="731" y="2283"/>
                    <a:pt x="731" y="1233"/>
                    <a:pt x="617" y="275"/>
                  </a:cubicBezTo>
                  <a:cubicBezTo>
                    <a:pt x="617" y="92"/>
                    <a:pt x="451" y="1"/>
                    <a:pt x="297"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
            <p:cNvSpPr/>
            <p:nvPr/>
          </p:nvSpPr>
          <p:spPr>
            <a:xfrm>
              <a:off x="3629200" y="228375"/>
              <a:ext cx="41025" cy="130975"/>
            </a:xfrm>
            <a:custGeom>
              <a:rect b="b" l="l" r="r" t="t"/>
              <a:pathLst>
                <a:path extrusionOk="0" h="5239" w="1641">
                  <a:moveTo>
                    <a:pt x="344" y="1"/>
                  </a:moveTo>
                  <a:cubicBezTo>
                    <a:pt x="173" y="1"/>
                    <a:pt x="1" y="158"/>
                    <a:pt x="54" y="384"/>
                  </a:cubicBezTo>
                  <a:cubicBezTo>
                    <a:pt x="442" y="1891"/>
                    <a:pt x="716" y="3420"/>
                    <a:pt x="1013" y="5041"/>
                  </a:cubicBezTo>
                  <a:cubicBezTo>
                    <a:pt x="1013" y="5179"/>
                    <a:pt x="1107" y="5238"/>
                    <a:pt x="1220" y="5238"/>
                  </a:cubicBezTo>
                  <a:cubicBezTo>
                    <a:pt x="1406" y="5238"/>
                    <a:pt x="1640" y="5077"/>
                    <a:pt x="1583" y="4835"/>
                  </a:cubicBezTo>
                  <a:cubicBezTo>
                    <a:pt x="1287" y="3329"/>
                    <a:pt x="1013" y="1708"/>
                    <a:pt x="625" y="270"/>
                  </a:cubicBezTo>
                  <a:cubicBezTo>
                    <a:pt x="587" y="80"/>
                    <a:pt x="466" y="1"/>
                    <a:pt x="344"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
            <p:cNvSpPr/>
            <p:nvPr/>
          </p:nvSpPr>
          <p:spPr>
            <a:xfrm>
              <a:off x="3712250" y="246300"/>
              <a:ext cx="135775" cy="49000"/>
            </a:xfrm>
            <a:custGeom>
              <a:rect b="b" l="l" r="r" t="t"/>
              <a:pathLst>
                <a:path extrusionOk="0" h="1960" w="5431">
                  <a:moveTo>
                    <a:pt x="5034" y="1"/>
                  </a:moveTo>
                  <a:cubicBezTo>
                    <a:pt x="4994" y="1"/>
                    <a:pt x="4950" y="11"/>
                    <a:pt x="4904" y="32"/>
                  </a:cubicBezTo>
                  <a:cubicBezTo>
                    <a:pt x="3397" y="512"/>
                    <a:pt x="1868" y="1082"/>
                    <a:pt x="339" y="1379"/>
                  </a:cubicBezTo>
                  <a:cubicBezTo>
                    <a:pt x="0" y="1464"/>
                    <a:pt x="54" y="1960"/>
                    <a:pt x="444" y="1960"/>
                  </a:cubicBezTo>
                  <a:cubicBezTo>
                    <a:pt x="476" y="1960"/>
                    <a:pt x="509" y="1957"/>
                    <a:pt x="544" y="1950"/>
                  </a:cubicBezTo>
                  <a:cubicBezTo>
                    <a:pt x="2050" y="1653"/>
                    <a:pt x="3580" y="1082"/>
                    <a:pt x="5109" y="603"/>
                  </a:cubicBezTo>
                  <a:cubicBezTo>
                    <a:pt x="5430" y="523"/>
                    <a:pt x="5328" y="1"/>
                    <a:pt x="5034"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
            <p:cNvSpPr/>
            <p:nvPr/>
          </p:nvSpPr>
          <p:spPr>
            <a:xfrm>
              <a:off x="3619275" y="354125"/>
              <a:ext cx="150950" cy="47875"/>
            </a:xfrm>
            <a:custGeom>
              <a:rect b="b" l="l" r="r" t="t"/>
              <a:pathLst>
                <a:path extrusionOk="0" h="1915" w="6038">
                  <a:moveTo>
                    <a:pt x="5578" y="1"/>
                  </a:moveTo>
                  <a:cubicBezTo>
                    <a:pt x="5552" y="1"/>
                    <a:pt x="5524" y="4"/>
                    <a:pt x="5496" y="11"/>
                  </a:cubicBezTo>
                  <a:cubicBezTo>
                    <a:pt x="3784" y="285"/>
                    <a:pt x="2072" y="764"/>
                    <a:pt x="360" y="1243"/>
                  </a:cubicBezTo>
                  <a:cubicBezTo>
                    <a:pt x="0" y="1412"/>
                    <a:pt x="150" y="1915"/>
                    <a:pt x="465" y="1915"/>
                  </a:cubicBezTo>
                  <a:cubicBezTo>
                    <a:pt x="490" y="1915"/>
                    <a:pt x="516" y="1912"/>
                    <a:pt x="542" y="1905"/>
                  </a:cubicBezTo>
                  <a:cubicBezTo>
                    <a:pt x="2254" y="1334"/>
                    <a:pt x="3966" y="855"/>
                    <a:pt x="5678" y="581"/>
                  </a:cubicBezTo>
                  <a:cubicBezTo>
                    <a:pt x="6038" y="497"/>
                    <a:pt x="5907" y="1"/>
                    <a:pt x="5578"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
            <p:cNvSpPr/>
            <p:nvPr/>
          </p:nvSpPr>
          <p:spPr>
            <a:xfrm>
              <a:off x="3021675" y="206575"/>
              <a:ext cx="523300" cy="390350"/>
            </a:xfrm>
            <a:custGeom>
              <a:rect b="b" l="l" r="r" t="t"/>
              <a:pathLst>
                <a:path extrusionOk="0" h="15614" w="20932">
                  <a:moveTo>
                    <a:pt x="7533" y="1"/>
                  </a:moveTo>
                  <a:cubicBezTo>
                    <a:pt x="6142" y="2023"/>
                    <a:pt x="3620" y="2899"/>
                    <a:pt x="1437" y="2899"/>
                  </a:cubicBezTo>
                  <a:cubicBezTo>
                    <a:pt x="934" y="2899"/>
                    <a:pt x="449" y="2852"/>
                    <a:pt x="1" y="2763"/>
                  </a:cubicBezTo>
                  <a:lnTo>
                    <a:pt x="1" y="2763"/>
                  </a:lnTo>
                  <a:cubicBezTo>
                    <a:pt x="2009" y="3721"/>
                    <a:pt x="2854" y="7533"/>
                    <a:pt x="2100" y="9519"/>
                  </a:cubicBezTo>
                  <a:cubicBezTo>
                    <a:pt x="2626" y="9348"/>
                    <a:pt x="3133" y="9266"/>
                    <a:pt x="3613" y="9266"/>
                  </a:cubicBezTo>
                  <a:cubicBezTo>
                    <a:pt x="5823" y="9266"/>
                    <a:pt x="7455" y="11013"/>
                    <a:pt x="7624" y="13901"/>
                  </a:cubicBezTo>
                  <a:cubicBezTo>
                    <a:pt x="8386" y="13407"/>
                    <a:pt x="9281" y="13147"/>
                    <a:pt x="10168" y="13147"/>
                  </a:cubicBezTo>
                  <a:cubicBezTo>
                    <a:pt x="11700" y="13147"/>
                    <a:pt x="13212" y="13923"/>
                    <a:pt x="13992" y="15613"/>
                  </a:cubicBezTo>
                  <a:cubicBezTo>
                    <a:pt x="15408" y="14267"/>
                    <a:pt x="18170" y="13034"/>
                    <a:pt x="20931" y="13034"/>
                  </a:cubicBezTo>
                  <a:cubicBezTo>
                    <a:pt x="19037" y="10957"/>
                    <a:pt x="18375" y="8104"/>
                    <a:pt x="20269" y="6004"/>
                  </a:cubicBezTo>
                  <a:lnTo>
                    <a:pt x="20269" y="6004"/>
                  </a:lnTo>
                  <a:cubicBezTo>
                    <a:pt x="20038" y="6031"/>
                    <a:pt x="19815" y="6044"/>
                    <a:pt x="19599" y="6044"/>
                  </a:cubicBezTo>
                  <a:cubicBezTo>
                    <a:pt x="16717" y="6044"/>
                    <a:pt x="15283" y="3699"/>
                    <a:pt x="14837" y="960"/>
                  </a:cubicBezTo>
                  <a:cubicBezTo>
                    <a:pt x="13883" y="1914"/>
                    <a:pt x="12514" y="2353"/>
                    <a:pt x="11216" y="2353"/>
                  </a:cubicBezTo>
                  <a:cubicBezTo>
                    <a:pt x="9411" y="2353"/>
                    <a:pt x="7745" y="1502"/>
                    <a:pt x="753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
            <p:cNvSpPr/>
            <p:nvPr/>
          </p:nvSpPr>
          <p:spPr>
            <a:xfrm>
              <a:off x="3143950" y="327950"/>
              <a:ext cx="405775" cy="212050"/>
            </a:xfrm>
            <a:custGeom>
              <a:rect b="b" l="l" r="r" t="t"/>
              <a:pathLst>
                <a:path extrusionOk="0" h="8482" w="16231">
                  <a:moveTo>
                    <a:pt x="640" y="1"/>
                  </a:moveTo>
                  <a:cubicBezTo>
                    <a:pt x="137" y="1"/>
                    <a:pt x="0" y="771"/>
                    <a:pt x="542" y="966"/>
                  </a:cubicBezTo>
                  <a:cubicBezTo>
                    <a:pt x="5860" y="2290"/>
                    <a:pt x="10813" y="5326"/>
                    <a:pt x="15287" y="8385"/>
                  </a:cubicBezTo>
                  <a:cubicBezTo>
                    <a:pt x="15393" y="8453"/>
                    <a:pt x="15497" y="8482"/>
                    <a:pt x="15590" y="8482"/>
                  </a:cubicBezTo>
                  <a:cubicBezTo>
                    <a:pt x="16000" y="8482"/>
                    <a:pt x="16231" y="7924"/>
                    <a:pt x="15766" y="7608"/>
                  </a:cubicBezTo>
                  <a:cubicBezTo>
                    <a:pt x="11201" y="4481"/>
                    <a:pt x="6248" y="1423"/>
                    <a:pt x="725" y="8"/>
                  </a:cubicBezTo>
                  <a:cubicBezTo>
                    <a:pt x="696" y="3"/>
                    <a:pt x="667" y="1"/>
                    <a:pt x="640"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
            <p:cNvSpPr/>
            <p:nvPr/>
          </p:nvSpPr>
          <p:spPr>
            <a:xfrm>
              <a:off x="3239650" y="294600"/>
              <a:ext cx="42250" cy="85475"/>
            </a:xfrm>
            <a:custGeom>
              <a:rect b="b" l="l" r="r" t="t"/>
              <a:pathLst>
                <a:path extrusionOk="0" h="3419" w="1690">
                  <a:moveTo>
                    <a:pt x="298" y="1"/>
                  </a:moveTo>
                  <a:cubicBezTo>
                    <a:pt x="143" y="1"/>
                    <a:pt x="1" y="98"/>
                    <a:pt x="46" y="292"/>
                  </a:cubicBezTo>
                  <a:cubicBezTo>
                    <a:pt x="138" y="1342"/>
                    <a:pt x="526" y="2300"/>
                    <a:pt x="982" y="3236"/>
                  </a:cubicBezTo>
                  <a:cubicBezTo>
                    <a:pt x="1051" y="3365"/>
                    <a:pt x="1160" y="3419"/>
                    <a:pt x="1267" y="3419"/>
                  </a:cubicBezTo>
                  <a:cubicBezTo>
                    <a:pt x="1482" y="3419"/>
                    <a:pt x="1690" y="3206"/>
                    <a:pt x="1553" y="2962"/>
                  </a:cubicBezTo>
                  <a:cubicBezTo>
                    <a:pt x="1096" y="2095"/>
                    <a:pt x="708" y="1250"/>
                    <a:pt x="617" y="292"/>
                  </a:cubicBezTo>
                  <a:cubicBezTo>
                    <a:pt x="617" y="98"/>
                    <a:pt x="452" y="1"/>
                    <a:pt x="298"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
            <p:cNvSpPr/>
            <p:nvPr/>
          </p:nvSpPr>
          <p:spPr>
            <a:xfrm>
              <a:off x="3346100" y="313475"/>
              <a:ext cx="54450" cy="126775"/>
            </a:xfrm>
            <a:custGeom>
              <a:rect b="b" l="l" r="r" t="t"/>
              <a:pathLst>
                <a:path extrusionOk="0" h="5071" w="2178">
                  <a:moveTo>
                    <a:pt x="380" y="1"/>
                  </a:moveTo>
                  <a:cubicBezTo>
                    <a:pt x="199" y="1"/>
                    <a:pt x="0" y="163"/>
                    <a:pt x="57" y="404"/>
                  </a:cubicBezTo>
                  <a:cubicBezTo>
                    <a:pt x="536" y="1911"/>
                    <a:pt x="1015" y="3349"/>
                    <a:pt x="1495" y="4855"/>
                  </a:cubicBezTo>
                  <a:cubicBezTo>
                    <a:pt x="1530" y="5006"/>
                    <a:pt x="1652" y="5070"/>
                    <a:pt x="1776" y="5070"/>
                  </a:cubicBezTo>
                  <a:cubicBezTo>
                    <a:pt x="1973" y="5070"/>
                    <a:pt x="2177" y="4910"/>
                    <a:pt x="2065" y="4672"/>
                  </a:cubicBezTo>
                  <a:cubicBezTo>
                    <a:pt x="1586" y="3143"/>
                    <a:pt x="1107" y="1728"/>
                    <a:pt x="627" y="199"/>
                  </a:cubicBezTo>
                  <a:cubicBezTo>
                    <a:pt x="593" y="61"/>
                    <a:pt x="490" y="1"/>
                    <a:pt x="380"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
            <p:cNvSpPr/>
            <p:nvPr/>
          </p:nvSpPr>
          <p:spPr>
            <a:xfrm>
              <a:off x="3201150" y="394900"/>
              <a:ext cx="132125" cy="43050"/>
            </a:xfrm>
            <a:custGeom>
              <a:rect b="b" l="l" r="r" t="t"/>
              <a:pathLst>
                <a:path extrusionOk="0" h="1722" w="5285">
                  <a:moveTo>
                    <a:pt x="4919" y="0"/>
                  </a:moveTo>
                  <a:cubicBezTo>
                    <a:pt x="3298" y="92"/>
                    <a:pt x="1860" y="662"/>
                    <a:pt x="445" y="1027"/>
                  </a:cubicBezTo>
                  <a:cubicBezTo>
                    <a:pt x="1" y="1218"/>
                    <a:pt x="125" y="1722"/>
                    <a:pt x="455" y="1722"/>
                  </a:cubicBezTo>
                  <a:cubicBezTo>
                    <a:pt x="481" y="1722"/>
                    <a:pt x="508" y="1719"/>
                    <a:pt x="537" y="1712"/>
                  </a:cubicBezTo>
                  <a:cubicBezTo>
                    <a:pt x="2066" y="1324"/>
                    <a:pt x="3390" y="662"/>
                    <a:pt x="4919" y="571"/>
                  </a:cubicBezTo>
                  <a:cubicBezTo>
                    <a:pt x="5284" y="571"/>
                    <a:pt x="5284" y="0"/>
                    <a:pt x="4919"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
            <p:cNvSpPr/>
            <p:nvPr/>
          </p:nvSpPr>
          <p:spPr>
            <a:xfrm>
              <a:off x="3291150" y="450975"/>
              <a:ext cx="140775" cy="50900"/>
            </a:xfrm>
            <a:custGeom>
              <a:rect b="b" l="l" r="r" t="t"/>
              <a:pathLst>
                <a:path extrusionOk="0" h="2036" w="5631">
                  <a:moveTo>
                    <a:pt x="5251" y="0"/>
                  </a:moveTo>
                  <a:cubicBezTo>
                    <a:pt x="5207" y="0"/>
                    <a:pt x="5160" y="12"/>
                    <a:pt x="5108" y="40"/>
                  </a:cubicBezTo>
                  <a:cubicBezTo>
                    <a:pt x="3487" y="496"/>
                    <a:pt x="1890" y="884"/>
                    <a:pt x="360" y="1364"/>
                  </a:cubicBezTo>
                  <a:cubicBezTo>
                    <a:pt x="1" y="1533"/>
                    <a:pt x="53" y="2035"/>
                    <a:pt x="371" y="2035"/>
                  </a:cubicBezTo>
                  <a:cubicBezTo>
                    <a:pt x="396" y="2035"/>
                    <a:pt x="423" y="2032"/>
                    <a:pt x="452" y="2026"/>
                  </a:cubicBezTo>
                  <a:lnTo>
                    <a:pt x="5313" y="610"/>
                  </a:lnTo>
                  <a:cubicBezTo>
                    <a:pt x="5630" y="511"/>
                    <a:pt x="5535" y="0"/>
                    <a:pt x="5251"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
            <p:cNvSpPr/>
            <p:nvPr/>
          </p:nvSpPr>
          <p:spPr>
            <a:xfrm>
              <a:off x="3452225" y="423300"/>
              <a:ext cx="223425" cy="159550"/>
            </a:xfrm>
            <a:custGeom>
              <a:rect b="b" l="l" r="r" t="t"/>
              <a:pathLst>
                <a:path extrusionOk="0" h="6382" w="8937">
                  <a:moveTo>
                    <a:pt x="4176" y="1"/>
                  </a:moveTo>
                  <a:cubicBezTo>
                    <a:pt x="0" y="1"/>
                    <a:pt x="510" y="6382"/>
                    <a:pt x="4597" y="6382"/>
                  </a:cubicBezTo>
                  <a:cubicBezTo>
                    <a:pt x="4680" y="6382"/>
                    <a:pt x="4765" y="6379"/>
                    <a:pt x="4851" y="6374"/>
                  </a:cubicBezTo>
                  <a:cubicBezTo>
                    <a:pt x="8366" y="6077"/>
                    <a:pt x="8936" y="5"/>
                    <a:pt x="4371" y="5"/>
                  </a:cubicBezTo>
                  <a:cubicBezTo>
                    <a:pt x="4305" y="2"/>
                    <a:pt x="4240" y="1"/>
                    <a:pt x="417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
            <p:cNvSpPr/>
            <p:nvPr/>
          </p:nvSpPr>
          <p:spPr>
            <a:xfrm>
              <a:off x="3596875" y="546650"/>
              <a:ext cx="166650" cy="119450"/>
            </a:xfrm>
            <a:custGeom>
              <a:rect b="b" l="l" r="r" t="t"/>
              <a:pathLst>
                <a:path extrusionOk="0" h="4778" w="6666">
                  <a:moveTo>
                    <a:pt x="3265" y="0"/>
                  </a:moveTo>
                  <a:cubicBezTo>
                    <a:pt x="0" y="0"/>
                    <a:pt x="402" y="4777"/>
                    <a:pt x="3459" y="4777"/>
                  </a:cubicBezTo>
                  <a:cubicBezTo>
                    <a:pt x="3515" y="4777"/>
                    <a:pt x="3572" y="4775"/>
                    <a:pt x="3630" y="4772"/>
                  </a:cubicBezTo>
                  <a:cubicBezTo>
                    <a:pt x="6300" y="4475"/>
                    <a:pt x="6665" y="2"/>
                    <a:pt x="3356" y="2"/>
                  </a:cubicBezTo>
                  <a:cubicBezTo>
                    <a:pt x="3325" y="1"/>
                    <a:pt x="3295" y="0"/>
                    <a:pt x="326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
            <p:cNvSpPr/>
            <p:nvPr/>
          </p:nvSpPr>
          <p:spPr>
            <a:xfrm>
              <a:off x="3433250" y="591650"/>
              <a:ext cx="166250" cy="117375"/>
            </a:xfrm>
            <a:custGeom>
              <a:rect b="b" l="l" r="r" t="t"/>
              <a:pathLst>
                <a:path extrusionOk="0" h="4695" w="6650">
                  <a:moveTo>
                    <a:pt x="3064" y="0"/>
                  </a:moveTo>
                  <a:cubicBezTo>
                    <a:pt x="1" y="0"/>
                    <a:pt x="329" y="4695"/>
                    <a:pt x="3370" y="4695"/>
                  </a:cubicBezTo>
                  <a:cubicBezTo>
                    <a:pt x="3453" y="4695"/>
                    <a:pt x="3537" y="4691"/>
                    <a:pt x="3624" y="4684"/>
                  </a:cubicBezTo>
                  <a:cubicBezTo>
                    <a:pt x="6155" y="4481"/>
                    <a:pt x="6650" y="4"/>
                    <a:pt x="3336" y="4"/>
                  </a:cubicBezTo>
                  <a:cubicBezTo>
                    <a:pt x="3303" y="4"/>
                    <a:pt x="3270" y="4"/>
                    <a:pt x="3236" y="5"/>
                  </a:cubicBezTo>
                  <a:cubicBezTo>
                    <a:pt x="3178" y="2"/>
                    <a:pt x="3120" y="0"/>
                    <a:pt x="306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2"/>
          <p:cNvGrpSpPr/>
          <p:nvPr/>
        </p:nvGrpSpPr>
        <p:grpSpPr>
          <a:xfrm>
            <a:off x="-359750" y="52975"/>
            <a:ext cx="901050" cy="1021975"/>
            <a:chOff x="173650" y="129175"/>
            <a:chExt cx="901050" cy="1021975"/>
          </a:xfrm>
        </p:grpSpPr>
        <p:sp>
          <p:nvSpPr>
            <p:cNvPr id="308" name="Google Shape;308;p2"/>
            <p:cNvSpPr/>
            <p:nvPr/>
          </p:nvSpPr>
          <p:spPr>
            <a:xfrm>
              <a:off x="173650" y="539825"/>
              <a:ext cx="801200" cy="611325"/>
            </a:xfrm>
            <a:custGeom>
              <a:rect b="b" l="l" r="r" t="t"/>
              <a:pathLst>
                <a:path extrusionOk="0" h="24453" w="32048">
                  <a:moveTo>
                    <a:pt x="3904" y="1"/>
                  </a:moveTo>
                  <a:cubicBezTo>
                    <a:pt x="2374" y="5137"/>
                    <a:pt x="1324" y="12555"/>
                    <a:pt x="274" y="17873"/>
                  </a:cubicBezTo>
                  <a:cubicBezTo>
                    <a:pt x="0" y="19676"/>
                    <a:pt x="2648" y="20156"/>
                    <a:pt x="11984" y="21867"/>
                  </a:cubicBezTo>
                  <a:cubicBezTo>
                    <a:pt x="16640" y="22735"/>
                    <a:pt x="22050" y="23762"/>
                    <a:pt x="27482" y="24447"/>
                  </a:cubicBezTo>
                  <a:cubicBezTo>
                    <a:pt x="27527" y="24451"/>
                    <a:pt x="27570" y="24453"/>
                    <a:pt x="27612" y="24453"/>
                  </a:cubicBezTo>
                  <a:cubicBezTo>
                    <a:pt x="29469" y="24453"/>
                    <a:pt x="29526" y="20469"/>
                    <a:pt x="32047" y="5228"/>
                  </a:cubicBezTo>
                  <a:lnTo>
                    <a:pt x="3904" y="1"/>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
            <p:cNvSpPr/>
            <p:nvPr/>
          </p:nvSpPr>
          <p:spPr>
            <a:xfrm>
              <a:off x="209025" y="366050"/>
              <a:ext cx="865675" cy="358500"/>
            </a:xfrm>
            <a:custGeom>
              <a:rect b="b" l="l" r="r" t="t"/>
              <a:pathLst>
                <a:path extrusionOk="0" h="14340" w="34627">
                  <a:moveTo>
                    <a:pt x="4555" y="1"/>
                  </a:moveTo>
                  <a:cubicBezTo>
                    <a:pt x="2868" y="1"/>
                    <a:pt x="1676" y="426"/>
                    <a:pt x="1530" y="1611"/>
                  </a:cubicBezTo>
                  <a:cubicBezTo>
                    <a:pt x="1347" y="2661"/>
                    <a:pt x="868" y="4373"/>
                    <a:pt x="663" y="5902"/>
                  </a:cubicBezTo>
                  <a:cubicBezTo>
                    <a:pt x="389" y="8938"/>
                    <a:pt x="1" y="8938"/>
                    <a:pt x="3151" y="9508"/>
                  </a:cubicBezTo>
                  <a:cubicBezTo>
                    <a:pt x="10375" y="11076"/>
                    <a:pt x="25189" y="14339"/>
                    <a:pt x="30494" y="14339"/>
                  </a:cubicBezTo>
                  <a:cubicBezTo>
                    <a:pt x="31676" y="14339"/>
                    <a:pt x="32386" y="14178"/>
                    <a:pt x="32435" y="13799"/>
                  </a:cubicBezTo>
                  <a:cubicBezTo>
                    <a:pt x="34627" y="2569"/>
                    <a:pt x="33965" y="5902"/>
                    <a:pt x="17325" y="2661"/>
                  </a:cubicBezTo>
                  <a:cubicBezTo>
                    <a:pt x="14804" y="2201"/>
                    <a:pt x="8395" y="1"/>
                    <a:pt x="4555"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
            <p:cNvSpPr/>
            <p:nvPr/>
          </p:nvSpPr>
          <p:spPr>
            <a:xfrm>
              <a:off x="514675" y="417500"/>
              <a:ext cx="157400" cy="699250"/>
            </a:xfrm>
            <a:custGeom>
              <a:rect b="b" l="l" r="r" t="t"/>
              <a:pathLst>
                <a:path extrusionOk="0" h="27970" w="6296">
                  <a:moveTo>
                    <a:pt x="5595" y="0"/>
                  </a:moveTo>
                  <a:cubicBezTo>
                    <a:pt x="5377" y="0"/>
                    <a:pt x="5171" y="124"/>
                    <a:pt x="5099" y="420"/>
                  </a:cubicBezTo>
                  <a:cubicBezTo>
                    <a:pt x="3387" y="9368"/>
                    <a:pt x="1767" y="18292"/>
                    <a:pt x="55" y="27240"/>
                  </a:cubicBezTo>
                  <a:cubicBezTo>
                    <a:pt x="1" y="27684"/>
                    <a:pt x="336" y="27970"/>
                    <a:pt x="663" y="27970"/>
                  </a:cubicBezTo>
                  <a:cubicBezTo>
                    <a:pt x="889" y="27970"/>
                    <a:pt x="1112" y="27832"/>
                    <a:pt x="1196" y="27514"/>
                  </a:cubicBezTo>
                  <a:cubicBezTo>
                    <a:pt x="2908" y="18589"/>
                    <a:pt x="4528" y="9641"/>
                    <a:pt x="6240" y="694"/>
                  </a:cubicBezTo>
                  <a:cubicBezTo>
                    <a:pt x="6296" y="293"/>
                    <a:pt x="5931" y="0"/>
                    <a:pt x="559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
            <p:cNvSpPr/>
            <p:nvPr/>
          </p:nvSpPr>
          <p:spPr>
            <a:xfrm>
              <a:off x="413875" y="202250"/>
              <a:ext cx="254950" cy="243350"/>
            </a:xfrm>
            <a:custGeom>
              <a:rect b="b" l="l" r="r" t="t"/>
              <a:pathLst>
                <a:path extrusionOk="0" h="9734" w="10198">
                  <a:moveTo>
                    <a:pt x="3282" y="1165"/>
                  </a:moveTo>
                  <a:cubicBezTo>
                    <a:pt x="4845" y="1165"/>
                    <a:pt x="6341" y="3427"/>
                    <a:pt x="7031" y="4556"/>
                  </a:cubicBezTo>
                  <a:cubicBezTo>
                    <a:pt x="7811" y="5726"/>
                    <a:pt x="8455" y="7001"/>
                    <a:pt x="8815" y="8358"/>
                  </a:cubicBezTo>
                  <a:lnTo>
                    <a:pt x="8815" y="8358"/>
                  </a:lnTo>
                  <a:cubicBezTo>
                    <a:pt x="6672" y="7834"/>
                    <a:pt x="4704" y="6916"/>
                    <a:pt x="3037" y="5310"/>
                  </a:cubicBezTo>
                  <a:cubicBezTo>
                    <a:pt x="1895" y="4282"/>
                    <a:pt x="457" y="1886"/>
                    <a:pt x="2854" y="1224"/>
                  </a:cubicBezTo>
                  <a:cubicBezTo>
                    <a:pt x="2997" y="1184"/>
                    <a:pt x="3139" y="1165"/>
                    <a:pt x="3282" y="1165"/>
                  </a:cubicBezTo>
                  <a:close/>
                  <a:moveTo>
                    <a:pt x="3336" y="0"/>
                  </a:moveTo>
                  <a:cubicBezTo>
                    <a:pt x="2864" y="0"/>
                    <a:pt x="2382" y="118"/>
                    <a:pt x="1895" y="379"/>
                  </a:cubicBezTo>
                  <a:cubicBezTo>
                    <a:pt x="1" y="1315"/>
                    <a:pt x="92" y="3324"/>
                    <a:pt x="1233" y="4944"/>
                  </a:cubicBezTo>
                  <a:cubicBezTo>
                    <a:pt x="2910" y="7537"/>
                    <a:pt x="6227" y="9057"/>
                    <a:pt x="9215" y="9655"/>
                  </a:cubicBezTo>
                  <a:lnTo>
                    <a:pt x="9215" y="9655"/>
                  </a:lnTo>
                  <a:cubicBezTo>
                    <a:pt x="9294" y="9709"/>
                    <a:pt x="9389" y="9734"/>
                    <a:pt x="9487" y="9734"/>
                  </a:cubicBezTo>
                  <a:cubicBezTo>
                    <a:pt x="9569" y="9734"/>
                    <a:pt x="9653" y="9717"/>
                    <a:pt x="9733" y="9686"/>
                  </a:cubicBezTo>
                  <a:lnTo>
                    <a:pt x="9733" y="9686"/>
                  </a:lnTo>
                  <a:cubicBezTo>
                    <a:pt x="9802" y="9664"/>
                    <a:pt x="9863" y="9629"/>
                    <a:pt x="9916" y="9585"/>
                  </a:cubicBezTo>
                  <a:lnTo>
                    <a:pt x="9916" y="9585"/>
                  </a:lnTo>
                  <a:cubicBezTo>
                    <a:pt x="10085" y="9459"/>
                    <a:pt x="10198" y="9261"/>
                    <a:pt x="10158" y="9030"/>
                  </a:cubicBezTo>
                  <a:cubicBezTo>
                    <a:pt x="9756" y="6437"/>
                    <a:pt x="6822" y="0"/>
                    <a:pt x="333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
            <p:cNvSpPr/>
            <p:nvPr/>
          </p:nvSpPr>
          <p:spPr>
            <a:xfrm>
              <a:off x="618475" y="129175"/>
              <a:ext cx="244525" cy="316600"/>
            </a:xfrm>
            <a:custGeom>
              <a:rect b="b" l="l" r="r" t="t"/>
              <a:pathLst>
                <a:path extrusionOk="0" h="12664" w="9781">
                  <a:moveTo>
                    <a:pt x="3866" y="1202"/>
                  </a:moveTo>
                  <a:cubicBezTo>
                    <a:pt x="7650" y="1202"/>
                    <a:pt x="3956" y="7900"/>
                    <a:pt x="1852" y="10641"/>
                  </a:cubicBezTo>
                  <a:lnTo>
                    <a:pt x="1852" y="10641"/>
                  </a:lnTo>
                  <a:cubicBezTo>
                    <a:pt x="1438" y="7371"/>
                    <a:pt x="300" y="1280"/>
                    <a:pt x="3800" y="1202"/>
                  </a:cubicBezTo>
                  <a:cubicBezTo>
                    <a:pt x="3822" y="1202"/>
                    <a:pt x="3844" y="1202"/>
                    <a:pt x="3866" y="1202"/>
                  </a:cubicBezTo>
                  <a:close/>
                  <a:moveTo>
                    <a:pt x="3652" y="1"/>
                  </a:moveTo>
                  <a:cubicBezTo>
                    <a:pt x="1714" y="1"/>
                    <a:pt x="613" y="1877"/>
                    <a:pt x="376" y="3667"/>
                  </a:cubicBezTo>
                  <a:cubicBezTo>
                    <a:pt x="0" y="6432"/>
                    <a:pt x="782" y="9111"/>
                    <a:pt x="831" y="11787"/>
                  </a:cubicBezTo>
                  <a:lnTo>
                    <a:pt x="831" y="11787"/>
                  </a:lnTo>
                  <a:cubicBezTo>
                    <a:pt x="589" y="12165"/>
                    <a:pt x="986" y="12664"/>
                    <a:pt x="1421" y="12664"/>
                  </a:cubicBezTo>
                  <a:cubicBezTo>
                    <a:pt x="1546" y="12664"/>
                    <a:pt x="1675" y="12622"/>
                    <a:pt x="1792" y="12524"/>
                  </a:cubicBezTo>
                  <a:cubicBezTo>
                    <a:pt x="4165" y="10629"/>
                    <a:pt x="9780" y="1773"/>
                    <a:pt x="4645" y="152"/>
                  </a:cubicBezTo>
                  <a:cubicBezTo>
                    <a:pt x="4293" y="49"/>
                    <a:pt x="3962" y="1"/>
                    <a:pt x="365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
            <p:cNvSpPr/>
            <p:nvPr/>
          </p:nvSpPr>
          <p:spPr>
            <a:xfrm>
              <a:off x="637900" y="286675"/>
              <a:ext cx="323925" cy="175650"/>
            </a:xfrm>
            <a:custGeom>
              <a:rect b="b" l="l" r="r" t="t"/>
              <a:pathLst>
                <a:path extrusionOk="0" h="7026" w="12957">
                  <a:moveTo>
                    <a:pt x="9483" y="1088"/>
                  </a:moveTo>
                  <a:cubicBezTo>
                    <a:pt x="10807" y="1179"/>
                    <a:pt x="11765" y="2891"/>
                    <a:pt x="11583" y="4124"/>
                  </a:cubicBezTo>
                  <a:cubicBezTo>
                    <a:pt x="11260" y="5623"/>
                    <a:pt x="8570" y="5750"/>
                    <a:pt x="6911" y="5750"/>
                  </a:cubicBezTo>
                  <a:cubicBezTo>
                    <a:pt x="6575" y="5750"/>
                    <a:pt x="6282" y="5744"/>
                    <a:pt x="6059" y="5744"/>
                  </a:cubicBezTo>
                  <a:cubicBezTo>
                    <a:pt x="4698" y="5744"/>
                    <a:pt x="3278" y="5629"/>
                    <a:pt x="1847" y="5386"/>
                  </a:cubicBezTo>
                  <a:lnTo>
                    <a:pt x="1847" y="5386"/>
                  </a:lnTo>
                  <a:cubicBezTo>
                    <a:pt x="3156" y="4138"/>
                    <a:pt x="4577" y="3076"/>
                    <a:pt x="6059" y="2138"/>
                  </a:cubicBezTo>
                  <a:cubicBezTo>
                    <a:pt x="7109" y="1567"/>
                    <a:pt x="8341" y="1088"/>
                    <a:pt x="9483" y="1088"/>
                  </a:cubicBezTo>
                  <a:close/>
                  <a:moveTo>
                    <a:pt x="8864" y="1"/>
                  </a:moveTo>
                  <a:cubicBezTo>
                    <a:pt x="8497" y="1"/>
                    <a:pt x="8129" y="43"/>
                    <a:pt x="7771" y="129"/>
                  </a:cubicBezTo>
                  <a:cubicBezTo>
                    <a:pt x="4918" y="905"/>
                    <a:pt x="2156" y="3279"/>
                    <a:pt x="170" y="5356"/>
                  </a:cubicBezTo>
                  <a:cubicBezTo>
                    <a:pt x="54" y="5494"/>
                    <a:pt x="16" y="5643"/>
                    <a:pt x="31" y="5784"/>
                  </a:cubicBezTo>
                  <a:lnTo>
                    <a:pt x="31" y="5784"/>
                  </a:lnTo>
                  <a:cubicBezTo>
                    <a:pt x="0" y="6026"/>
                    <a:pt x="107" y="6258"/>
                    <a:pt x="410" y="6310"/>
                  </a:cubicBezTo>
                  <a:lnTo>
                    <a:pt x="410" y="6310"/>
                  </a:lnTo>
                  <a:cubicBezTo>
                    <a:pt x="490" y="6350"/>
                    <a:pt x="578" y="6373"/>
                    <a:pt x="665" y="6373"/>
                  </a:cubicBezTo>
                  <a:cubicBezTo>
                    <a:pt x="686" y="6373"/>
                    <a:pt x="707" y="6372"/>
                    <a:pt x="728" y="6369"/>
                  </a:cubicBezTo>
                  <a:lnTo>
                    <a:pt x="728" y="6369"/>
                  </a:lnTo>
                  <a:cubicBezTo>
                    <a:pt x="2115" y="6631"/>
                    <a:pt x="4486" y="7025"/>
                    <a:pt x="6758" y="7025"/>
                  </a:cubicBezTo>
                  <a:cubicBezTo>
                    <a:pt x="9720" y="7025"/>
                    <a:pt x="12511" y="6355"/>
                    <a:pt x="12724" y="3850"/>
                  </a:cubicBezTo>
                  <a:cubicBezTo>
                    <a:pt x="12957" y="1349"/>
                    <a:pt x="10934" y="1"/>
                    <a:pt x="8864"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
            <p:cNvSpPr/>
            <p:nvPr/>
          </p:nvSpPr>
          <p:spPr>
            <a:xfrm>
              <a:off x="480625" y="418500"/>
              <a:ext cx="184975" cy="204300"/>
            </a:xfrm>
            <a:custGeom>
              <a:rect b="b" l="l" r="r" t="t"/>
              <a:pathLst>
                <a:path extrusionOk="0" h="8172" w="7399">
                  <a:moveTo>
                    <a:pt x="6611" y="1"/>
                  </a:moveTo>
                  <a:cubicBezTo>
                    <a:pt x="6526" y="1"/>
                    <a:pt x="6436" y="26"/>
                    <a:pt x="6347" y="83"/>
                  </a:cubicBezTo>
                  <a:cubicBezTo>
                    <a:pt x="5206" y="951"/>
                    <a:pt x="4544" y="2001"/>
                    <a:pt x="3790" y="3142"/>
                  </a:cubicBezTo>
                  <a:cubicBezTo>
                    <a:pt x="2832" y="4557"/>
                    <a:pt x="1599" y="5904"/>
                    <a:pt x="367" y="7228"/>
                  </a:cubicBezTo>
                  <a:cubicBezTo>
                    <a:pt x="1" y="7593"/>
                    <a:pt x="353" y="8172"/>
                    <a:pt x="794" y="8172"/>
                  </a:cubicBezTo>
                  <a:cubicBezTo>
                    <a:pt x="931" y="8172"/>
                    <a:pt x="1076" y="8116"/>
                    <a:pt x="1211" y="7981"/>
                  </a:cubicBezTo>
                  <a:cubicBezTo>
                    <a:pt x="2261" y="6931"/>
                    <a:pt x="3220" y="5790"/>
                    <a:pt x="4179" y="4648"/>
                  </a:cubicBezTo>
                  <a:cubicBezTo>
                    <a:pt x="5023" y="3416"/>
                    <a:pt x="5685" y="2001"/>
                    <a:pt x="6918" y="1133"/>
                  </a:cubicBezTo>
                  <a:cubicBezTo>
                    <a:pt x="7399" y="729"/>
                    <a:pt x="7069" y="1"/>
                    <a:pt x="66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
            <p:cNvSpPr/>
            <p:nvPr/>
          </p:nvSpPr>
          <p:spPr>
            <a:xfrm>
              <a:off x="645000" y="427475"/>
              <a:ext cx="177125" cy="359575"/>
            </a:xfrm>
            <a:custGeom>
              <a:rect b="b" l="l" r="r" t="t"/>
              <a:pathLst>
                <a:path extrusionOk="0" h="14383" w="7085">
                  <a:moveTo>
                    <a:pt x="809" y="1"/>
                  </a:moveTo>
                  <a:cubicBezTo>
                    <a:pt x="405" y="1"/>
                    <a:pt x="1" y="412"/>
                    <a:pt x="251" y="866"/>
                  </a:cubicBezTo>
                  <a:cubicBezTo>
                    <a:pt x="2739" y="5157"/>
                    <a:pt x="2351" y="10475"/>
                    <a:pt x="5866" y="14196"/>
                  </a:cubicBezTo>
                  <a:cubicBezTo>
                    <a:pt x="5977" y="14327"/>
                    <a:pt x="6107" y="14382"/>
                    <a:pt x="6235" y="14382"/>
                  </a:cubicBezTo>
                  <a:cubicBezTo>
                    <a:pt x="6666" y="14382"/>
                    <a:pt x="7085" y="13767"/>
                    <a:pt x="6734" y="13328"/>
                  </a:cubicBezTo>
                  <a:cubicBezTo>
                    <a:pt x="3310" y="9813"/>
                    <a:pt x="3584" y="4404"/>
                    <a:pt x="1301" y="295"/>
                  </a:cubicBezTo>
                  <a:cubicBezTo>
                    <a:pt x="1179" y="87"/>
                    <a:pt x="994" y="1"/>
                    <a:pt x="80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
            <p:cNvSpPr/>
            <p:nvPr/>
          </p:nvSpPr>
          <p:spPr>
            <a:xfrm>
              <a:off x="709000" y="883550"/>
              <a:ext cx="93800" cy="67800"/>
            </a:xfrm>
            <a:custGeom>
              <a:rect b="b" l="l" r="r" t="t"/>
              <a:pathLst>
                <a:path extrusionOk="0" h="2712" w="3752">
                  <a:moveTo>
                    <a:pt x="1648" y="1"/>
                  </a:moveTo>
                  <a:cubicBezTo>
                    <a:pt x="149" y="1"/>
                    <a:pt x="0" y="2432"/>
                    <a:pt x="1686" y="2709"/>
                  </a:cubicBezTo>
                  <a:cubicBezTo>
                    <a:pt x="1713" y="2711"/>
                    <a:pt x="1740" y="2711"/>
                    <a:pt x="1766" y="2711"/>
                  </a:cubicBezTo>
                  <a:cubicBezTo>
                    <a:pt x="3148" y="2711"/>
                    <a:pt x="3752" y="419"/>
                    <a:pt x="1982" y="38"/>
                  </a:cubicBezTo>
                  <a:cubicBezTo>
                    <a:pt x="1864" y="13"/>
                    <a:pt x="1753" y="1"/>
                    <a:pt x="1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
            <p:cNvSpPr/>
            <p:nvPr/>
          </p:nvSpPr>
          <p:spPr>
            <a:xfrm>
              <a:off x="231925" y="907100"/>
              <a:ext cx="94775" cy="65550"/>
            </a:xfrm>
            <a:custGeom>
              <a:rect b="b" l="l" r="r" t="t"/>
              <a:pathLst>
                <a:path extrusionOk="0" h="2622" w="3791">
                  <a:moveTo>
                    <a:pt x="1637" y="1"/>
                  </a:moveTo>
                  <a:cubicBezTo>
                    <a:pt x="182" y="1"/>
                    <a:pt x="0" y="2443"/>
                    <a:pt x="1664" y="2611"/>
                  </a:cubicBezTo>
                  <a:cubicBezTo>
                    <a:pt x="1714" y="2618"/>
                    <a:pt x="1764" y="2621"/>
                    <a:pt x="1813" y="2621"/>
                  </a:cubicBezTo>
                  <a:cubicBezTo>
                    <a:pt x="3131" y="2621"/>
                    <a:pt x="3790" y="319"/>
                    <a:pt x="2029" y="55"/>
                  </a:cubicBezTo>
                  <a:cubicBezTo>
                    <a:pt x="1890" y="18"/>
                    <a:pt x="1759" y="1"/>
                    <a:pt x="16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
            <p:cNvSpPr/>
            <p:nvPr/>
          </p:nvSpPr>
          <p:spPr>
            <a:xfrm>
              <a:off x="456625" y="752875"/>
              <a:ext cx="93025" cy="67475"/>
            </a:xfrm>
            <a:custGeom>
              <a:rect b="b" l="l" r="r" t="t"/>
              <a:pathLst>
                <a:path extrusionOk="0" h="2699" w="3721">
                  <a:moveTo>
                    <a:pt x="1654" y="1"/>
                  </a:moveTo>
                  <a:cubicBezTo>
                    <a:pt x="155" y="1"/>
                    <a:pt x="1" y="2430"/>
                    <a:pt x="1601" y="2686"/>
                  </a:cubicBezTo>
                  <a:cubicBezTo>
                    <a:pt x="1661" y="2694"/>
                    <a:pt x="1720" y="2698"/>
                    <a:pt x="1778" y="2698"/>
                  </a:cubicBezTo>
                  <a:cubicBezTo>
                    <a:pt x="3178" y="2698"/>
                    <a:pt x="3721" y="389"/>
                    <a:pt x="1989" y="38"/>
                  </a:cubicBezTo>
                  <a:cubicBezTo>
                    <a:pt x="1871" y="13"/>
                    <a:pt x="1759" y="1"/>
                    <a:pt x="16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
            <p:cNvSpPr/>
            <p:nvPr/>
          </p:nvSpPr>
          <p:spPr>
            <a:xfrm>
              <a:off x="645550" y="752425"/>
              <a:ext cx="91825" cy="65625"/>
            </a:xfrm>
            <a:custGeom>
              <a:rect b="b" l="l" r="r" t="t"/>
              <a:pathLst>
                <a:path extrusionOk="0" h="2625" w="3673">
                  <a:moveTo>
                    <a:pt x="1540" y="1"/>
                  </a:moveTo>
                  <a:cubicBezTo>
                    <a:pt x="107" y="1"/>
                    <a:pt x="0" y="2361"/>
                    <a:pt x="1576" y="2613"/>
                  </a:cubicBezTo>
                  <a:cubicBezTo>
                    <a:pt x="1636" y="2621"/>
                    <a:pt x="1694" y="2625"/>
                    <a:pt x="1751" y="2625"/>
                  </a:cubicBezTo>
                  <a:cubicBezTo>
                    <a:pt x="3131" y="2625"/>
                    <a:pt x="3673" y="319"/>
                    <a:pt x="1941" y="56"/>
                  </a:cubicBezTo>
                  <a:cubicBezTo>
                    <a:pt x="1798" y="18"/>
                    <a:pt x="1664" y="1"/>
                    <a:pt x="15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
            <p:cNvSpPr/>
            <p:nvPr/>
          </p:nvSpPr>
          <p:spPr>
            <a:xfrm>
              <a:off x="602675" y="975700"/>
              <a:ext cx="92025" cy="66000"/>
            </a:xfrm>
            <a:custGeom>
              <a:rect b="b" l="l" r="r" t="t"/>
              <a:pathLst>
                <a:path extrusionOk="0" h="2640" w="3681">
                  <a:moveTo>
                    <a:pt x="1570" y="1"/>
                  </a:moveTo>
                  <a:cubicBezTo>
                    <a:pt x="112" y="1"/>
                    <a:pt x="0" y="2460"/>
                    <a:pt x="1670" y="2629"/>
                  </a:cubicBezTo>
                  <a:cubicBezTo>
                    <a:pt x="1723" y="2636"/>
                    <a:pt x="1774" y="2639"/>
                    <a:pt x="1824" y="2639"/>
                  </a:cubicBezTo>
                  <a:cubicBezTo>
                    <a:pt x="3131" y="2639"/>
                    <a:pt x="3681" y="424"/>
                    <a:pt x="1944" y="50"/>
                  </a:cubicBezTo>
                  <a:cubicBezTo>
                    <a:pt x="1811" y="16"/>
                    <a:pt x="1686" y="1"/>
                    <a:pt x="15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
            <p:cNvSpPr/>
            <p:nvPr/>
          </p:nvSpPr>
          <p:spPr>
            <a:xfrm>
              <a:off x="768350" y="1040475"/>
              <a:ext cx="93800" cy="67800"/>
            </a:xfrm>
            <a:custGeom>
              <a:rect b="b" l="l" r="r" t="t"/>
              <a:pathLst>
                <a:path extrusionOk="0" h="2712" w="3752">
                  <a:moveTo>
                    <a:pt x="1648" y="1"/>
                  </a:moveTo>
                  <a:cubicBezTo>
                    <a:pt x="149" y="1"/>
                    <a:pt x="0" y="2431"/>
                    <a:pt x="1686" y="2709"/>
                  </a:cubicBezTo>
                  <a:cubicBezTo>
                    <a:pt x="1713" y="2710"/>
                    <a:pt x="1739" y="2711"/>
                    <a:pt x="1766" y="2711"/>
                  </a:cubicBezTo>
                  <a:cubicBezTo>
                    <a:pt x="3148" y="2711"/>
                    <a:pt x="3751" y="419"/>
                    <a:pt x="1982" y="38"/>
                  </a:cubicBezTo>
                  <a:cubicBezTo>
                    <a:pt x="1864" y="13"/>
                    <a:pt x="1753" y="1"/>
                    <a:pt x="1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
            <p:cNvSpPr/>
            <p:nvPr/>
          </p:nvSpPr>
          <p:spPr>
            <a:xfrm>
              <a:off x="280850" y="648000"/>
              <a:ext cx="93225" cy="67850"/>
            </a:xfrm>
            <a:custGeom>
              <a:rect b="b" l="l" r="r" t="t"/>
              <a:pathLst>
                <a:path extrusionOk="0" h="2714" w="3729">
                  <a:moveTo>
                    <a:pt x="1672" y="0"/>
                  </a:moveTo>
                  <a:cubicBezTo>
                    <a:pt x="158" y="0"/>
                    <a:pt x="1" y="2447"/>
                    <a:pt x="1693" y="2704"/>
                  </a:cubicBezTo>
                  <a:cubicBezTo>
                    <a:pt x="1744" y="2711"/>
                    <a:pt x="1794" y="2714"/>
                    <a:pt x="1843" y="2714"/>
                  </a:cubicBezTo>
                  <a:cubicBezTo>
                    <a:pt x="3175" y="2714"/>
                    <a:pt x="3728" y="408"/>
                    <a:pt x="1989" y="33"/>
                  </a:cubicBezTo>
                  <a:cubicBezTo>
                    <a:pt x="1878" y="11"/>
                    <a:pt x="1772" y="0"/>
                    <a:pt x="16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
            <p:cNvSpPr/>
            <p:nvPr/>
          </p:nvSpPr>
          <p:spPr>
            <a:xfrm>
              <a:off x="835100" y="828775"/>
              <a:ext cx="96100" cy="67800"/>
            </a:xfrm>
            <a:custGeom>
              <a:rect b="b" l="l" r="r" t="t"/>
              <a:pathLst>
                <a:path extrusionOk="0" h="2712" w="3844">
                  <a:moveTo>
                    <a:pt x="1739" y="1"/>
                  </a:moveTo>
                  <a:cubicBezTo>
                    <a:pt x="230" y="1"/>
                    <a:pt x="1" y="2431"/>
                    <a:pt x="1686" y="2709"/>
                  </a:cubicBezTo>
                  <a:cubicBezTo>
                    <a:pt x="1715" y="2710"/>
                    <a:pt x="1743" y="2711"/>
                    <a:pt x="1772" y="2711"/>
                  </a:cubicBezTo>
                  <a:cubicBezTo>
                    <a:pt x="3239" y="2711"/>
                    <a:pt x="3843" y="419"/>
                    <a:pt x="2074" y="38"/>
                  </a:cubicBezTo>
                  <a:cubicBezTo>
                    <a:pt x="1956" y="13"/>
                    <a:pt x="1844" y="1"/>
                    <a:pt x="17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
            <p:cNvSpPr/>
            <p:nvPr/>
          </p:nvSpPr>
          <p:spPr>
            <a:xfrm>
              <a:off x="402575" y="971450"/>
              <a:ext cx="95300" cy="67950"/>
            </a:xfrm>
            <a:custGeom>
              <a:rect b="b" l="l" r="r" t="t"/>
              <a:pathLst>
                <a:path extrusionOk="0" h="2718" w="3812">
                  <a:moveTo>
                    <a:pt x="1716" y="0"/>
                  </a:moveTo>
                  <a:cubicBezTo>
                    <a:pt x="209" y="0"/>
                    <a:pt x="0" y="2431"/>
                    <a:pt x="1685" y="2708"/>
                  </a:cubicBezTo>
                  <a:cubicBezTo>
                    <a:pt x="1736" y="2714"/>
                    <a:pt x="1785" y="2718"/>
                    <a:pt x="1834" y="2718"/>
                  </a:cubicBezTo>
                  <a:cubicBezTo>
                    <a:pt x="3153" y="2718"/>
                    <a:pt x="3812" y="412"/>
                    <a:pt x="2051" y="37"/>
                  </a:cubicBezTo>
                  <a:cubicBezTo>
                    <a:pt x="1933" y="12"/>
                    <a:pt x="1821" y="0"/>
                    <a:pt x="171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
            <p:cNvSpPr/>
            <p:nvPr/>
          </p:nvSpPr>
          <p:spPr>
            <a:xfrm>
              <a:off x="328750" y="811800"/>
              <a:ext cx="92425" cy="65625"/>
            </a:xfrm>
            <a:custGeom>
              <a:rect b="b" l="l" r="r" t="t"/>
              <a:pathLst>
                <a:path extrusionOk="0" h="2625" w="3697">
                  <a:moveTo>
                    <a:pt x="1577" y="1"/>
                  </a:moveTo>
                  <a:cubicBezTo>
                    <a:pt x="131" y="1"/>
                    <a:pt x="0" y="2443"/>
                    <a:pt x="1580" y="2612"/>
                  </a:cubicBezTo>
                  <a:cubicBezTo>
                    <a:pt x="1643" y="2620"/>
                    <a:pt x="1705" y="2624"/>
                    <a:pt x="1765" y="2624"/>
                  </a:cubicBezTo>
                  <a:cubicBezTo>
                    <a:pt x="3160" y="2624"/>
                    <a:pt x="3697" y="427"/>
                    <a:pt x="1968" y="55"/>
                  </a:cubicBezTo>
                  <a:cubicBezTo>
                    <a:pt x="1829" y="18"/>
                    <a:pt x="1698" y="1"/>
                    <a:pt x="15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 name="Google Shape;326;p2"/>
          <p:cNvGrpSpPr/>
          <p:nvPr/>
        </p:nvGrpSpPr>
        <p:grpSpPr>
          <a:xfrm>
            <a:off x="8831950" y="486075"/>
            <a:ext cx="717875" cy="906750"/>
            <a:chOff x="8831950" y="486075"/>
            <a:chExt cx="717875" cy="906750"/>
          </a:xfrm>
        </p:grpSpPr>
        <p:sp>
          <p:nvSpPr>
            <p:cNvPr id="327" name="Google Shape;327;p2"/>
            <p:cNvSpPr/>
            <p:nvPr/>
          </p:nvSpPr>
          <p:spPr>
            <a:xfrm>
              <a:off x="9295750" y="486075"/>
              <a:ext cx="158775" cy="242175"/>
            </a:xfrm>
            <a:custGeom>
              <a:rect b="b" l="l" r="r" t="t"/>
              <a:pathLst>
                <a:path extrusionOk="0" h="9687" w="6351">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
            <p:cNvSpPr/>
            <p:nvPr/>
          </p:nvSpPr>
          <p:spPr>
            <a:xfrm>
              <a:off x="9207425" y="699050"/>
              <a:ext cx="175775" cy="180900"/>
            </a:xfrm>
            <a:custGeom>
              <a:rect b="b" l="l" r="r" t="t"/>
              <a:pathLst>
                <a:path extrusionOk="0" h="7236" w="7031">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
            <p:cNvSpPr/>
            <p:nvPr/>
          </p:nvSpPr>
          <p:spPr>
            <a:xfrm>
              <a:off x="8831950" y="795325"/>
              <a:ext cx="717875" cy="597500"/>
            </a:xfrm>
            <a:custGeom>
              <a:rect b="b" l="l" r="r" t="t"/>
              <a:pathLst>
                <a:path extrusionOk="0" h="23900" w="28715">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
            <p:cNvSpPr/>
            <p:nvPr/>
          </p:nvSpPr>
          <p:spPr>
            <a:xfrm>
              <a:off x="8901025" y="953550"/>
              <a:ext cx="617946" cy="239327"/>
            </a:xfrm>
            <a:custGeom>
              <a:rect b="b" l="l" r="r" t="t"/>
              <a:pathLst>
                <a:path extrusionOk="0" h="10860" w="26627">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
            <p:cNvSpPr/>
            <p:nvPr/>
          </p:nvSpPr>
          <p:spPr>
            <a:xfrm>
              <a:off x="8924400" y="886474"/>
              <a:ext cx="601405" cy="216564"/>
            </a:xfrm>
            <a:custGeom>
              <a:rect b="b" l="l" r="r" t="t"/>
              <a:pathLst>
                <a:path extrusionOk="0" h="9908" w="27654">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
            <p:cNvSpPr/>
            <p:nvPr/>
          </p:nvSpPr>
          <p:spPr>
            <a:xfrm>
              <a:off x="8861475" y="1042225"/>
              <a:ext cx="624430" cy="216578"/>
            </a:xfrm>
            <a:custGeom>
              <a:rect b="b" l="l" r="r" t="t"/>
              <a:pathLst>
                <a:path extrusionOk="0" h="9877" w="27648">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
            <p:cNvSpPr/>
            <p:nvPr/>
          </p:nvSpPr>
          <p:spPr>
            <a:xfrm>
              <a:off x="8977325" y="853124"/>
              <a:ext cx="548464" cy="190061"/>
            </a:xfrm>
            <a:custGeom>
              <a:rect b="b" l="l" r="r" t="t"/>
              <a:pathLst>
                <a:path extrusionOk="0" h="9509" w="26998">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
            <p:cNvSpPr/>
            <p:nvPr/>
          </p:nvSpPr>
          <p:spPr>
            <a:xfrm>
              <a:off x="9013025" y="820025"/>
              <a:ext cx="472876" cy="159597"/>
            </a:xfrm>
            <a:custGeom>
              <a:rect b="b" l="l" r="r" t="t"/>
              <a:pathLst>
                <a:path extrusionOk="0" h="9163" w="26581">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
            <p:cNvSpPr/>
            <p:nvPr/>
          </p:nvSpPr>
          <p:spPr>
            <a:xfrm>
              <a:off x="8861475" y="1110300"/>
              <a:ext cx="601383" cy="190048"/>
            </a:xfrm>
            <a:custGeom>
              <a:rect b="b" l="l" r="r" t="t"/>
              <a:pathLst>
                <a:path extrusionOk="0" h="9573" w="27126">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
            <p:cNvSpPr/>
            <p:nvPr/>
          </p:nvSpPr>
          <p:spPr>
            <a:xfrm>
              <a:off x="8884475" y="1176875"/>
              <a:ext cx="536954" cy="154716"/>
            </a:xfrm>
            <a:custGeom>
              <a:rect b="b" l="l" r="r" t="t"/>
              <a:pathLst>
                <a:path extrusionOk="0" h="9113" w="26572">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
            <p:cNvSpPr/>
            <p:nvPr/>
          </p:nvSpPr>
          <p:spPr>
            <a:xfrm>
              <a:off x="8943800" y="953550"/>
              <a:ext cx="49650" cy="37675"/>
            </a:xfrm>
            <a:custGeom>
              <a:rect b="b" l="l" r="r" t="t"/>
              <a:pathLst>
                <a:path extrusionOk="0" h="1507" w="1986">
                  <a:moveTo>
                    <a:pt x="1027" y="0"/>
                  </a:moveTo>
                  <a:cubicBezTo>
                    <a:pt x="0" y="0"/>
                    <a:pt x="0" y="1507"/>
                    <a:pt x="1027" y="1507"/>
                  </a:cubicBezTo>
                  <a:cubicBezTo>
                    <a:pt x="1986" y="1507"/>
                    <a:pt x="1986" y="0"/>
                    <a:pt x="10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
            <p:cNvSpPr/>
            <p:nvPr/>
          </p:nvSpPr>
          <p:spPr>
            <a:xfrm>
              <a:off x="9012756" y="1051031"/>
              <a:ext cx="49675" cy="37700"/>
            </a:xfrm>
            <a:custGeom>
              <a:rect b="b" l="l" r="r" t="t"/>
              <a:pathLst>
                <a:path extrusionOk="0" h="1508" w="1987">
                  <a:moveTo>
                    <a:pt x="936" y="1"/>
                  </a:moveTo>
                  <a:cubicBezTo>
                    <a:pt x="1" y="1"/>
                    <a:pt x="1" y="1507"/>
                    <a:pt x="936" y="1507"/>
                  </a:cubicBezTo>
                  <a:cubicBezTo>
                    <a:pt x="1986" y="1507"/>
                    <a:pt x="1986" y="1"/>
                    <a:pt x="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
            <p:cNvSpPr/>
            <p:nvPr/>
          </p:nvSpPr>
          <p:spPr>
            <a:xfrm>
              <a:off x="9100725" y="1019725"/>
              <a:ext cx="49650" cy="38275"/>
            </a:xfrm>
            <a:custGeom>
              <a:rect b="b" l="l" r="r" t="t"/>
              <a:pathLst>
                <a:path extrusionOk="0" h="1531" w="1986">
                  <a:moveTo>
                    <a:pt x="936" y="1"/>
                  </a:moveTo>
                  <a:cubicBezTo>
                    <a:pt x="0" y="1"/>
                    <a:pt x="0" y="1530"/>
                    <a:pt x="936" y="1530"/>
                  </a:cubicBezTo>
                  <a:cubicBezTo>
                    <a:pt x="1986" y="1530"/>
                    <a:pt x="1986" y="1"/>
                    <a:pt x="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
            <p:cNvSpPr/>
            <p:nvPr/>
          </p:nvSpPr>
          <p:spPr>
            <a:xfrm>
              <a:off x="9160050" y="1103050"/>
              <a:ext cx="49675" cy="38250"/>
            </a:xfrm>
            <a:custGeom>
              <a:rect b="b" l="l" r="r" t="t"/>
              <a:pathLst>
                <a:path extrusionOk="0" h="1530" w="1987">
                  <a:moveTo>
                    <a:pt x="1051" y="0"/>
                  </a:moveTo>
                  <a:cubicBezTo>
                    <a:pt x="1" y="0"/>
                    <a:pt x="1" y="1530"/>
                    <a:pt x="1051" y="1530"/>
                  </a:cubicBezTo>
                  <a:cubicBezTo>
                    <a:pt x="1987" y="1530"/>
                    <a:pt x="1987" y="0"/>
                    <a:pt x="10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
            <p:cNvSpPr/>
            <p:nvPr/>
          </p:nvSpPr>
          <p:spPr>
            <a:xfrm>
              <a:off x="9257625" y="1069950"/>
              <a:ext cx="49675" cy="38250"/>
            </a:xfrm>
            <a:custGeom>
              <a:rect b="b" l="l" r="r" t="t"/>
              <a:pathLst>
                <a:path extrusionOk="0" h="1530" w="1987">
                  <a:moveTo>
                    <a:pt x="937" y="0"/>
                  </a:moveTo>
                  <a:cubicBezTo>
                    <a:pt x="1" y="0"/>
                    <a:pt x="1" y="1530"/>
                    <a:pt x="937" y="1530"/>
                  </a:cubicBezTo>
                  <a:cubicBezTo>
                    <a:pt x="1987" y="1530"/>
                    <a:pt x="1987" y="0"/>
                    <a:pt x="93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
            <p:cNvSpPr/>
            <p:nvPr/>
          </p:nvSpPr>
          <p:spPr>
            <a:xfrm>
              <a:off x="9321550" y="1150975"/>
              <a:ext cx="50250" cy="39975"/>
            </a:xfrm>
            <a:custGeom>
              <a:rect b="b" l="l" r="r" t="t"/>
              <a:pathLst>
                <a:path extrusionOk="0" h="1599" w="2010">
                  <a:moveTo>
                    <a:pt x="1050" y="1"/>
                  </a:moveTo>
                  <a:cubicBezTo>
                    <a:pt x="0" y="1"/>
                    <a:pt x="0" y="1598"/>
                    <a:pt x="1050" y="1598"/>
                  </a:cubicBezTo>
                  <a:cubicBezTo>
                    <a:pt x="2009" y="1598"/>
                    <a:pt x="2009"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
            <p:cNvSpPr/>
            <p:nvPr/>
          </p:nvSpPr>
          <p:spPr>
            <a:xfrm>
              <a:off x="9421400" y="1108175"/>
              <a:ext cx="50250" cy="39975"/>
            </a:xfrm>
            <a:custGeom>
              <a:rect b="b" l="l" r="r" t="t"/>
              <a:pathLst>
                <a:path extrusionOk="0" h="1599" w="2010">
                  <a:moveTo>
                    <a:pt x="960" y="1"/>
                  </a:moveTo>
                  <a:cubicBezTo>
                    <a:pt x="1" y="1"/>
                    <a:pt x="1" y="1599"/>
                    <a:pt x="960" y="1599"/>
                  </a:cubicBezTo>
                  <a:cubicBezTo>
                    <a:pt x="2009" y="1599"/>
                    <a:pt x="2009" y="1"/>
                    <a:pt x="96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 name="Google Shape;344;p2"/>
          <p:cNvGrpSpPr/>
          <p:nvPr/>
        </p:nvGrpSpPr>
        <p:grpSpPr>
          <a:xfrm>
            <a:off x="8313250" y="2974521"/>
            <a:ext cx="716150" cy="944404"/>
            <a:chOff x="8313250" y="2974521"/>
            <a:chExt cx="716150" cy="944404"/>
          </a:xfrm>
        </p:grpSpPr>
        <p:sp>
          <p:nvSpPr>
            <p:cNvPr id="345" name="Google Shape;345;p2"/>
            <p:cNvSpPr/>
            <p:nvPr/>
          </p:nvSpPr>
          <p:spPr>
            <a:xfrm rot="-1686311">
              <a:off x="8463411" y="2997642"/>
              <a:ext cx="158778" cy="242179"/>
            </a:xfrm>
            <a:custGeom>
              <a:rect b="b" l="l" r="r" t="t"/>
              <a:pathLst>
                <a:path extrusionOk="0" h="9687" w="6351">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
            <p:cNvSpPr/>
            <p:nvPr/>
          </p:nvSpPr>
          <p:spPr>
            <a:xfrm>
              <a:off x="8487275" y="3229775"/>
              <a:ext cx="180350" cy="175950"/>
            </a:xfrm>
            <a:custGeom>
              <a:rect b="b" l="l" r="r" t="t"/>
              <a:pathLst>
                <a:path extrusionOk="0" h="7038" w="7214">
                  <a:moveTo>
                    <a:pt x="5120" y="1"/>
                  </a:moveTo>
                  <a:cubicBezTo>
                    <a:pt x="4307" y="1"/>
                    <a:pt x="1934" y="137"/>
                    <a:pt x="1" y="1605"/>
                  </a:cubicBezTo>
                  <a:cubicBezTo>
                    <a:pt x="366" y="2952"/>
                    <a:pt x="1325" y="6285"/>
                    <a:pt x="1599" y="7038"/>
                  </a:cubicBezTo>
                  <a:lnTo>
                    <a:pt x="7214" y="5417"/>
                  </a:lnTo>
                  <a:cubicBezTo>
                    <a:pt x="6552" y="3317"/>
                    <a:pt x="6278" y="1605"/>
                    <a:pt x="5410" y="8"/>
                  </a:cubicBezTo>
                  <a:cubicBezTo>
                    <a:pt x="5410" y="8"/>
                    <a:pt x="5306" y="1"/>
                    <a:pt x="512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
            <p:cNvSpPr/>
            <p:nvPr/>
          </p:nvSpPr>
          <p:spPr>
            <a:xfrm>
              <a:off x="8313250" y="3333625"/>
              <a:ext cx="716150" cy="585300"/>
            </a:xfrm>
            <a:custGeom>
              <a:rect b="b" l="l" r="r" t="t"/>
              <a:pathLst>
                <a:path extrusionOk="0" h="23412" w="28646">
                  <a:moveTo>
                    <a:pt x="15640" y="1"/>
                  </a:moveTo>
                  <a:cubicBezTo>
                    <a:pt x="14036" y="1"/>
                    <a:pt x="12377" y="297"/>
                    <a:pt x="10751" y="875"/>
                  </a:cubicBezTo>
                  <a:cubicBezTo>
                    <a:pt x="2967" y="2405"/>
                    <a:pt x="0" y="8020"/>
                    <a:pt x="1529" y="14776"/>
                  </a:cubicBezTo>
                  <a:cubicBezTo>
                    <a:pt x="2891" y="20602"/>
                    <a:pt x="7499" y="23412"/>
                    <a:pt x="12773" y="23412"/>
                  </a:cubicBezTo>
                  <a:cubicBezTo>
                    <a:pt x="14131" y="23412"/>
                    <a:pt x="15534" y="23225"/>
                    <a:pt x="16936" y="22856"/>
                  </a:cubicBezTo>
                  <a:cubicBezTo>
                    <a:pt x="25222" y="20756"/>
                    <a:pt x="28646" y="15050"/>
                    <a:pt x="25793" y="6970"/>
                  </a:cubicBezTo>
                  <a:cubicBezTo>
                    <a:pt x="24036" y="2234"/>
                    <a:pt x="20046" y="1"/>
                    <a:pt x="1564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
            <p:cNvSpPr/>
            <p:nvPr/>
          </p:nvSpPr>
          <p:spPr>
            <a:xfrm>
              <a:off x="8343175" y="3515574"/>
              <a:ext cx="626983" cy="175959"/>
            </a:xfrm>
            <a:custGeom>
              <a:rect b="b" l="l" r="r" t="t"/>
              <a:pathLst>
                <a:path extrusionOk="0" h="8924" w="29118">
                  <a:moveTo>
                    <a:pt x="27863" y="1"/>
                  </a:moveTo>
                  <a:cubicBezTo>
                    <a:pt x="27752" y="1"/>
                    <a:pt x="27635" y="23"/>
                    <a:pt x="27515" y="71"/>
                  </a:cubicBezTo>
                  <a:cubicBezTo>
                    <a:pt x="19229" y="4157"/>
                    <a:pt x="10008" y="5960"/>
                    <a:pt x="878" y="7398"/>
                  </a:cubicBezTo>
                  <a:cubicBezTo>
                    <a:pt x="1" y="7569"/>
                    <a:pt x="347" y="8924"/>
                    <a:pt x="1183" y="8924"/>
                  </a:cubicBezTo>
                  <a:cubicBezTo>
                    <a:pt x="1239" y="8924"/>
                    <a:pt x="1297" y="8918"/>
                    <a:pt x="1357" y="8905"/>
                  </a:cubicBezTo>
                  <a:cubicBezTo>
                    <a:pt x="10579" y="7398"/>
                    <a:pt x="19914" y="5572"/>
                    <a:pt x="28359" y="1395"/>
                  </a:cubicBezTo>
                  <a:cubicBezTo>
                    <a:pt x="29118" y="1056"/>
                    <a:pt x="28637" y="1"/>
                    <a:pt x="2786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
            <p:cNvSpPr/>
            <p:nvPr/>
          </p:nvSpPr>
          <p:spPr>
            <a:xfrm>
              <a:off x="8343175" y="3421425"/>
              <a:ext cx="581205" cy="190045"/>
            </a:xfrm>
            <a:custGeom>
              <a:rect b="b" l="l" r="r" t="t"/>
              <a:pathLst>
                <a:path extrusionOk="0" h="9824" w="28064">
                  <a:moveTo>
                    <a:pt x="27276" y="0"/>
                  </a:moveTo>
                  <a:cubicBezTo>
                    <a:pt x="27169" y="0"/>
                    <a:pt x="27053" y="37"/>
                    <a:pt x="26934" y="123"/>
                  </a:cubicBezTo>
                  <a:cubicBezTo>
                    <a:pt x="26067" y="785"/>
                    <a:pt x="25679" y="1744"/>
                    <a:pt x="25108" y="2680"/>
                  </a:cubicBezTo>
                  <a:cubicBezTo>
                    <a:pt x="24904" y="3031"/>
                    <a:pt x="24521" y="3149"/>
                    <a:pt x="24055" y="3149"/>
                  </a:cubicBezTo>
                  <a:cubicBezTo>
                    <a:pt x="23107" y="3149"/>
                    <a:pt x="21816" y="2662"/>
                    <a:pt x="20994" y="2662"/>
                  </a:cubicBezTo>
                  <a:cubicBezTo>
                    <a:pt x="20906" y="2662"/>
                    <a:pt x="20824" y="2668"/>
                    <a:pt x="20748" y="2680"/>
                  </a:cubicBezTo>
                  <a:cubicBezTo>
                    <a:pt x="19881" y="2885"/>
                    <a:pt x="19219" y="4118"/>
                    <a:pt x="18831" y="4780"/>
                  </a:cubicBezTo>
                  <a:cubicBezTo>
                    <a:pt x="18482" y="5303"/>
                    <a:pt x="18072" y="5481"/>
                    <a:pt x="17627" y="5481"/>
                  </a:cubicBezTo>
                  <a:cubicBezTo>
                    <a:pt x="16681" y="5481"/>
                    <a:pt x="15579" y="4676"/>
                    <a:pt x="14584" y="4676"/>
                  </a:cubicBezTo>
                  <a:cubicBezTo>
                    <a:pt x="14516" y="4676"/>
                    <a:pt x="14448" y="4680"/>
                    <a:pt x="14380" y="4688"/>
                  </a:cubicBezTo>
                  <a:cubicBezTo>
                    <a:pt x="13330" y="4780"/>
                    <a:pt x="12668" y="5830"/>
                    <a:pt x="12189" y="6492"/>
                  </a:cubicBezTo>
                  <a:cubicBezTo>
                    <a:pt x="11802" y="6957"/>
                    <a:pt x="11385" y="7123"/>
                    <a:pt x="10948" y="7123"/>
                  </a:cubicBezTo>
                  <a:cubicBezTo>
                    <a:pt x="9867" y="7123"/>
                    <a:pt x="8671" y="6103"/>
                    <a:pt x="7533" y="6103"/>
                  </a:cubicBezTo>
                  <a:cubicBezTo>
                    <a:pt x="6574" y="6218"/>
                    <a:pt x="5912" y="7245"/>
                    <a:pt x="5341" y="7930"/>
                  </a:cubicBezTo>
                  <a:cubicBezTo>
                    <a:pt x="4988" y="8301"/>
                    <a:pt x="4602" y="8438"/>
                    <a:pt x="4199" y="8438"/>
                  </a:cubicBezTo>
                  <a:cubicBezTo>
                    <a:pt x="3068" y="8438"/>
                    <a:pt x="1796" y="7359"/>
                    <a:pt x="685" y="7359"/>
                  </a:cubicBezTo>
                  <a:cubicBezTo>
                    <a:pt x="0" y="7359"/>
                    <a:pt x="0" y="8500"/>
                    <a:pt x="685" y="8500"/>
                  </a:cubicBezTo>
                  <a:cubicBezTo>
                    <a:pt x="2100" y="8500"/>
                    <a:pt x="3059" y="9824"/>
                    <a:pt x="4474" y="9824"/>
                  </a:cubicBezTo>
                  <a:cubicBezTo>
                    <a:pt x="5524" y="9824"/>
                    <a:pt x="6391" y="8386"/>
                    <a:pt x="7053" y="7724"/>
                  </a:cubicBezTo>
                  <a:cubicBezTo>
                    <a:pt x="7332" y="7445"/>
                    <a:pt x="7624" y="7339"/>
                    <a:pt x="7926" y="7339"/>
                  </a:cubicBezTo>
                  <a:cubicBezTo>
                    <a:pt x="8908" y="7339"/>
                    <a:pt x="9992" y="8470"/>
                    <a:pt x="11051" y="8470"/>
                  </a:cubicBezTo>
                  <a:cubicBezTo>
                    <a:pt x="11210" y="8470"/>
                    <a:pt x="11369" y="8445"/>
                    <a:pt x="11527" y="8386"/>
                  </a:cubicBezTo>
                  <a:cubicBezTo>
                    <a:pt x="12626" y="8034"/>
                    <a:pt x="13619" y="5820"/>
                    <a:pt x="14813" y="5820"/>
                  </a:cubicBezTo>
                  <a:cubicBezTo>
                    <a:pt x="14858" y="5820"/>
                    <a:pt x="14904" y="5823"/>
                    <a:pt x="14951" y="5830"/>
                  </a:cubicBezTo>
                  <a:cubicBezTo>
                    <a:pt x="15916" y="5984"/>
                    <a:pt x="16800" y="6759"/>
                    <a:pt x="17810" y="6759"/>
                  </a:cubicBezTo>
                  <a:cubicBezTo>
                    <a:pt x="17994" y="6759"/>
                    <a:pt x="18181" y="6734"/>
                    <a:pt x="18375" y="6674"/>
                  </a:cubicBezTo>
                  <a:cubicBezTo>
                    <a:pt x="19516" y="6400"/>
                    <a:pt x="20086" y="4871"/>
                    <a:pt x="20748" y="4118"/>
                  </a:cubicBezTo>
                  <a:cubicBezTo>
                    <a:pt x="20966" y="3853"/>
                    <a:pt x="21251" y="3756"/>
                    <a:pt x="21576" y="3756"/>
                  </a:cubicBezTo>
                  <a:cubicBezTo>
                    <a:pt x="22442" y="3756"/>
                    <a:pt x="23590" y="4439"/>
                    <a:pt x="24499" y="4439"/>
                  </a:cubicBezTo>
                  <a:cubicBezTo>
                    <a:pt x="24719" y="4439"/>
                    <a:pt x="24924" y="4399"/>
                    <a:pt x="25108" y="4300"/>
                  </a:cubicBezTo>
                  <a:cubicBezTo>
                    <a:pt x="26363" y="3547"/>
                    <a:pt x="26455" y="1926"/>
                    <a:pt x="27596" y="1082"/>
                  </a:cubicBezTo>
                  <a:cubicBezTo>
                    <a:pt x="28064" y="764"/>
                    <a:pt x="27764" y="0"/>
                    <a:pt x="2727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
            <p:cNvSpPr/>
            <p:nvPr/>
          </p:nvSpPr>
          <p:spPr>
            <a:xfrm>
              <a:off x="8361825" y="3588999"/>
              <a:ext cx="626994" cy="190051"/>
            </a:xfrm>
            <a:custGeom>
              <a:rect b="b" l="l" r="r" t="t"/>
              <a:pathLst>
                <a:path extrusionOk="0" h="9725" w="28044">
                  <a:moveTo>
                    <a:pt x="27298" y="0"/>
                  </a:moveTo>
                  <a:cubicBezTo>
                    <a:pt x="27204" y="0"/>
                    <a:pt x="27104" y="35"/>
                    <a:pt x="27003" y="115"/>
                  </a:cubicBezTo>
                  <a:cubicBezTo>
                    <a:pt x="26067" y="686"/>
                    <a:pt x="25679" y="1736"/>
                    <a:pt x="25200" y="2694"/>
                  </a:cubicBezTo>
                  <a:cubicBezTo>
                    <a:pt x="24996" y="3046"/>
                    <a:pt x="24602" y="3163"/>
                    <a:pt x="24124" y="3163"/>
                  </a:cubicBezTo>
                  <a:cubicBezTo>
                    <a:pt x="23151" y="3163"/>
                    <a:pt x="21829" y="2677"/>
                    <a:pt x="21047" y="2677"/>
                  </a:cubicBezTo>
                  <a:cubicBezTo>
                    <a:pt x="20964" y="2677"/>
                    <a:pt x="20887" y="2682"/>
                    <a:pt x="20818" y="2694"/>
                  </a:cubicBezTo>
                  <a:cubicBezTo>
                    <a:pt x="19882" y="2877"/>
                    <a:pt x="19311" y="4110"/>
                    <a:pt x="18832" y="4794"/>
                  </a:cubicBezTo>
                  <a:cubicBezTo>
                    <a:pt x="18491" y="5272"/>
                    <a:pt x="18091" y="5437"/>
                    <a:pt x="17656" y="5437"/>
                  </a:cubicBezTo>
                  <a:cubicBezTo>
                    <a:pt x="16672" y="5437"/>
                    <a:pt x="15512" y="4586"/>
                    <a:pt x="14467" y="4586"/>
                  </a:cubicBezTo>
                  <a:cubicBezTo>
                    <a:pt x="14431" y="4586"/>
                    <a:pt x="14394" y="4587"/>
                    <a:pt x="14358" y="4589"/>
                  </a:cubicBezTo>
                  <a:cubicBezTo>
                    <a:pt x="13399" y="4680"/>
                    <a:pt x="12737" y="5821"/>
                    <a:pt x="12167" y="6506"/>
                  </a:cubicBezTo>
                  <a:cubicBezTo>
                    <a:pt x="11787" y="6965"/>
                    <a:pt x="11375" y="7128"/>
                    <a:pt x="10945" y="7128"/>
                  </a:cubicBezTo>
                  <a:cubicBezTo>
                    <a:pt x="9876" y="7128"/>
                    <a:pt x="8692" y="6118"/>
                    <a:pt x="7602" y="6118"/>
                  </a:cubicBezTo>
                  <a:cubicBezTo>
                    <a:pt x="6666" y="6118"/>
                    <a:pt x="5890" y="7259"/>
                    <a:pt x="5319" y="7830"/>
                  </a:cubicBezTo>
                  <a:cubicBezTo>
                    <a:pt x="4954" y="8252"/>
                    <a:pt x="4560" y="8404"/>
                    <a:pt x="4148" y="8404"/>
                  </a:cubicBezTo>
                  <a:cubicBezTo>
                    <a:pt x="3065" y="8404"/>
                    <a:pt x="1862" y="7351"/>
                    <a:pt x="754" y="7351"/>
                  </a:cubicBezTo>
                  <a:cubicBezTo>
                    <a:pt x="1" y="7351"/>
                    <a:pt x="1" y="8492"/>
                    <a:pt x="754" y="8492"/>
                  </a:cubicBezTo>
                  <a:cubicBezTo>
                    <a:pt x="2101" y="8492"/>
                    <a:pt x="3037" y="9725"/>
                    <a:pt x="4475" y="9725"/>
                  </a:cubicBezTo>
                  <a:cubicBezTo>
                    <a:pt x="5616" y="9725"/>
                    <a:pt x="6369" y="8401"/>
                    <a:pt x="7031" y="7739"/>
                  </a:cubicBezTo>
                  <a:cubicBezTo>
                    <a:pt x="7324" y="7426"/>
                    <a:pt x="7633" y="7308"/>
                    <a:pt x="7953" y="7308"/>
                  </a:cubicBezTo>
                  <a:cubicBezTo>
                    <a:pt x="8961" y="7308"/>
                    <a:pt x="10072" y="8482"/>
                    <a:pt x="11076" y="8482"/>
                  </a:cubicBezTo>
                  <a:cubicBezTo>
                    <a:pt x="11221" y="8482"/>
                    <a:pt x="11364" y="8457"/>
                    <a:pt x="11505" y="8401"/>
                  </a:cubicBezTo>
                  <a:cubicBezTo>
                    <a:pt x="12690" y="7940"/>
                    <a:pt x="13622" y="5811"/>
                    <a:pt x="14869" y="5811"/>
                  </a:cubicBezTo>
                  <a:cubicBezTo>
                    <a:pt x="14919" y="5811"/>
                    <a:pt x="14969" y="5814"/>
                    <a:pt x="15020" y="5821"/>
                  </a:cubicBezTo>
                  <a:cubicBezTo>
                    <a:pt x="16017" y="6001"/>
                    <a:pt x="16875" y="6739"/>
                    <a:pt x="17899" y="6739"/>
                  </a:cubicBezTo>
                  <a:cubicBezTo>
                    <a:pt x="18046" y="6739"/>
                    <a:pt x="18197" y="6723"/>
                    <a:pt x="18352" y="6689"/>
                  </a:cubicBezTo>
                  <a:cubicBezTo>
                    <a:pt x="19494" y="6301"/>
                    <a:pt x="20064" y="4886"/>
                    <a:pt x="20726" y="4018"/>
                  </a:cubicBezTo>
                  <a:cubicBezTo>
                    <a:pt x="20933" y="3791"/>
                    <a:pt x="21202" y="3707"/>
                    <a:pt x="21509" y="3707"/>
                  </a:cubicBezTo>
                  <a:cubicBezTo>
                    <a:pt x="22388" y="3707"/>
                    <a:pt x="23577" y="4397"/>
                    <a:pt x="24514" y="4397"/>
                  </a:cubicBezTo>
                  <a:cubicBezTo>
                    <a:pt x="24764" y="4397"/>
                    <a:pt x="24996" y="4348"/>
                    <a:pt x="25200" y="4224"/>
                  </a:cubicBezTo>
                  <a:cubicBezTo>
                    <a:pt x="26341" y="3448"/>
                    <a:pt x="26433" y="1827"/>
                    <a:pt x="27574" y="1074"/>
                  </a:cubicBezTo>
                  <a:cubicBezTo>
                    <a:pt x="28044" y="754"/>
                    <a:pt x="27739" y="0"/>
                    <a:pt x="272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
            <p:cNvSpPr/>
            <p:nvPr/>
          </p:nvSpPr>
          <p:spPr>
            <a:xfrm>
              <a:off x="8343175" y="3388376"/>
              <a:ext cx="541244" cy="160160"/>
            </a:xfrm>
            <a:custGeom>
              <a:rect b="b" l="l" r="r" t="t"/>
              <a:pathLst>
                <a:path extrusionOk="0" h="8559" w="28494">
                  <a:moveTo>
                    <a:pt x="27655" y="0"/>
                  </a:moveTo>
                  <a:cubicBezTo>
                    <a:pt x="27562" y="0"/>
                    <a:pt x="27463" y="26"/>
                    <a:pt x="27362" y="85"/>
                  </a:cubicBezTo>
                  <a:cubicBezTo>
                    <a:pt x="18985" y="4171"/>
                    <a:pt x="9855" y="5883"/>
                    <a:pt x="725" y="7412"/>
                  </a:cubicBezTo>
                  <a:cubicBezTo>
                    <a:pt x="1" y="7500"/>
                    <a:pt x="226" y="8558"/>
                    <a:pt x="934" y="8558"/>
                  </a:cubicBezTo>
                  <a:cubicBezTo>
                    <a:pt x="963" y="8558"/>
                    <a:pt x="992" y="8557"/>
                    <a:pt x="1022" y="8553"/>
                  </a:cubicBezTo>
                  <a:cubicBezTo>
                    <a:pt x="10243" y="7024"/>
                    <a:pt x="19464" y="5221"/>
                    <a:pt x="27933" y="1021"/>
                  </a:cubicBezTo>
                  <a:cubicBezTo>
                    <a:pt x="28493" y="789"/>
                    <a:pt x="28170" y="0"/>
                    <a:pt x="2765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
            <p:cNvSpPr/>
            <p:nvPr/>
          </p:nvSpPr>
          <p:spPr>
            <a:xfrm>
              <a:off x="8403425" y="3669576"/>
              <a:ext cx="581166" cy="160149"/>
            </a:xfrm>
            <a:custGeom>
              <a:rect b="b" l="l" r="r" t="t"/>
              <a:pathLst>
                <a:path extrusionOk="0" h="8539" w="28513">
                  <a:moveTo>
                    <a:pt x="27562" y="1"/>
                  </a:moveTo>
                  <a:cubicBezTo>
                    <a:pt x="27489" y="1"/>
                    <a:pt x="27413" y="15"/>
                    <a:pt x="27335" y="46"/>
                  </a:cubicBezTo>
                  <a:cubicBezTo>
                    <a:pt x="18981" y="4154"/>
                    <a:pt x="9759" y="5958"/>
                    <a:pt x="629" y="7464"/>
                  </a:cubicBezTo>
                  <a:cubicBezTo>
                    <a:pt x="1" y="7569"/>
                    <a:pt x="199" y="8539"/>
                    <a:pt x="818" y="8539"/>
                  </a:cubicBezTo>
                  <a:cubicBezTo>
                    <a:pt x="874" y="8539"/>
                    <a:pt x="932" y="8531"/>
                    <a:pt x="994" y="8514"/>
                  </a:cubicBezTo>
                  <a:cubicBezTo>
                    <a:pt x="10216" y="7099"/>
                    <a:pt x="19460" y="5296"/>
                    <a:pt x="27905" y="1096"/>
                  </a:cubicBezTo>
                  <a:cubicBezTo>
                    <a:pt x="28512" y="853"/>
                    <a:pt x="28133" y="1"/>
                    <a:pt x="2756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
            <p:cNvSpPr/>
            <p:nvPr/>
          </p:nvSpPr>
          <p:spPr>
            <a:xfrm>
              <a:off x="8377250" y="3352899"/>
              <a:ext cx="459272" cy="134127"/>
            </a:xfrm>
            <a:custGeom>
              <a:rect b="b" l="l" r="r" t="t"/>
              <a:pathLst>
                <a:path extrusionOk="0" h="8176" w="27949">
                  <a:moveTo>
                    <a:pt x="27387" y="0"/>
                  </a:moveTo>
                  <a:cubicBezTo>
                    <a:pt x="27316" y="0"/>
                    <a:pt x="27239" y="20"/>
                    <a:pt x="27160" y="65"/>
                  </a:cubicBezTo>
                  <a:cubicBezTo>
                    <a:pt x="18806" y="4174"/>
                    <a:pt x="9562" y="5977"/>
                    <a:pt x="432" y="7392"/>
                  </a:cubicBezTo>
                  <a:cubicBezTo>
                    <a:pt x="0" y="7479"/>
                    <a:pt x="139" y="8176"/>
                    <a:pt x="637" y="8176"/>
                  </a:cubicBezTo>
                  <a:cubicBezTo>
                    <a:pt x="666" y="8176"/>
                    <a:pt x="697" y="8173"/>
                    <a:pt x="728" y="8168"/>
                  </a:cubicBezTo>
                  <a:cubicBezTo>
                    <a:pt x="9858" y="6639"/>
                    <a:pt x="19171" y="4836"/>
                    <a:pt x="27548" y="750"/>
                  </a:cubicBezTo>
                  <a:cubicBezTo>
                    <a:pt x="27948" y="502"/>
                    <a:pt x="27744" y="0"/>
                    <a:pt x="27387"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
            <p:cNvSpPr/>
            <p:nvPr/>
          </p:nvSpPr>
          <p:spPr>
            <a:xfrm>
              <a:off x="8449075" y="3735750"/>
              <a:ext cx="518164" cy="134127"/>
            </a:xfrm>
            <a:custGeom>
              <a:rect b="b" l="l" r="r" t="t"/>
              <a:pathLst>
                <a:path extrusionOk="0" h="8171" w="27877">
                  <a:moveTo>
                    <a:pt x="27332" y="1"/>
                  </a:moveTo>
                  <a:cubicBezTo>
                    <a:pt x="27276" y="1"/>
                    <a:pt x="27218" y="19"/>
                    <a:pt x="27159" y="60"/>
                  </a:cubicBezTo>
                  <a:cubicBezTo>
                    <a:pt x="18805" y="4168"/>
                    <a:pt x="9584" y="5972"/>
                    <a:pt x="454" y="7387"/>
                  </a:cubicBezTo>
                  <a:cubicBezTo>
                    <a:pt x="1" y="7473"/>
                    <a:pt x="139" y="8170"/>
                    <a:pt x="560" y="8170"/>
                  </a:cubicBezTo>
                  <a:cubicBezTo>
                    <a:pt x="584" y="8170"/>
                    <a:pt x="610" y="8168"/>
                    <a:pt x="636" y="8163"/>
                  </a:cubicBezTo>
                  <a:cubicBezTo>
                    <a:pt x="9858" y="6725"/>
                    <a:pt x="19079" y="4830"/>
                    <a:pt x="27547" y="745"/>
                  </a:cubicBezTo>
                  <a:cubicBezTo>
                    <a:pt x="27877" y="570"/>
                    <a:pt x="27647" y="1"/>
                    <a:pt x="2733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
            <p:cNvSpPr/>
            <p:nvPr/>
          </p:nvSpPr>
          <p:spPr>
            <a:xfrm>
              <a:off x="8484769" y="3586306"/>
              <a:ext cx="49675" cy="40525"/>
            </a:xfrm>
            <a:custGeom>
              <a:rect b="b" l="l" r="r" t="t"/>
              <a:pathLst>
                <a:path extrusionOk="0" h="1621" w="1987">
                  <a:moveTo>
                    <a:pt x="1050" y="0"/>
                  </a:moveTo>
                  <a:cubicBezTo>
                    <a:pt x="1" y="0"/>
                    <a:pt x="1" y="1621"/>
                    <a:pt x="1050" y="1621"/>
                  </a:cubicBezTo>
                  <a:cubicBezTo>
                    <a:pt x="1986" y="1621"/>
                    <a:pt x="1986" y="0"/>
                    <a:pt x="1050"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
            <p:cNvSpPr/>
            <p:nvPr/>
          </p:nvSpPr>
          <p:spPr>
            <a:xfrm>
              <a:off x="8615675" y="3555225"/>
              <a:ext cx="49675" cy="38250"/>
            </a:xfrm>
            <a:custGeom>
              <a:rect b="b" l="l" r="r" t="t"/>
              <a:pathLst>
                <a:path extrusionOk="0" h="1530" w="1987">
                  <a:moveTo>
                    <a:pt x="1028" y="0"/>
                  </a:moveTo>
                  <a:cubicBezTo>
                    <a:pt x="1" y="0"/>
                    <a:pt x="1" y="1529"/>
                    <a:pt x="1028" y="1529"/>
                  </a:cubicBezTo>
                  <a:cubicBezTo>
                    <a:pt x="1986" y="1529"/>
                    <a:pt x="1986" y="0"/>
                    <a:pt x="1028"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
            <p:cNvSpPr/>
            <p:nvPr/>
          </p:nvSpPr>
          <p:spPr>
            <a:xfrm>
              <a:off x="8772588" y="3505681"/>
              <a:ext cx="49650" cy="37675"/>
            </a:xfrm>
            <a:custGeom>
              <a:rect b="b" l="l" r="r" t="t"/>
              <a:pathLst>
                <a:path extrusionOk="0" h="1507" w="1986">
                  <a:moveTo>
                    <a:pt x="936" y="0"/>
                  </a:moveTo>
                  <a:cubicBezTo>
                    <a:pt x="0" y="0"/>
                    <a:pt x="0" y="1506"/>
                    <a:pt x="936" y="1506"/>
                  </a:cubicBezTo>
                  <a:cubicBezTo>
                    <a:pt x="1986" y="1506"/>
                    <a:pt x="1986" y="0"/>
                    <a:pt x="936"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
            <p:cNvSpPr/>
            <p:nvPr/>
          </p:nvSpPr>
          <p:spPr>
            <a:xfrm>
              <a:off x="8422869" y="3696288"/>
              <a:ext cx="50250" cy="40525"/>
            </a:xfrm>
            <a:custGeom>
              <a:rect b="b" l="l" r="r" t="t"/>
              <a:pathLst>
                <a:path extrusionOk="0" h="1621" w="2010">
                  <a:moveTo>
                    <a:pt x="1051" y="0"/>
                  </a:moveTo>
                  <a:cubicBezTo>
                    <a:pt x="1" y="0"/>
                    <a:pt x="1" y="1621"/>
                    <a:pt x="1051" y="1621"/>
                  </a:cubicBezTo>
                  <a:cubicBezTo>
                    <a:pt x="2009" y="1621"/>
                    <a:pt x="2009" y="0"/>
                    <a:pt x="1051"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
            <p:cNvSpPr/>
            <p:nvPr/>
          </p:nvSpPr>
          <p:spPr>
            <a:xfrm>
              <a:off x="8570025" y="3672200"/>
              <a:ext cx="50250" cy="37675"/>
            </a:xfrm>
            <a:custGeom>
              <a:rect b="b" l="l" r="r" t="t"/>
              <a:pathLst>
                <a:path extrusionOk="0" h="1507" w="2010">
                  <a:moveTo>
                    <a:pt x="1050" y="0"/>
                  </a:moveTo>
                  <a:cubicBezTo>
                    <a:pt x="0" y="0"/>
                    <a:pt x="0" y="1507"/>
                    <a:pt x="1050" y="1507"/>
                  </a:cubicBezTo>
                  <a:cubicBezTo>
                    <a:pt x="2009" y="1507"/>
                    <a:pt x="2009" y="0"/>
                    <a:pt x="1050"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
            <p:cNvSpPr/>
            <p:nvPr/>
          </p:nvSpPr>
          <p:spPr>
            <a:xfrm>
              <a:off x="8738925" y="3626550"/>
              <a:ext cx="50250" cy="40525"/>
            </a:xfrm>
            <a:custGeom>
              <a:rect b="b" l="l" r="r" t="t"/>
              <a:pathLst>
                <a:path extrusionOk="0" h="1621" w="2010">
                  <a:moveTo>
                    <a:pt x="1051" y="0"/>
                  </a:moveTo>
                  <a:cubicBezTo>
                    <a:pt x="1" y="0"/>
                    <a:pt x="1" y="1621"/>
                    <a:pt x="1051" y="1621"/>
                  </a:cubicBezTo>
                  <a:cubicBezTo>
                    <a:pt x="2009" y="1621"/>
                    <a:pt x="2009" y="0"/>
                    <a:pt x="1051"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
            <p:cNvSpPr/>
            <p:nvPr/>
          </p:nvSpPr>
          <p:spPr>
            <a:xfrm>
              <a:off x="8895850" y="3572325"/>
              <a:ext cx="50250" cy="37700"/>
            </a:xfrm>
            <a:custGeom>
              <a:rect b="b" l="l" r="r" t="t"/>
              <a:pathLst>
                <a:path extrusionOk="0" h="1508" w="2010">
                  <a:moveTo>
                    <a:pt x="1051" y="1"/>
                  </a:moveTo>
                  <a:cubicBezTo>
                    <a:pt x="1" y="1"/>
                    <a:pt x="1" y="1507"/>
                    <a:pt x="1051" y="1507"/>
                  </a:cubicBezTo>
                  <a:cubicBezTo>
                    <a:pt x="2009" y="1507"/>
                    <a:pt x="2009" y="1"/>
                    <a:pt x="1051"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2"/>
          <p:cNvGrpSpPr/>
          <p:nvPr/>
        </p:nvGrpSpPr>
        <p:grpSpPr>
          <a:xfrm>
            <a:off x="1606225" y="4149350"/>
            <a:ext cx="865125" cy="776487"/>
            <a:chOff x="1606225" y="4149350"/>
            <a:chExt cx="865125" cy="776487"/>
          </a:xfrm>
        </p:grpSpPr>
        <p:sp>
          <p:nvSpPr>
            <p:cNvPr id="363" name="Google Shape;363;p2"/>
            <p:cNvSpPr/>
            <p:nvPr/>
          </p:nvSpPr>
          <p:spPr>
            <a:xfrm>
              <a:off x="2226225" y="4149350"/>
              <a:ext cx="245125" cy="188875"/>
            </a:xfrm>
            <a:custGeom>
              <a:rect b="b" l="l" r="r" t="t"/>
              <a:pathLst>
                <a:path extrusionOk="0" h="7555" w="9805">
                  <a:moveTo>
                    <a:pt x="6628" y="833"/>
                  </a:moveTo>
                  <a:cubicBezTo>
                    <a:pt x="6706" y="833"/>
                    <a:pt x="6783" y="841"/>
                    <a:pt x="6860" y="858"/>
                  </a:cubicBezTo>
                  <a:cubicBezTo>
                    <a:pt x="8571" y="1246"/>
                    <a:pt x="4668" y="4465"/>
                    <a:pt x="4394" y="4670"/>
                  </a:cubicBezTo>
                  <a:cubicBezTo>
                    <a:pt x="3380" y="5421"/>
                    <a:pt x="2293" y="6027"/>
                    <a:pt x="1182" y="6618"/>
                  </a:cubicBezTo>
                  <a:lnTo>
                    <a:pt x="1182" y="6618"/>
                  </a:lnTo>
                  <a:cubicBezTo>
                    <a:pt x="1836" y="5690"/>
                    <a:pt x="2502" y="4712"/>
                    <a:pt x="3253" y="3803"/>
                  </a:cubicBezTo>
                  <a:cubicBezTo>
                    <a:pt x="3877" y="3007"/>
                    <a:pt x="5352" y="833"/>
                    <a:pt x="6628" y="833"/>
                  </a:cubicBezTo>
                  <a:close/>
                  <a:moveTo>
                    <a:pt x="6603" y="0"/>
                  </a:moveTo>
                  <a:cubicBezTo>
                    <a:pt x="4439" y="0"/>
                    <a:pt x="942" y="5593"/>
                    <a:pt x="195" y="6656"/>
                  </a:cubicBezTo>
                  <a:cubicBezTo>
                    <a:pt x="0" y="6931"/>
                    <a:pt x="277" y="7195"/>
                    <a:pt x="560" y="7195"/>
                  </a:cubicBezTo>
                  <a:cubicBezTo>
                    <a:pt x="560" y="7195"/>
                    <a:pt x="561" y="7195"/>
                    <a:pt x="561" y="7195"/>
                  </a:cubicBezTo>
                  <a:lnTo>
                    <a:pt x="561" y="7195"/>
                  </a:lnTo>
                  <a:cubicBezTo>
                    <a:pt x="592" y="7379"/>
                    <a:pt x="765" y="7555"/>
                    <a:pt x="988" y="7555"/>
                  </a:cubicBezTo>
                  <a:cubicBezTo>
                    <a:pt x="1041" y="7555"/>
                    <a:pt x="1096" y="7545"/>
                    <a:pt x="1153" y="7523"/>
                  </a:cubicBezTo>
                  <a:cubicBezTo>
                    <a:pt x="2865" y="6656"/>
                    <a:pt x="9804" y="3141"/>
                    <a:pt x="7522" y="470"/>
                  </a:cubicBezTo>
                  <a:cubicBezTo>
                    <a:pt x="7260" y="143"/>
                    <a:pt x="6949" y="0"/>
                    <a:pt x="66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
            <p:cNvSpPr/>
            <p:nvPr/>
          </p:nvSpPr>
          <p:spPr>
            <a:xfrm>
              <a:off x="2086125" y="4277500"/>
              <a:ext cx="207175" cy="199750"/>
            </a:xfrm>
            <a:custGeom>
              <a:rect b="b" l="l" r="r" t="t"/>
              <a:pathLst>
                <a:path extrusionOk="0" h="7990" w="8287">
                  <a:moveTo>
                    <a:pt x="4201" y="1"/>
                  </a:moveTo>
                  <a:cubicBezTo>
                    <a:pt x="2672" y="1051"/>
                    <a:pt x="1622" y="2397"/>
                    <a:pt x="1" y="3995"/>
                  </a:cubicBezTo>
                  <a:lnTo>
                    <a:pt x="4201" y="7989"/>
                  </a:lnTo>
                  <a:cubicBezTo>
                    <a:pt x="4863" y="7419"/>
                    <a:pt x="7328" y="4954"/>
                    <a:pt x="8287" y="3995"/>
                  </a:cubicBezTo>
                  <a:cubicBezTo>
                    <a:pt x="6940" y="1256"/>
                    <a:pt x="4201" y="1"/>
                    <a:pt x="420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
            <p:cNvSpPr/>
            <p:nvPr/>
          </p:nvSpPr>
          <p:spPr>
            <a:xfrm>
              <a:off x="1606225" y="4296575"/>
              <a:ext cx="713325" cy="624450"/>
            </a:xfrm>
            <a:custGeom>
              <a:rect b="b" l="l" r="r" t="t"/>
              <a:pathLst>
                <a:path extrusionOk="0" h="24978" w="28533">
                  <a:moveTo>
                    <a:pt x="13304" y="1"/>
                  </a:moveTo>
                  <a:cubicBezTo>
                    <a:pt x="10919" y="1"/>
                    <a:pt x="8520" y="863"/>
                    <a:pt x="6369" y="2776"/>
                  </a:cubicBezTo>
                  <a:cubicBezTo>
                    <a:pt x="1" y="8573"/>
                    <a:pt x="366" y="15124"/>
                    <a:pt x="6643" y="21036"/>
                  </a:cubicBezTo>
                  <a:cubicBezTo>
                    <a:pt x="9388" y="23529"/>
                    <a:pt x="12687" y="24977"/>
                    <a:pt x="15918" y="24977"/>
                  </a:cubicBezTo>
                  <a:cubicBezTo>
                    <a:pt x="18840" y="24977"/>
                    <a:pt x="21707" y="23793"/>
                    <a:pt x="24059" y="21127"/>
                  </a:cubicBezTo>
                  <a:cubicBezTo>
                    <a:pt x="28533" y="15786"/>
                    <a:pt x="28533" y="9509"/>
                    <a:pt x="22438" y="4487"/>
                  </a:cubicBezTo>
                  <a:cubicBezTo>
                    <a:pt x="19891" y="1662"/>
                    <a:pt x="16612" y="1"/>
                    <a:pt x="13304"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
            <p:cNvSpPr/>
            <p:nvPr/>
          </p:nvSpPr>
          <p:spPr>
            <a:xfrm>
              <a:off x="1750250" y="4366826"/>
              <a:ext cx="475996" cy="443285"/>
            </a:xfrm>
            <a:custGeom>
              <a:rect b="b" l="l" r="r" t="t"/>
              <a:pathLst>
                <a:path extrusionOk="0" h="20707" w="22235">
                  <a:moveTo>
                    <a:pt x="1107" y="1"/>
                  </a:moveTo>
                  <a:cubicBezTo>
                    <a:pt x="550" y="1"/>
                    <a:pt x="0" y="566"/>
                    <a:pt x="405" y="1165"/>
                  </a:cubicBezTo>
                  <a:cubicBezTo>
                    <a:pt x="5906" y="8880"/>
                    <a:pt x="13324" y="14860"/>
                    <a:pt x="20857" y="20567"/>
                  </a:cubicBezTo>
                  <a:cubicBezTo>
                    <a:pt x="20986" y="20664"/>
                    <a:pt x="21114" y="20706"/>
                    <a:pt x="21236" y="20706"/>
                  </a:cubicBezTo>
                  <a:cubicBezTo>
                    <a:pt x="21824" y="20706"/>
                    <a:pt x="22234" y="19716"/>
                    <a:pt x="21610" y="19243"/>
                  </a:cubicBezTo>
                  <a:cubicBezTo>
                    <a:pt x="14283" y="13719"/>
                    <a:pt x="7162" y="7830"/>
                    <a:pt x="1729" y="321"/>
                  </a:cubicBezTo>
                  <a:cubicBezTo>
                    <a:pt x="1563" y="95"/>
                    <a:pt x="1334" y="1"/>
                    <a:pt x="110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
            <p:cNvSpPr/>
            <p:nvPr/>
          </p:nvSpPr>
          <p:spPr>
            <a:xfrm>
              <a:off x="1798551" y="4325060"/>
              <a:ext cx="458891" cy="428571"/>
            </a:xfrm>
            <a:custGeom>
              <a:rect b="b" l="l" r="r" t="t"/>
              <a:pathLst>
                <a:path extrusionOk="0" h="20496" w="21946">
                  <a:moveTo>
                    <a:pt x="813" y="0"/>
                  </a:moveTo>
                  <a:cubicBezTo>
                    <a:pt x="366" y="0"/>
                    <a:pt x="1" y="579"/>
                    <a:pt x="367" y="945"/>
                  </a:cubicBezTo>
                  <a:cubicBezTo>
                    <a:pt x="1120" y="1789"/>
                    <a:pt x="2261" y="1903"/>
                    <a:pt x="3220" y="2177"/>
                  </a:cubicBezTo>
                  <a:cubicBezTo>
                    <a:pt x="5114" y="2748"/>
                    <a:pt x="3608" y="5418"/>
                    <a:pt x="4841" y="6468"/>
                  </a:cubicBezTo>
                  <a:cubicBezTo>
                    <a:pt x="5890" y="7313"/>
                    <a:pt x="7214" y="7039"/>
                    <a:pt x="8447" y="7610"/>
                  </a:cubicBezTo>
                  <a:cubicBezTo>
                    <a:pt x="9406" y="7975"/>
                    <a:pt x="8926" y="10349"/>
                    <a:pt x="9588" y="11216"/>
                  </a:cubicBezTo>
                  <a:cubicBezTo>
                    <a:pt x="10364" y="12060"/>
                    <a:pt x="11391" y="12060"/>
                    <a:pt x="12441" y="12060"/>
                  </a:cubicBezTo>
                  <a:cubicBezTo>
                    <a:pt x="14815" y="12175"/>
                    <a:pt x="13788" y="14457"/>
                    <a:pt x="15021" y="15781"/>
                  </a:cubicBezTo>
                  <a:cubicBezTo>
                    <a:pt x="15612" y="16452"/>
                    <a:pt x="16393" y="16553"/>
                    <a:pt x="17239" y="16553"/>
                  </a:cubicBezTo>
                  <a:cubicBezTo>
                    <a:pt x="17602" y="16553"/>
                    <a:pt x="17976" y="16534"/>
                    <a:pt x="18353" y="16534"/>
                  </a:cubicBezTo>
                  <a:cubicBezTo>
                    <a:pt x="19860" y="16534"/>
                    <a:pt x="19860" y="19387"/>
                    <a:pt x="20727" y="20346"/>
                  </a:cubicBezTo>
                  <a:cubicBezTo>
                    <a:pt x="20852" y="20451"/>
                    <a:pt x="20985" y="20496"/>
                    <a:pt x="21113" y="20496"/>
                  </a:cubicBezTo>
                  <a:cubicBezTo>
                    <a:pt x="21568" y="20496"/>
                    <a:pt x="21946" y="19925"/>
                    <a:pt x="21571" y="19479"/>
                  </a:cubicBezTo>
                  <a:cubicBezTo>
                    <a:pt x="20727" y="18634"/>
                    <a:pt x="21001" y="17014"/>
                    <a:pt x="20156" y="16169"/>
                  </a:cubicBezTo>
                  <a:cubicBezTo>
                    <a:pt x="19528" y="15475"/>
                    <a:pt x="18709" y="15379"/>
                    <a:pt x="17836" y="15379"/>
                  </a:cubicBezTo>
                  <a:cubicBezTo>
                    <a:pt x="17504" y="15379"/>
                    <a:pt x="17164" y="15393"/>
                    <a:pt x="16824" y="15393"/>
                  </a:cubicBezTo>
                  <a:cubicBezTo>
                    <a:pt x="15112" y="15302"/>
                    <a:pt x="15591" y="12745"/>
                    <a:pt x="14724" y="11787"/>
                  </a:cubicBezTo>
                  <a:cubicBezTo>
                    <a:pt x="13879" y="10737"/>
                    <a:pt x="12441" y="11033"/>
                    <a:pt x="11117" y="10828"/>
                  </a:cubicBezTo>
                  <a:cubicBezTo>
                    <a:pt x="9976" y="10645"/>
                    <a:pt x="10159" y="7792"/>
                    <a:pt x="9497" y="7039"/>
                  </a:cubicBezTo>
                  <a:cubicBezTo>
                    <a:pt x="8835" y="6080"/>
                    <a:pt x="7397" y="6172"/>
                    <a:pt x="6461" y="5989"/>
                  </a:cubicBezTo>
                  <a:cubicBezTo>
                    <a:pt x="4544" y="5692"/>
                    <a:pt x="5890" y="2839"/>
                    <a:pt x="4841" y="1789"/>
                  </a:cubicBezTo>
                  <a:cubicBezTo>
                    <a:pt x="3791" y="853"/>
                    <a:pt x="2170" y="1127"/>
                    <a:pt x="1234" y="191"/>
                  </a:cubicBezTo>
                  <a:cubicBezTo>
                    <a:pt x="1099" y="56"/>
                    <a:pt x="952" y="0"/>
                    <a:pt x="8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
            <p:cNvSpPr/>
            <p:nvPr/>
          </p:nvSpPr>
          <p:spPr>
            <a:xfrm>
              <a:off x="1677651" y="4446475"/>
              <a:ext cx="476019" cy="443240"/>
            </a:xfrm>
            <a:custGeom>
              <a:rect b="b" l="l" r="r" t="t"/>
              <a:pathLst>
                <a:path extrusionOk="0" h="20499" w="22015">
                  <a:moveTo>
                    <a:pt x="884" y="1"/>
                  </a:moveTo>
                  <a:cubicBezTo>
                    <a:pt x="411" y="1"/>
                    <a:pt x="0" y="554"/>
                    <a:pt x="444" y="998"/>
                  </a:cubicBezTo>
                  <a:cubicBezTo>
                    <a:pt x="1197" y="1774"/>
                    <a:pt x="2247" y="1956"/>
                    <a:pt x="3297" y="2253"/>
                  </a:cubicBezTo>
                  <a:cubicBezTo>
                    <a:pt x="5191" y="2709"/>
                    <a:pt x="3662" y="5471"/>
                    <a:pt x="4895" y="6521"/>
                  </a:cubicBezTo>
                  <a:cubicBezTo>
                    <a:pt x="5945" y="7389"/>
                    <a:pt x="7291" y="7092"/>
                    <a:pt x="8524" y="7571"/>
                  </a:cubicBezTo>
                  <a:cubicBezTo>
                    <a:pt x="9460" y="8051"/>
                    <a:pt x="9003" y="10333"/>
                    <a:pt x="9665" y="11178"/>
                  </a:cubicBezTo>
                  <a:cubicBezTo>
                    <a:pt x="10418" y="12045"/>
                    <a:pt x="11468" y="12045"/>
                    <a:pt x="12518" y="12136"/>
                  </a:cubicBezTo>
                  <a:cubicBezTo>
                    <a:pt x="14892" y="12228"/>
                    <a:pt x="13842" y="14510"/>
                    <a:pt x="14984" y="15743"/>
                  </a:cubicBezTo>
                  <a:cubicBezTo>
                    <a:pt x="15942" y="16701"/>
                    <a:pt x="17175" y="16519"/>
                    <a:pt x="18316" y="16610"/>
                  </a:cubicBezTo>
                  <a:cubicBezTo>
                    <a:pt x="19937" y="16610"/>
                    <a:pt x="19937" y="19463"/>
                    <a:pt x="20781" y="20308"/>
                  </a:cubicBezTo>
                  <a:cubicBezTo>
                    <a:pt x="20916" y="20443"/>
                    <a:pt x="21063" y="20499"/>
                    <a:pt x="21202" y="20499"/>
                  </a:cubicBezTo>
                  <a:cubicBezTo>
                    <a:pt x="21649" y="20499"/>
                    <a:pt x="22014" y="19920"/>
                    <a:pt x="21649" y="19554"/>
                  </a:cubicBezTo>
                  <a:cubicBezTo>
                    <a:pt x="20781" y="18596"/>
                    <a:pt x="21078" y="17089"/>
                    <a:pt x="20211" y="16131"/>
                  </a:cubicBezTo>
                  <a:cubicBezTo>
                    <a:pt x="19366" y="15263"/>
                    <a:pt x="18133" y="15469"/>
                    <a:pt x="16878" y="15377"/>
                  </a:cubicBezTo>
                  <a:cubicBezTo>
                    <a:pt x="15166" y="15377"/>
                    <a:pt x="15645" y="12707"/>
                    <a:pt x="14801" y="11840"/>
                  </a:cubicBezTo>
                  <a:cubicBezTo>
                    <a:pt x="13934" y="10812"/>
                    <a:pt x="12518" y="10995"/>
                    <a:pt x="11172" y="10812"/>
                  </a:cubicBezTo>
                  <a:cubicBezTo>
                    <a:pt x="10030" y="10607"/>
                    <a:pt x="10236" y="7845"/>
                    <a:pt x="9574" y="7001"/>
                  </a:cubicBezTo>
                  <a:cubicBezTo>
                    <a:pt x="8889" y="6133"/>
                    <a:pt x="7474" y="6133"/>
                    <a:pt x="6515" y="6042"/>
                  </a:cubicBezTo>
                  <a:cubicBezTo>
                    <a:pt x="4621" y="5677"/>
                    <a:pt x="5945" y="2824"/>
                    <a:pt x="4803" y="1865"/>
                  </a:cubicBezTo>
                  <a:cubicBezTo>
                    <a:pt x="3868" y="906"/>
                    <a:pt x="2247" y="1112"/>
                    <a:pt x="1288" y="153"/>
                  </a:cubicBezTo>
                  <a:cubicBezTo>
                    <a:pt x="1161" y="46"/>
                    <a:pt x="1020" y="1"/>
                    <a:pt x="88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
            <p:cNvSpPr/>
            <p:nvPr/>
          </p:nvSpPr>
          <p:spPr>
            <a:xfrm>
              <a:off x="1902898" y="4296575"/>
              <a:ext cx="390366" cy="363504"/>
            </a:xfrm>
            <a:custGeom>
              <a:rect b="b" l="l" r="r" t="t"/>
              <a:pathLst>
                <a:path extrusionOk="0" h="20299" w="21799">
                  <a:moveTo>
                    <a:pt x="824" y="0"/>
                  </a:moveTo>
                  <a:cubicBezTo>
                    <a:pt x="391" y="0"/>
                    <a:pt x="1" y="411"/>
                    <a:pt x="329" y="865"/>
                  </a:cubicBezTo>
                  <a:cubicBezTo>
                    <a:pt x="5830" y="8489"/>
                    <a:pt x="13248" y="14469"/>
                    <a:pt x="20667" y="20176"/>
                  </a:cubicBezTo>
                  <a:cubicBezTo>
                    <a:pt x="20790" y="20262"/>
                    <a:pt x="20910" y="20299"/>
                    <a:pt x="21019" y="20299"/>
                  </a:cubicBezTo>
                  <a:cubicBezTo>
                    <a:pt x="21516" y="20299"/>
                    <a:pt x="21799" y="19539"/>
                    <a:pt x="21237" y="19240"/>
                  </a:cubicBezTo>
                  <a:cubicBezTo>
                    <a:pt x="14025" y="13625"/>
                    <a:pt x="6698" y="7713"/>
                    <a:pt x="1379" y="295"/>
                  </a:cubicBezTo>
                  <a:cubicBezTo>
                    <a:pt x="1229" y="87"/>
                    <a:pt x="1022" y="0"/>
                    <a:pt x="82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
            <p:cNvSpPr/>
            <p:nvPr/>
          </p:nvSpPr>
          <p:spPr>
            <a:xfrm>
              <a:off x="1657350" y="4496625"/>
              <a:ext cx="428748" cy="413835"/>
            </a:xfrm>
            <a:custGeom>
              <a:rect b="b" l="l" r="r" t="t"/>
              <a:pathLst>
                <a:path extrusionOk="0" h="20291" w="21822">
                  <a:moveTo>
                    <a:pt x="823" y="0"/>
                  </a:moveTo>
                  <a:cubicBezTo>
                    <a:pt x="391" y="0"/>
                    <a:pt x="0" y="411"/>
                    <a:pt x="329" y="865"/>
                  </a:cubicBezTo>
                  <a:cubicBezTo>
                    <a:pt x="5853" y="8466"/>
                    <a:pt x="13271" y="14469"/>
                    <a:pt x="20689" y="20175"/>
                  </a:cubicBezTo>
                  <a:cubicBezTo>
                    <a:pt x="20806" y="20256"/>
                    <a:pt x="20919" y="20290"/>
                    <a:pt x="21025" y="20290"/>
                  </a:cubicBezTo>
                  <a:cubicBezTo>
                    <a:pt x="21517" y="20290"/>
                    <a:pt x="21821" y="19536"/>
                    <a:pt x="21351" y="19217"/>
                  </a:cubicBezTo>
                  <a:cubicBezTo>
                    <a:pt x="14024" y="13602"/>
                    <a:pt x="6811" y="7713"/>
                    <a:pt x="1379" y="295"/>
                  </a:cubicBezTo>
                  <a:cubicBezTo>
                    <a:pt x="1228" y="87"/>
                    <a:pt x="1021" y="0"/>
                    <a:pt x="8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
            <p:cNvSpPr/>
            <p:nvPr/>
          </p:nvSpPr>
          <p:spPr>
            <a:xfrm>
              <a:off x="1952935" y="4289849"/>
              <a:ext cx="340325" cy="318825"/>
            </a:xfrm>
            <a:custGeom>
              <a:rect b="b" l="l" r="r" t="t"/>
              <a:pathLst>
                <a:path extrusionOk="0" h="19911" w="21257">
                  <a:moveTo>
                    <a:pt x="558" y="0"/>
                  </a:moveTo>
                  <a:cubicBezTo>
                    <a:pt x="280" y="0"/>
                    <a:pt x="1" y="269"/>
                    <a:pt x="210" y="527"/>
                  </a:cubicBezTo>
                  <a:cubicBezTo>
                    <a:pt x="5734" y="8242"/>
                    <a:pt x="13038" y="14131"/>
                    <a:pt x="20570" y="19837"/>
                  </a:cubicBezTo>
                  <a:cubicBezTo>
                    <a:pt x="20633" y="19888"/>
                    <a:pt x="20697" y="19910"/>
                    <a:pt x="20757" y="19910"/>
                  </a:cubicBezTo>
                  <a:cubicBezTo>
                    <a:pt x="21046" y="19910"/>
                    <a:pt x="21256" y="19402"/>
                    <a:pt x="20935" y="19175"/>
                  </a:cubicBezTo>
                  <a:cubicBezTo>
                    <a:pt x="13608" y="13560"/>
                    <a:pt x="6396" y="7671"/>
                    <a:pt x="872" y="162"/>
                  </a:cubicBezTo>
                  <a:cubicBezTo>
                    <a:pt x="791" y="47"/>
                    <a:pt x="675" y="0"/>
                    <a:pt x="558"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
            <p:cNvSpPr/>
            <p:nvPr/>
          </p:nvSpPr>
          <p:spPr>
            <a:xfrm>
              <a:off x="1659225" y="4562325"/>
              <a:ext cx="382236" cy="363512"/>
            </a:xfrm>
            <a:custGeom>
              <a:rect b="b" l="l" r="r" t="t"/>
              <a:pathLst>
                <a:path extrusionOk="0" h="19913" w="21256">
                  <a:moveTo>
                    <a:pt x="549" y="1"/>
                  </a:moveTo>
                  <a:cubicBezTo>
                    <a:pt x="269" y="1"/>
                    <a:pt x="1" y="269"/>
                    <a:pt x="210" y="527"/>
                  </a:cubicBezTo>
                  <a:cubicBezTo>
                    <a:pt x="5711" y="8242"/>
                    <a:pt x="13038" y="14131"/>
                    <a:pt x="20548" y="19837"/>
                  </a:cubicBezTo>
                  <a:cubicBezTo>
                    <a:pt x="20616" y="19890"/>
                    <a:pt x="20684" y="19912"/>
                    <a:pt x="20748" y="19912"/>
                  </a:cubicBezTo>
                  <a:cubicBezTo>
                    <a:pt x="21048" y="19912"/>
                    <a:pt x="21255" y="19420"/>
                    <a:pt x="20936" y="19175"/>
                  </a:cubicBezTo>
                  <a:cubicBezTo>
                    <a:pt x="13609" y="13560"/>
                    <a:pt x="6282" y="7671"/>
                    <a:pt x="872" y="162"/>
                  </a:cubicBezTo>
                  <a:cubicBezTo>
                    <a:pt x="785" y="48"/>
                    <a:pt x="666" y="1"/>
                    <a:pt x="54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
            <p:cNvSpPr/>
            <p:nvPr/>
          </p:nvSpPr>
          <p:spPr>
            <a:xfrm>
              <a:off x="2033725" y="4727325"/>
              <a:ext cx="50225" cy="39975"/>
            </a:xfrm>
            <a:custGeom>
              <a:rect b="b" l="l" r="r" t="t"/>
              <a:pathLst>
                <a:path extrusionOk="0" h="1599" w="2009">
                  <a:moveTo>
                    <a:pt x="1050" y="1"/>
                  </a:moveTo>
                  <a:cubicBezTo>
                    <a:pt x="0" y="1"/>
                    <a:pt x="0" y="1599"/>
                    <a:pt x="1050" y="1599"/>
                  </a:cubicBezTo>
                  <a:cubicBezTo>
                    <a:pt x="2009" y="1599"/>
                    <a:pt x="2009" y="1"/>
                    <a:pt x="105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
            <p:cNvSpPr/>
            <p:nvPr/>
          </p:nvSpPr>
          <p:spPr>
            <a:xfrm>
              <a:off x="1912675" y="4627300"/>
              <a:ext cx="50225" cy="40550"/>
            </a:xfrm>
            <a:custGeom>
              <a:rect b="b" l="l" r="r" t="t"/>
              <a:pathLst>
                <a:path extrusionOk="0" h="1622" w="2009">
                  <a:moveTo>
                    <a:pt x="1050" y="0"/>
                  </a:moveTo>
                  <a:cubicBezTo>
                    <a:pt x="0" y="0"/>
                    <a:pt x="0" y="1621"/>
                    <a:pt x="1050" y="1621"/>
                  </a:cubicBezTo>
                  <a:cubicBezTo>
                    <a:pt x="2009" y="1621"/>
                    <a:pt x="2009" y="0"/>
                    <a:pt x="1050"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
            <p:cNvSpPr/>
            <p:nvPr/>
          </p:nvSpPr>
          <p:spPr>
            <a:xfrm>
              <a:off x="1798550" y="4520213"/>
              <a:ext cx="52525" cy="38250"/>
            </a:xfrm>
            <a:custGeom>
              <a:rect b="b" l="l" r="r" t="t"/>
              <a:pathLst>
                <a:path extrusionOk="0" h="1530" w="2101">
                  <a:moveTo>
                    <a:pt x="1051" y="0"/>
                  </a:moveTo>
                  <a:cubicBezTo>
                    <a:pt x="1" y="0"/>
                    <a:pt x="1" y="1529"/>
                    <a:pt x="1051" y="1529"/>
                  </a:cubicBezTo>
                  <a:cubicBezTo>
                    <a:pt x="2101" y="1529"/>
                    <a:pt x="2101" y="0"/>
                    <a:pt x="105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
            <p:cNvSpPr/>
            <p:nvPr/>
          </p:nvSpPr>
          <p:spPr>
            <a:xfrm>
              <a:off x="2150175" y="4689156"/>
              <a:ext cx="50250" cy="40550"/>
            </a:xfrm>
            <a:custGeom>
              <a:rect b="b" l="l" r="r" t="t"/>
              <a:pathLst>
                <a:path extrusionOk="0" h="1622" w="2010">
                  <a:moveTo>
                    <a:pt x="1051" y="1"/>
                  </a:moveTo>
                  <a:cubicBezTo>
                    <a:pt x="1" y="1"/>
                    <a:pt x="1" y="1621"/>
                    <a:pt x="1051" y="1621"/>
                  </a:cubicBezTo>
                  <a:cubicBezTo>
                    <a:pt x="2009" y="1621"/>
                    <a:pt x="2009" y="1"/>
                    <a:pt x="1051"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
            <p:cNvSpPr/>
            <p:nvPr/>
          </p:nvSpPr>
          <p:spPr>
            <a:xfrm>
              <a:off x="2033994" y="4596356"/>
              <a:ext cx="49675" cy="38250"/>
            </a:xfrm>
            <a:custGeom>
              <a:rect b="b" l="l" r="r" t="t"/>
              <a:pathLst>
                <a:path extrusionOk="0" h="1530" w="1987">
                  <a:moveTo>
                    <a:pt x="1051" y="0"/>
                  </a:moveTo>
                  <a:cubicBezTo>
                    <a:pt x="1" y="0"/>
                    <a:pt x="1" y="1529"/>
                    <a:pt x="1051" y="1529"/>
                  </a:cubicBezTo>
                  <a:cubicBezTo>
                    <a:pt x="1987" y="1529"/>
                    <a:pt x="1987" y="0"/>
                    <a:pt x="105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
            <p:cNvSpPr/>
            <p:nvPr/>
          </p:nvSpPr>
          <p:spPr>
            <a:xfrm>
              <a:off x="1920075" y="4496625"/>
              <a:ext cx="49675" cy="40550"/>
            </a:xfrm>
            <a:custGeom>
              <a:rect b="b" l="l" r="r" t="t"/>
              <a:pathLst>
                <a:path extrusionOk="0" h="1622" w="1987">
                  <a:moveTo>
                    <a:pt x="1028" y="1"/>
                  </a:moveTo>
                  <a:cubicBezTo>
                    <a:pt x="1" y="1"/>
                    <a:pt x="1" y="1621"/>
                    <a:pt x="1028" y="1621"/>
                  </a:cubicBezTo>
                  <a:cubicBezTo>
                    <a:pt x="1987" y="1621"/>
                    <a:pt x="1987" y="1"/>
                    <a:pt x="1028"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
            <p:cNvSpPr/>
            <p:nvPr/>
          </p:nvSpPr>
          <p:spPr>
            <a:xfrm>
              <a:off x="1827313" y="4385025"/>
              <a:ext cx="50225" cy="40550"/>
            </a:xfrm>
            <a:custGeom>
              <a:rect b="b" l="l" r="r" t="t"/>
              <a:pathLst>
                <a:path extrusionOk="0" h="1622" w="2009">
                  <a:moveTo>
                    <a:pt x="1050" y="0"/>
                  </a:moveTo>
                  <a:cubicBezTo>
                    <a:pt x="0" y="0"/>
                    <a:pt x="0" y="1621"/>
                    <a:pt x="1050" y="1621"/>
                  </a:cubicBezTo>
                  <a:cubicBezTo>
                    <a:pt x="2009" y="1621"/>
                    <a:pt x="2009" y="0"/>
                    <a:pt x="1050"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2"/>
          <p:cNvSpPr/>
          <p:nvPr/>
        </p:nvSpPr>
        <p:spPr>
          <a:xfrm>
            <a:off x="5482925" y="61900"/>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
          <p:cNvSpPr/>
          <p:nvPr/>
        </p:nvSpPr>
        <p:spPr>
          <a:xfrm>
            <a:off x="3447225" y="235175"/>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2" name="Google Shape;382;p2"/>
          <p:cNvGrpSpPr/>
          <p:nvPr/>
        </p:nvGrpSpPr>
        <p:grpSpPr>
          <a:xfrm rot="1240283">
            <a:off x="2672202" y="4782355"/>
            <a:ext cx="964279" cy="936505"/>
            <a:chOff x="3103700" y="4167050"/>
            <a:chExt cx="964300" cy="936525"/>
          </a:xfrm>
        </p:grpSpPr>
        <p:sp>
          <p:nvSpPr>
            <p:cNvPr id="383" name="Google Shape;383;p2"/>
            <p:cNvSpPr/>
            <p:nvPr/>
          </p:nvSpPr>
          <p:spPr>
            <a:xfrm>
              <a:off x="3313400" y="4250825"/>
              <a:ext cx="239000" cy="637850"/>
            </a:xfrm>
            <a:custGeom>
              <a:rect b="b" l="l" r="r" t="t"/>
              <a:pathLst>
                <a:path extrusionOk="0" h="25514" w="9560">
                  <a:moveTo>
                    <a:pt x="898" y="0"/>
                  </a:moveTo>
                  <a:cubicBezTo>
                    <a:pt x="443" y="0"/>
                    <a:pt x="1" y="486"/>
                    <a:pt x="315" y="1004"/>
                  </a:cubicBezTo>
                  <a:cubicBezTo>
                    <a:pt x="4789" y="8035"/>
                    <a:pt x="8212" y="16411"/>
                    <a:pt x="7939" y="24880"/>
                  </a:cubicBezTo>
                  <a:cubicBezTo>
                    <a:pt x="7939" y="25302"/>
                    <a:pt x="8269" y="25513"/>
                    <a:pt x="8600" y="25513"/>
                  </a:cubicBezTo>
                  <a:cubicBezTo>
                    <a:pt x="8931" y="25513"/>
                    <a:pt x="9262" y="25302"/>
                    <a:pt x="9262" y="24880"/>
                  </a:cubicBezTo>
                  <a:cubicBezTo>
                    <a:pt x="9559" y="16229"/>
                    <a:pt x="6021" y="7555"/>
                    <a:pt x="1456" y="342"/>
                  </a:cubicBezTo>
                  <a:cubicBezTo>
                    <a:pt x="1314" y="100"/>
                    <a:pt x="1105" y="0"/>
                    <a:pt x="898"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
            <p:cNvSpPr/>
            <p:nvPr/>
          </p:nvSpPr>
          <p:spPr>
            <a:xfrm>
              <a:off x="3215425" y="4221850"/>
              <a:ext cx="272475" cy="289375"/>
            </a:xfrm>
            <a:custGeom>
              <a:rect b="b" l="l" r="r" t="t"/>
              <a:pathLst>
                <a:path extrusionOk="0" h="11575" w="10899">
                  <a:moveTo>
                    <a:pt x="9849" y="1"/>
                  </a:moveTo>
                  <a:cubicBezTo>
                    <a:pt x="9518" y="1"/>
                    <a:pt x="9187" y="212"/>
                    <a:pt x="9187" y="634"/>
                  </a:cubicBezTo>
                  <a:cubicBezTo>
                    <a:pt x="8913" y="3487"/>
                    <a:pt x="10328" y="6911"/>
                    <a:pt x="9096" y="9582"/>
                  </a:cubicBezTo>
                  <a:cubicBezTo>
                    <a:pt x="8951" y="9925"/>
                    <a:pt x="8695" y="10073"/>
                    <a:pt x="8361" y="10073"/>
                  </a:cubicBezTo>
                  <a:cubicBezTo>
                    <a:pt x="6475" y="10073"/>
                    <a:pt x="2104" y="5379"/>
                    <a:pt x="1289" y="4720"/>
                  </a:cubicBezTo>
                  <a:cubicBezTo>
                    <a:pt x="1146" y="4611"/>
                    <a:pt x="1005" y="4564"/>
                    <a:pt x="876" y="4564"/>
                  </a:cubicBezTo>
                  <a:cubicBezTo>
                    <a:pt x="332" y="4564"/>
                    <a:pt x="1" y="5399"/>
                    <a:pt x="536" y="5861"/>
                  </a:cubicBezTo>
                  <a:cubicBezTo>
                    <a:pt x="2123" y="6989"/>
                    <a:pt x="5518" y="11574"/>
                    <a:pt x="8256" y="11574"/>
                  </a:cubicBezTo>
                  <a:cubicBezTo>
                    <a:pt x="8787" y="11574"/>
                    <a:pt x="9294" y="11401"/>
                    <a:pt x="9758" y="10997"/>
                  </a:cubicBezTo>
                  <a:cubicBezTo>
                    <a:pt x="10899" y="9856"/>
                    <a:pt x="10808" y="7870"/>
                    <a:pt x="10808" y="6432"/>
                  </a:cubicBezTo>
                  <a:cubicBezTo>
                    <a:pt x="10808" y="4537"/>
                    <a:pt x="10328" y="2551"/>
                    <a:pt x="10511" y="634"/>
                  </a:cubicBezTo>
                  <a:cubicBezTo>
                    <a:pt x="10511" y="212"/>
                    <a:pt x="10180" y="1"/>
                    <a:pt x="984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
            <p:cNvSpPr/>
            <p:nvPr/>
          </p:nvSpPr>
          <p:spPr>
            <a:xfrm>
              <a:off x="3169150" y="4234150"/>
              <a:ext cx="437250" cy="295875"/>
            </a:xfrm>
            <a:custGeom>
              <a:rect b="b" l="l" r="r" t="t"/>
              <a:pathLst>
                <a:path extrusionOk="0" h="11835" w="17490">
                  <a:moveTo>
                    <a:pt x="16603" y="1"/>
                  </a:moveTo>
                  <a:cubicBezTo>
                    <a:pt x="16402" y="1"/>
                    <a:pt x="16205" y="103"/>
                    <a:pt x="16082" y="348"/>
                  </a:cubicBezTo>
                  <a:cubicBezTo>
                    <a:pt x="14758" y="3201"/>
                    <a:pt x="13982" y="6510"/>
                    <a:pt x="11997" y="9090"/>
                  </a:cubicBezTo>
                  <a:cubicBezTo>
                    <a:pt x="11172" y="10144"/>
                    <a:pt x="9969" y="10512"/>
                    <a:pt x="8625" y="10512"/>
                  </a:cubicBezTo>
                  <a:cubicBezTo>
                    <a:pt x="6098" y="10512"/>
                    <a:pt x="3077" y="9208"/>
                    <a:pt x="1155" y="8702"/>
                  </a:cubicBezTo>
                  <a:cubicBezTo>
                    <a:pt x="1074" y="8676"/>
                    <a:pt x="997" y="8664"/>
                    <a:pt x="926" y="8664"/>
                  </a:cubicBezTo>
                  <a:cubicBezTo>
                    <a:pt x="230" y="8664"/>
                    <a:pt x="1" y="9769"/>
                    <a:pt x="767" y="9934"/>
                  </a:cubicBezTo>
                  <a:cubicBezTo>
                    <a:pt x="2995" y="10593"/>
                    <a:pt x="5978" y="11835"/>
                    <a:pt x="8648" y="11835"/>
                  </a:cubicBezTo>
                  <a:cubicBezTo>
                    <a:pt x="9862" y="11835"/>
                    <a:pt x="11012" y="11578"/>
                    <a:pt x="11997" y="10893"/>
                  </a:cubicBezTo>
                  <a:cubicBezTo>
                    <a:pt x="15032" y="8793"/>
                    <a:pt x="15786" y="4137"/>
                    <a:pt x="17224" y="1009"/>
                  </a:cubicBezTo>
                  <a:cubicBezTo>
                    <a:pt x="17489" y="478"/>
                    <a:pt x="17039" y="1"/>
                    <a:pt x="1660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
            <p:cNvSpPr/>
            <p:nvPr/>
          </p:nvSpPr>
          <p:spPr>
            <a:xfrm>
              <a:off x="3411500" y="4391325"/>
              <a:ext cx="574050" cy="712250"/>
            </a:xfrm>
            <a:custGeom>
              <a:rect b="b" l="l" r="r" t="t"/>
              <a:pathLst>
                <a:path extrusionOk="0" h="28490" w="22962">
                  <a:moveTo>
                    <a:pt x="22005" y="0"/>
                  </a:moveTo>
                  <a:cubicBezTo>
                    <a:pt x="21838" y="0"/>
                    <a:pt x="21661" y="66"/>
                    <a:pt x="21499" y="223"/>
                  </a:cubicBezTo>
                  <a:cubicBezTo>
                    <a:pt x="19422" y="2232"/>
                    <a:pt x="16842" y="3647"/>
                    <a:pt x="14651" y="5656"/>
                  </a:cubicBezTo>
                  <a:cubicBezTo>
                    <a:pt x="12574" y="7459"/>
                    <a:pt x="10657" y="9742"/>
                    <a:pt x="8945" y="12024"/>
                  </a:cubicBezTo>
                  <a:cubicBezTo>
                    <a:pt x="5430" y="16680"/>
                    <a:pt x="1915" y="22022"/>
                    <a:pt x="111" y="27614"/>
                  </a:cubicBezTo>
                  <a:cubicBezTo>
                    <a:pt x="1" y="28140"/>
                    <a:pt x="411" y="28490"/>
                    <a:pt x="812" y="28490"/>
                  </a:cubicBezTo>
                  <a:cubicBezTo>
                    <a:pt x="1072" y="28490"/>
                    <a:pt x="1328" y="28343"/>
                    <a:pt x="1435" y="28002"/>
                  </a:cubicBezTo>
                  <a:cubicBezTo>
                    <a:pt x="3147" y="22478"/>
                    <a:pt x="6662" y="17251"/>
                    <a:pt x="10086" y="12686"/>
                  </a:cubicBezTo>
                  <a:cubicBezTo>
                    <a:pt x="11912" y="10312"/>
                    <a:pt x="13898" y="8030"/>
                    <a:pt x="16089" y="6135"/>
                  </a:cubicBezTo>
                  <a:cubicBezTo>
                    <a:pt x="18189" y="4332"/>
                    <a:pt x="20472" y="2985"/>
                    <a:pt x="22457" y="1182"/>
                  </a:cubicBezTo>
                  <a:cubicBezTo>
                    <a:pt x="22962" y="677"/>
                    <a:pt x="22538" y="0"/>
                    <a:pt x="2200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
            <p:cNvSpPr/>
            <p:nvPr/>
          </p:nvSpPr>
          <p:spPr>
            <a:xfrm>
              <a:off x="3749225" y="4286450"/>
              <a:ext cx="313125" cy="286700"/>
            </a:xfrm>
            <a:custGeom>
              <a:rect b="b" l="l" r="r" t="t"/>
              <a:pathLst>
                <a:path extrusionOk="0" h="11468" w="12525">
                  <a:moveTo>
                    <a:pt x="4234" y="1"/>
                  </a:moveTo>
                  <a:cubicBezTo>
                    <a:pt x="4036" y="1"/>
                    <a:pt x="3842" y="98"/>
                    <a:pt x="3721" y="333"/>
                  </a:cubicBezTo>
                  <a:cubicBezTo>
                    <a:pt x="2580" y="2706"/>
                    <a:pt x="1" y="6815"/>
                    <a:pt x="1348" y="9463"/>
                  </a:cubicBezTo>
                  <a:cubicBezTo>
                    <a:pt x="2159" y="11004"/>
                    <a:pt x="3781" y="11468"/>
                    <a:pt x="5570" y="11468"/>
                  </a:cubicBezTo>
                  <a:cubicBezTo>
                    <a:pt x="7756" y="11468"/>
                    <a:pt x="10192" y="10776"/>
                    <a:pt x="11710" y="10513"/>
                  </a:cubicBezTo>
                  <a:cubicBezTo>
                    <a:pt x="12525" y="10337"/>
                    <a:pt x="12214" y="9184"/>
                    <a:pt x="11413" y="9184"/>
                  </a:cubicBezTo>
                  <a:cubicBezTo>
                    <a:pt x="11383" y="9184"/>
                    <a:pt x="11353" y="9186"/>
                    <a:pt x="11322" y="9189"/>
                  </a:cubicBezTo>
                  <a:cubicBezTo>
                    <a:pt x="10203" y="9395"/>
                    <a:pt x="7628" y="10122"/>
                    <a:pt x="5544" y="10122"/>
                  </a:cubicBezTo>
                  <a:cubicBezTo>
                    <a:pt x="3929" y="10122"/>
                    <a:pt x="2608" y="9685"/>
                    <a:pt x="2489" y="8230"/>
                  </a:cubicBezTo>
                  <a:cubicBezTo>
                    <a:pt x="2192" y="5856"/>
                    <a:pt x="3904" y="3095"/>
                    <a:pt x="4863" y="995"/>
                  </a:cubicBezTo>
                  <a:cubicBezTo>
                    <a:pt x="5130" y="476"/>
                    <a:pt x="4672" y="1"/>
                    <a:pt x="4234"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
            <p:cNvSpPr/>
            <p:nvPr/>
          </p:nvSpPr>
          <p:spPr>
            <a:xfrm>
              <a:off x="3709300" y="4262375"/>
              <a:ext cx="333000" cy="416425"/>
            </a:xfrm>
            <a:custGeom>
              <a:rect b="b" l="l" r="r" t="t"/>
              <a:pathLst>
                <a:path extrusionOk="0" h="16657" w="13320">
                  <a:moveTo>
                    <a:pt x="1207" y="0"/>
                  </a:moveTo>
                  <a:cubicBezTo>
                    <a:pt x="873" y="0"/>
                    <a:pt x="514" y="211"/>
                    <a:pt x="457" y="634"/>
                  </a:cubicBezTo>
                  <a:cubicBezTo>
                    <a:pt x="91" y="3966"/>
                    <a:pt x="0" y="8349"/>
                    <a:pt x="2374" y="10996"/>
                  </a:cubicBezTo>
                  <a:cubicBezTo>
                    <a:pt x="4839" y="13941"/>
                    <a:pt x="8651" y="15561"/>
                    <a:pt x="12257" y="16611"/>
                  </a:cubicBezTo>
                  <a:cubicBezTo>
                    <a:pt x="12348" y="16642"/>
                    <a:pt x="12432" y="16656"/>
                    <a:pt x="12509" y="16656"/>
                  </a:cubicBezTo>
                  <a:cubicBezTo>
                    <a:pt x="13171" y="16656"/>
                    <a:pt x="13320" y="15624"/>
                    <a:pt x="12645" y="15379"/>
                  </a:cubicBezTo>
                  <a:cubicBezTo>
                    <a:pt x="9404" y="14420"/>
                    <a:pt x="5980" y="12914"/>
                    <a:pt x="3606" y="10426"/>
                  </a:cubicBezTo>
                  <a:cubicBezTo>
                    <a:pt x="1324" y="7961"/>
                    <a:pt x="1415" y="3784"/>
                    <a:pt x="1803" y="634"/>
                  </a:cubicBezTo>
                  <a:cubicBezTo>
                    <a:pt x="1849" y="211"/>
                    <a:pt x="1541" y="0"/>
                    <a:pt x="120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
            <p:cNvSpPr/>
            <p:nvPr/>
          </p:nvSpPr>
          <p:spPr>
            <a:xfrm>
              <a:off x="3628250" y="4710750"/>
              <a:ext cx="232850" cy="86875"/>
            </a:xfrm>
            <a:custGeom>
              <a:rect b="b" l="l" r="r" t="t"/>
              <a:pathLst>
                <a:path extrusionOk="0" h="3475" w="9314">
                  <a:moveTo>
                    <a:pt x="4566" y="0"/>
                  </a:moveTo>
                  <a:cubicBezTo>
                    <a:pt x="3904" y="0"/>
                    <a:pt x="3333" y="114"/>
                    <a:pt x="2763" y="297"/>
                  </a:cubicBezTo>
                  <a:cubicBezTo>
                    <a:pt x="2192" y="480"/>
                    <a:pt x="1713" y="776"/>
                    <a:pt x="1325" y="959"/>
                  </a:cubicBezTo>
                  <a:cubicBezTo>
                    <a:pt x="1142" y="1142"/>
                    <a:pt x="960" y="1256"/>
                    <a:pt x="754" y="1438"/>
                  </a:cubicBezTo>
                  <a:cubicBezTo>
                    <a:pt x="571" y="1530"/>
                    <a:pt x="480" y="1621"/>
                    <a:pt x="275" y="1826"/>
                  </a:cubicBezTo>
                  <a:cubicBezTo>
                    <a:pt x="183" y="1918"/>
                    <a:pt x="92" y="2009"/>
                    <a:pt x="92" y="2009"/>
                  </a:cubicBezTo>
                  <a:cubicBezTo>
                    <a:pt x="1" y="2100"/>
                    <a:pt x="1" y="2191"/>
                    <a:pt x="1" y="2191"/>
                  </a:cubicBezTo>
                  <a:lnTo>
                    <a:pt x="92" y="2283"/>
                  </a:lnTo>
                  <a:cubicBezTo>
                    <a:pt x="183" y="2283"/>
                    <a:pt x="275" y="2397"/>
                    <a:pt x="389" y="2488"/>
                  </a:cubicBezTo>
                  <a:cubicBezTo>
                    <a:pt x="571" y="2580"/>
                    <a:pt x="663" y="2671"/>
                    <a:pt x="845" y="2762"/>
                  </a:cubicBezTo>
                  <a:cubicBezTo>
                    <a:pt x="1051" y="2853"/>
                    <a:pt x="1325" y="2968"/>
                    <a:pt x="1530" y="2968"/>
                  </a:cubicBezTo>
                  <a:cubicBezTo>
                    <a:pt x="1987" y="3150"/>
                    <a:pt x="2466" y="3333"/>
                    <a:pt x="3037" y="3424"/>
                  </a:cubicBezTo>
                  <a:cubicBezTo>
                    <a:pt x="3417" y="3424"/>
                    <a:pt x="3797" y="3475"/>
                    <a:pt x="4178" y="3475"/>
                  </a:cubicBezTo>
                  <a:cubicBezTo>
                    <a:pt x="4368" y="3475"/>
                    <a:pt x="4558" y="3462"/>
                    <a:pt x="4749" y="3424"/>
                  </a:cubicBezTo>
                  <a:cubicBezTo>
                    <a:pt x="5228" y="3424"/>
                    <a:pt x="5798" y="3333"/>
                    <a:pt x="6369" y="3241"/>
                  </a:cubicBezTo>
                  <a:cubicBezTo>
                    <a:pt x="6552" y="3150"/>
                    <a:pt x="6848" y="3059"/>
                    <a:pt x="7122" y="3059"/>
                  </a:cubicBezTo>
                  <a:cubicBezTo>
                    <a:pt x="7328" y="2968"/>
                    <a:pt x="7602" y="2853"/>
                    <a:pt x="7807" y="2762"/>
                  </a:cubicBezTo>
                  <a:cubicBezTo>
                    <a:pt x="7990" y="2671"/>
                    <a:pt x="8172" y="2580"/>
                    <a:pt x="8378" y="2488"/>
                  </a:cubicBezTo>
                  <a:cubicBezTo>
                    <a:pt x="8560" y="2397"/>
                    <a:pt x="8743" y="2283"/>
                    <a:pt x="8834" y="2191"/>
                  </a:cubicBezTo>
                  <a:cubicBezTo>
                    <a:pt x="9040" y="2100"/>
                    <a:pt x="9131" y="2009"/>
                    <a:pt x="9222" y="2009"/>
                  </a:cubicBezTo>
                  <a:cubicBezTo>
                    <a:pt x="9222" y="1918"/>
                    <a:pt x="9314" y="1918"/>
                    <a:pt x="9314" y="1918"/>
                  </a:cubicBezTo>
                  <a:lnTo>
                    <a:pt x="9222" y="1826"/>
                  </a:lnTo>
                  <a:lnTo>
                    <a:pt x="8948" y="1530"/>
                  </a:lnTo>
                  <a:cubicBezTo>
                    <a:pt x="8834" y="1347"/>
                    <a:pt x="8652" y="1256"/>
                    <a:pt x="8469" y="1142"/>
                  </a:cubicBezTo>
                  <a:cubicBezTo>
                    <a:pt x="8378" y="959"/>
                    <a:pt x="8081" y="868"/>
                    <a:pt x="7898" y="776"/>
                  </a:cubicBezTo>
                  <a:cubicBezTo>
                    <a:pt x="7693" y="571"/>
                    <a:pt x="7419" y="480"/>
                    <a:pt x="7122" y="388"/>
                  </a:cubicBezTo>
                  <a:cubicBezTo>
                    <a:pt x="6940" y="297"/>
                    <a:pt x="6666" y="206"/>
                    <a:pt x="6369" y="206"/>
                  </a:cubicBezTo>
                  <a:cubicBezTo>
                    <a:pt x="6095" y="114"/>
                    <a:pt x="5798" y="0"/>
                    <a:pt x="5410"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
            <p:cNvSpPr/>
            <p:nvPr/>
          </p:nvSpPr>
          <p:spPr>
            <a:xfrm>
              <a:off x="3518700" y="4489900"/>
              <a:ext cx="114150" cy="138125"/>
            </a:xfrm>
            <a:custGeom>
              <a:rect b="b" l="l" r="r" t="t"/>
              <a:pathLst>
                <a:path extrusionOk="0" h="5525" w="4566">
                  <a:moveTo>
                    <a:pt x="4200" y="1"/>
                  </a:moveTo>
                  <a:cubicBezTo>
                    <a:pt x="4086" y="92"/>
                    <a:pt x="3995" y="92"/>
                    <a:pt x="3812" y="92"/>
                  </a:cubicBezTo>
                  <a:cubicBezTo>
                    <a:pt x="3721" y="92"/>
                    <a:pt x="3516" y="183"/>
                    <a:pt x="3424" y="183"/>
                  </a:cubicBezTo>
                  <a:cubicBezTo>
                    <a:pt x="3242" y="275"/>
                    <a:pt x="3059" y="275"/>
                    <a:pt x="2854" y="389"/>
                  </a:cubicBezTo>
                  <a:cubicBezTo>
                    <a:pt x="2580" y="572"/>
                    <a:pt x="2192" y="754"/>
                    <a:pt x="1804" y="960"/>
                  </a:cubicBezTo>
                  <a:cubicBezTo>
                    <a:pt x="1621" y="1051"/>
                    <a:pt x="1530" y="1233"/>
                    <a:pt x="1347" y="1325"/>
                  </a:cubicBezTo>
                  <a:cubicBezTo>
                    <a:pt x="1233" y="1530"/>
                    <a:pt x="1050" y="1713"/>
                    <a:pt x="959" y="1804"/>
                  </a:cubicBezTo>
                  <a:cubicBezTo>
                    <a:pt x="776" y="2101"/>
                    <a:pt x="571" y="2466"/>
                    <a:pt x="388" y="2854"/>
                  </a:cubicBezTo>
                  <a:cubicBezTo>
                    <a:pt x="388" y="2945"/>
                    <a:pt x="388" y="3037"/>
                    <a:pt x="297" y="3128"/>
                  </a:cubicBezTo>
                  <a:cubicBezTo>
                    <a:pt x="297" y="3242"/>
                    <a:pt x="206" y="3333"/>
                    <a:pt x="206" y="3425"/>
                  </a:cubicBezTo>
                  <a:cubicBezTo>
                    <a:pt x="206" y="3607"/>
                    <a:pt x="92" y="3813"/>
                    <a:pt x="92" y="3995"/>
                  </a:cubicBezTo>
                  <a:cubicBezTo>
                    <a:pt x="0" y="4178"/>
                    <a:pt x="0" y="4383"/>
                    <a:pt x="0" y="4566"/>
                  </a:cubicBezTo>
                  <a:lnTo>
                    <a:pt x="0" y="5045"/>
                  </a:lnTo>
                  <a:lnTo>
                    <a:pt x="0" y="5319"/>
                  </a:lnTo>
                  <a:lnTo>
                    <a:pt x="0" y="5410"/>
                  </a:lnTo>
                  <a:cubicBezTo>
                    <a:pt x="0" y="5410"/>
                    <a:pt x="92" y="5525"/>
                    <a:pt x="206" y="5525"/>
                  </a:cubicBezTo>
                  <a:lnTo>
                    <a:pt x="480" y="5525"/>
                  </a:lnTo>
                  <a:cubicBezTo>
                    <a:pt x="662" y="5525"/>
                    <a:pt x="776" y="5525"/>
                    <a:pt x="959" y="5410"/>
                  </a:cubicBezTo>
                  <a:lnTo>
                    <a:pt x="1530" y="5410"/>
                  </a:lnTo>
                  <a:cubicBezTo>
                    <a:pt x="1712" y="5319"/>
                    <a:pt x="1918" y="5228"/>
                    <a:pt x="2100" y="5228"/>
                  </a:cubicBezTo>
                  <a:cubicBezTo>
                    <a:pt x="2192" y="5137"/>
                    <a:pt x="2283" y="5137"/>
                    <a:pt x="2374" y="5045"/>
                  </a:cubicBezTo>
                  <a:cubicBezTo>
                    <a:pt x="2488" y="5045"/>
                    <a:pt x="2580" y="4954"/>
                    <a:pt x="2671" y="4954"/>
                  </a:cubicBezTo>
                  <a:cubicBezTo>
                    <a:pt x="3059" y="4657"/>
                    <a:pt x="3424" y="4269"/>
                    <a:pt x="3721" y="3904"/>
                  </a:cubicBezTo>
                  <a:cubicBezTo>
                    <a:pt x="3904" y="3699"/>
                    <a:pt x="3995" y="3516"/>
                    <a:pt x="4086" y="3333"/>
                  </a:cubicBezTo>
                  <a:cubicBezTo>
                    <a:pt x="4200" y="3128"/>
                    <a:pt x="4292" y="2945"/>
                    <a:pt x="4383" y="2763"/>
                  </a:cubicBezTo>
                  <a:cubicBezTo>
                    <a:pt x="4383" y="2557"/>
                    <a:pt x="4474" y="2283"/>
                    <a:pt x="4474" y="2101"/>
                  </a:cubicBezTo>
                  <a:cubicBezTo>
                    <a:pt x="4565" y="1895"/>
                    <a:pt x="4565" y="1713"/>
                    <a:pt x="4565" y="1530"/>
                  </a:cubicBezTo>
                  <a:lnTo>
                    <a:pt x="4565" y="960"/>
                  </a:lnTo>
                  <a:cubicBezTo>
                    <a:pt x="4474" y="754"/>
                    <a:pt x="4474" y="572"/>
                    <a:pt x="4474" y="480"/>
                  </a:cubicBezTo>
                  <a:cubicBezTo>
                    <a:pt x="4383" y="275"/>
                    <a:pt x="4383" y="183"/>
                    <a:pt x="4383" y="183"/>
                  </a:cubicBezTo>
                  <a:cubicBezTo>
                    <a:pt x="4292" y="92"/>
                    <a:pt x="4292" y="1"/>
                    <a:pt x="429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
            <p:cNvSpPr/>
            <p:nvPr/>
          </p:nvSpPr>
          <p:spPr>
            <a:xfrm>
              <a:off x="3300150" y="4744400"/>
              <a:ext cx="180900" cy="175800"/>
            </a:xfrm>
            <a:custGeom>
              <a:rect b="b" l="l" r="r" t="t"/>
              <a:pathLst>
                <a:path extrusionOk="0" h="7032" w="7236">
                  <a:moveTo>
                    <a:pt x="571" y="1"/>
                  </a:moveTo>
                  <a:cubicBezTo>
                    <a:pt x="388" y="1"/>
                    <a:pt x="274" y="92"/>
                    <a:pt x="183" y="92"/>
                  </a:cubicBezTo>
                  <a:lnTo>
                    <a:pt x="0" y="92"/>
                  </a:lnTo>
                  <a:lnTo>
                    <a:pt x="92" y="184"/>
                  </a:lnTo>
                  <a:cubicBezTo>
                    <a:pt x="92" y="275"/>
                    <a:pt x="92" y="480"/>
                    <a:pt x="183" y="572"/>
                  </a:cubicBezTo>
                  <a:cubicBezTo>
                    <a:pt x="183" y="754"/>
                    <a:pt x="274" y="937"/>
                    <a:pt x="388" y="1142"/>
                  </a:cubicBezTo>
                  <a:cubicBezTo>
                    <a:pt x="480" y="1325"/>
                    <a:pt x="571" y="1507"/>
                    <a:pt x="662" y="1804"/>
                  </a:cubicBezTo>
                  <a:cubicBezTo>
                    <a:pt x="754" y="1987"/>
                    <a:pt x="959" y="2283"/>
                    <a:pt x="1050" y="2466"/>
                  </a:cubicBezTo>
                  <a:cubicBezTo>
                    <a:pt x="1142" y="2557"/>
                    <a:pt x="1142" y="2649"/>
                    <a:pt x="1233" y="2854"/>
                  </a:cubicBezTo>
                  <a:cubicBezTo>
                    <a:pt x="1324" y="2945"/>
                    <a:pt x="1415" y="3037"/>
                    <a:pt x="1530" y="3128"/>
                  </a:cubicBezTo>
                  <a:cubicBezTo>
                    <a:pt x="1621" y="3425"/>
                    <a:pt x="1804" y="3607"/>
                    <a:pt x="1986" y="3790"/>
                  </a:cubicBezTo>
                  <a:cubicBezTo>
                    <a:pt x="2192" y="4087"/>
                    <a:pt x="2374" y="4269"/>
                    <a:pt x="2557" y="4475"/>
                  </a:cubicBezTo>
                  <a:cubicBezTo>
                    <a:pt x="2762" y="4749"/>
                    <a:pt x="3036" y="4931"/>
                    <a:pt x="3242" y="5137"/>
                  </a:cubicBezTo>
                  <a:cubicBezTo>
                    <a:pt x="3424" y="5319"/>
                    <a:pt x="3698" y="5502"/>
                    <a:pt x="3903" y="5707"/>
                  </a:cubicBezTo>
                  <a:cubicBezTo>
                    <a:pt x="4177" y="5890"/>
                    <a:pt x="4474" y="5981"/>
                    <a:pt x="4657" y="6187"/>
                  </a:cubicBezTo>
                  <a:cubicBezTo>
                    <a:pt x="4953" y="6278"/>
                    <a:pt x="5136" y="6461"/>
                    <a:pt x="5410" y="6552"/>
                  </a:cubicBezTo>
                  <a:cubicBezTo>
                    <a:pt x="5889" y="6757"/>
                    <a:pt x="6369" y="6849"/>
                    <a:pt x="6665" y="6940"/>
                  </a:cubicBezTo>
                  <a:lnTo>
                    <a:pt x="7031" y="6940"/>
                  </a:lnTo>
                  <a:cubicBezTo>
                    <a:pt x="7122" y="7031"/>
                    <a:pt x="7236" y="7031"/>
                    <a:pt x="7236" y="7031"/>
                  </a:cubicBezTo>
                  <a:lnTo>
                    <a:pt x="7236" y="6849"/>
                  </a:lnTo>
                  <a:cubicBezTo>
                    <a:pt x="7236" y="6757"/>
                    <a:pt x="7236" y="6643"/>
                    <a:pt x="7122" y="6461"/>
                  </a:cubicBezTo>
                  <a:cubicBezTo>
                    <a:pt x="7122" y="6072"/>
                    <a:pt x="7031" y="5707"/>
                    <a:pt x="6848" y="5137"/>
                  </a:cubicBezTo>
                  <a:cubicBezTo>
                    <a:pt x="6848" y="4931"/>
                    <a:pt x="6757" y="4657"/>
                    <a:pt x="6665" y="4361"/>
                  </a:cubicBezTo>
                  <a:cubicBezTo>
                    <a:pt x="6460" y="4178"/>
                    <a:pt x="6369" y="3904"/>
                    <a:pt x="6277" y="3607"/>
                  </a:cubicBezTo>
                  <a:cubicBezTo>
                    <a:pt x="6095" y="3333"/>
                    <a:pt x="5889" y="3128"/>
                    <a:pt x="5707" y="2854"/>
                  </a:cubicBezTo>
                  <a:cubicBezTo>
                    <a:pt x="5524" y="2557"/>
                    <a:pt x="5319" y="2375"/>
                    <a:pt x="5136" y="2078"/>
                  </a:cubicBezTo>
                  <a:cubicBezTo>
                    <a:pt x="4839" y="1895"/>
                    <a:pt x="4657" y="1622"/>
                    <a:pt x="4383" y="1416"/>
                  </a:cubicBezTo>
                  <a:cubicBezTo>
                    <a:pt x="4086" y="1234"/>
                    <a:pt x="3812" y="1051"/>
                    <a:pt x="3515" y="845"/>
                  </a:cubicBezTo>
                  <a:cubicBezTo>
                    <a:pt x="3333" y="663"/>
                    <a:pt x="3036" y="572"/>
                    <a:pt x="2762" y="480"/>
                  </a:cubicBezTo>
                  <a:cubicBezTo>
                    <a:pt x="2465" y="366"/>
                    <a:pt x="2192" y="275"/>
                    <a:pt x="1895" y="184"/>
                  </a:cubicBezTo>
                  <a:cubicBezTo>
                    <a:pt x="1621" y="92"/>
                    <a:pt x="1415" y="92"/>
                    <a:pt x="1142" y="92"/>
                  </a:cubicBezTo>
                  <a:cubicBezTo>
                    <a:pt x="959" y="1"/>
                    <a:pt x="754" y="1"/>
                    <a:pt x="571"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
            <p:cNvSpPr/>
            <p:nvPr/>
          </p:nvSpPr>
          <p:spPr>
            <a:xfrm>
              <a:off x="3483325" y="4934425"/>
              <a:ext cx="251675" cy="87900"/>
            </a:xfrm>
            <a:custGeom>
              <a:rect b="b" l="l" r="r" t="t"/>
              <a:pathLst>
                <a:path extrusionOk="0" h="3516" w="10067">
                  <a:moveTo>
                    <a:pt x="4839" y="1"/>
                  </a:moveTo>
                  <a:cubicBezTo>
                    <a:pt x="4565" y="92"/>
                    <a:pt x="4177" y="92"/>
                    <a:pt x="3903" y="183"/>
                  </a:cubicBezTo>
                  <a:cubicBezTo>
                    <a:pt x="3515" y="298"/>
                    <a:pt x="3219" y="389"/>
                    <a:pt x="2945" y="480"/>
                  </a:cubicBezTo>
                  <a:cubicBezTo>
                    <a:pt x="2557" y="571"/>
                    <a:pt x="2283" y="663"/>
                    <a:pt x="1986" y="868"/>
                  </a:cubicBezTo>
                  <a:cubicBezTo>
                    <a:pt x="1712" y="1051"/>
                    <a:pt x="1507" y="1233"/>
                    <a:pt x="1233" y="1439"/>
                  </a:cubicBezTo>
                  <a:cubicBezTo>
                    <a:pt x="1142" y="1439"/>
                    <a:pt x="1050" y="1530"/>
                    <a:pt x="936" y="1621"/>
                  </a:cubicBezTo>
                  <a:cubicBezTo>
                    <a:pt x="845" y="1713"/>
                    <a:pt x="753" y="1804"/>
                    <a:pt x="662" y="1895"/>
                  </a:cubicBezTo>
                  <a:cubicBezTo>
                    <a:pt x="571" y="2101"/>
                    <a:pt x="480" y="2192"/>
                    <a:pt x="365" y="2375"/>
                  </a:cubicBezTo>
                  <a:cubicBezTo>
                    <a:pt x="274" y="2466"/>
                    <a:pt x="183" y="2671"/>
                    <a:pt x="92" y="2671"/>
                  </a:cubicBezTo>
                  <a:cubicBezTo>
                    <a:pt x="92" y="2763"/>
                    <a:pt x="0" y="2854"/>
                    <a:pt x="0" y="2854"/>
                  </a:cubicBezTo>
                  <a:lnTo>
                    <a:pt x="183" y="2854"/>
                  </a:lnTo>
                  <a:cubicBezTo>
                    <a:pt x="274" y="2945"/>
                    <a:pt x="365" y="2945"/>
                    <a:pt x="571" y="3037"/>
                  </a:cubicBezTo>
                  <a:cubicBezTo>
                    <a:pt x="753" y="3037"/>
                    <a:pt x="936" y="3151"/>
                    <a:pt x="1142" y="3151"/>
                  </a:cubicBezTo>
                  <a:cubicBezTo>
                    <a:pt x="1233" y="3151"/>
                    <a:pt x="1415" y="3242"/>
                    <a:pt x="1507" y="3242"/>
                  </a:cubicBezTo>
                  <a:cubicBezTo>
                    <a:pt x="1621" y="3242"/>
                    <a:pt x="1712" y="3242"/>
                    <a:pt x="1895" y="3333"/>
                  </a:cubicBezTo>
                  <a:cubicBezTo>
                    <a:pt x="2077" y="3333"/>
                    <a:pt x="2374" y="3425"/>
                    <a:pt x="2557" y="3425"/>
                  </a:cubicBezTo>
                  <a:cubicBezTo>
                    <a:pt x="2853" y="3425"/>
                    <a:pt x="3127" y="3516"/>
                    <a:pt x="3424" y="3516"/>
                  </a:cubicBezTo>
                  <a:lnTo>
                    <a:pt x="5136" y="3516"/>
                  </a:lnTo>
                  <a:cubicBezTo>
                    <a:pt x="5798" y="3425"/>
                    <a:pt x="6368" y="3333"/>
                    <a:pt x="7030" y="3151"/>
                  </a:cubicBezTo>
                  <a:cubicBezTo>
                    <a:pt x="7601" y="3037"/>
                    <a:pt x="8172" y="2763"/>
                    <a:pt x="8560" y="2580"/>
                  </a:cubicBezTo>
                  <a:cubicBezTo>
                    <a:pt x="9039" y="2283"/>
                    <a:pt x="9496" y="2009"/>
                    <a:pt x="9701" y="1804"/>
                  </a:cubicBezTo>
                  <a:cubicBezTo>
                    <a:pt x="9884" y="1713"/>
                    <a:pt x="9975" y="1530"/>
                    <a:pt x="9975" y="1530"/>
                  </a:cubicBezTo>
                  <a:lnTo>
                    <a:pt x="10066" y="1439"/>
                  </a:lnTo>
                  <a:cubicBezTo>
                    <a:pt x="10066" y="1439"/>
                    <a:pt x="10066" y="1325"/>
                    <a:pt x="9975" y="1325"/>
                  </a:cubicBezTo>
                  <a:cubicBezTo>
                    <a:pt x="9884" y="1233"/>
                    <a:pt x="9792" y="1142"/>
                    <a:pt x="9610" y="1051"/>
                  </a:cubicBezTo>
                  <a:cubicBezTo>
                    <a:pt x="9313" y="959"/>
                    <a:pt x="8925" y="754"/>
                    <a:pt x="8468" y="571"/>
                  </a:cubicBezTo>
                  <a:cubicBezTo>
                    <a:pt x="7989" y="389"/>
                    <a:pt x="7418" y="183"/>
                    <a:pt x="6848" y="92"/>
                  </a:cubicBezTo>
                  <a:cubicBezTo>
                    <a:pt x="6186" y="1"/>
                    <a:pt x="5501" y="1"/>
                    <a:pt x="483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
            <p:cNvSpPr/>
            <p:nvPr/>
          </p:nvSpPr>
          <p:spPr>
            <a:xfrm>
              <a:off x="3914750" y="4336575"/>
              <a:ext cx="153250" cy="104850"/>
            </a:xfrm>
            <a:custGeom>
              <a:rect b="b" l="l" r="r" t="t"/>
              <a:pathLst>
                <a:path extrusionOk="0" h="4194" w="6130">
                  <a:moveTo>
                    <a:pt x="2876" y="1"/>
                  </a:moveTo>
                  <a:cubicBezTo>
                    <a:pt x="1134" y="1"/>
                    <a:pt x="0" y="2850"/>
                    <a:pt x="2053" y="3943"/>
                  </a:cubicBezTo>
                  <a:cubicBezTo>
                    <a:pt x="2355" y="4116"/>
                    <a:pt x="2669" y="4193"/>
                    <a:pt x="2974" y="4193"/>
                  </a:cubicBezTo>
                  <a:cubicBezTo>
                    <a:pt x="4675" y="4193"/>
                    <a:pt x="6129" y="1802"/>
                    <a:pt x="4039" y="428"/>
                  </a:cubicBezTo>
                  <a:cubicBezTo>
                    <a:pt x="3640" y="128"/>
                    <a:pt x="3244" y="1"/>
                    <a:pt x="287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
            <p:cNvSpPr/>
            <p:nvPr/>
          </p:nvSpPr>
          <p:spPr>
            <a:xfrm>
              <a:off x="3805825" y="4240850"/>
              <a:ext cx="128350" cy="89975"/>
            </a:xfrm>
            <a:custGeom>
              <a:rect b="b" l="l" r="r" t="t"/>
              <a:pathLst>
                <a:path extrusionOk="0" h="3599" w="5134">
                  <a:moveTo>
                    <a:pt x="2388" y="1"/>
                  </a:moveTo>
                  <a:cubicBezTo>
                    <a:pt x="944" y="1"/>
                    <a:pt x="1" y="2372"/>
                    <a:pt x="1640" y="3389"/>
                  </a:cubicBezTo>
                  <a:cubicBezTo>
                    <a:pt x="1899" y="3534"/>
                    <a:pt x="2168" y="3599"/>
                    <a:pt x="2429" y="3599"/>
                  </a:cubicBezTo>
                  <a:cubicBezTo>
                    <a:pt x="3892" y="3599"/>
                    <a:pt x="5134" y="1574"/>
                    <a:pt x="3352" y="353"/>
                  </a:cubicBezTo>
                  <a:cubicBezTo>
                    <a:pt x="3021" y="107"/>
                    <a:pt x="2694" y="1"/>
                    <a:pt x="238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
            <p:cNvSpPr/>
            <p:nvPr/>
          </p:nvSpPr>
          <p:spPr>
            <a:xfrm>
              <a:off x="3672400" y="4198325"/>
              <a:ext cx="153075" cy="105000"/>
            </a:xfrm>
            <a:custGeom>
              <a:rect b="b" l="l" r="r" t="t"/>
              <a:pathLst>
                <a:path extrusionOk="0" h="4200" w="6123">
                  <a:moveTo>
                    <a:pt x="2851" y="0"/>
                  </a:moveTo>
                  <a:cubicBezTo>
                    <a:pt x="1119" y="0"/>
                    <a:pt x="1" y="2785"/>
                    <a:pt x="2047" y="3949"/>
                  </a:cubicBezTo>
                  <a:cubicBezTo>
                    <a:pt x="2349" y="4123"/>
                    <a:pt x="2662" y="4199"/>
                    <a:pt x="2967" y="4199"/>
                  </a:cubicBezTo>
                  <a:cubicBezTo>
                    <a:pt x="4668" y="4199"/>
                    <a:pt x="6123" y="1808"/>
                    <a:pt x="4032" y="434"/>
                  </a:cubicBezTo>
                  <a:cubicBezTo>
                    <a:pt x="3627" y="130"/>
                    <a:pt x="3225" y="0"/>
                    <a:pt x="2851"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
            <p:cNvSpPr/>
            <p:nvPr/>
          </p:nvSpPr>
          <p:spPr>
            <a:xfrm>
              <a:off x="3392575" y="4167050"/>
              <a:ext cx="128300" cy="90150"/>
            </a:xfrm>
            <a:custGeom>
              <a:rect b="b" l="l" r="r" t="t"/>
              <a:pathLst>
                <a:path extrusionOk="0" h="3606" w="5132">
                  <a:moveTo>
                    <a:pt x="2415" y="0"/>
                  </a:moveTo>
                  <a:cubicBezTo>
                    <a:pt x="925" y="0"/>
                    <a:pt x="1" y="2381"/>
                    <a:pt x="1713" y="3397"/>
                  </a:cubicBezTo>
                  <a:cubicBezTo>
                    <a:pt x="1957" y="3541"/>
                    <a:pt x="2212" y="3605"/>
                    <a:pt x="2462" y="3605"/>
                  </a:cubicBezTo>
                  <a:cubicBezTo>
                    <a:pt x="3873" y="3605"/>
                    <a:pt x="5131" y="1563"/>
                    <a:pt x="3425" y="361"/>
                  </a:cubicBezTo>
                  <a:cubicBezTo>
                    <a:pt x="3076" y="108"/>
                    <a:pt x="2733" y="0"/>
                    <a:pt x="241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
            <p:cNvSpPr/>
            <p:nvPr/>
          </p:nvSpPr>
          <p:spPr>
            <a:xfrm>
              <a:off x="3248875" y="4193925"/>
              <a:ext cx="152025" cy="106250"/>
            </a:xfrm>
            <a:custGeom>
              <a:rect b="b" l="l" r="r" t="t"/>
              <a:pathLst>
                <a:path extrusionOk="0" h="4250" w="6081">
                  <a:moveTo>
                    <a:pt x="2793" y="1"/>
                  </a:moveTo>
                  <a:cubicBezTo>
                    <a:pt x="1074" y="1"/>
                    <a:pt x="0" y="2865"/>
                    <a:pt x="1960" y="4034"/>
                  </a:cubicBezTo>
                  <a:cubicBezTo>
                    <a:pt x="2242" y="4183"/>
                    <a:pt x="2534" y="4250"/>
                    <a:pt x="2821" y="4250"/>
                  </a:cubicBezTo>
                  <a:cubicBezTo>
                    <a:pt x="4552" y="4250"/>
                    <a:pt x="6080" y="1818"/>
                    <a:pt x="3946" y="427"/>
                  </a:cubicBezTo>
                  <a:cubicBezTo>
                    <a:pt x="3548" y="129"/>
                    <a:pt x="3156" y="1"/>
                    <a:pt x="279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
            <p:cNvSpPr/>
            <p:nvPr/>
          </p:nvSpPr>
          <p:spPr>
            <a:xfrm>
              <a:off x="3103700" y="4419675"/>
              <a:ext cx="151725" cy="104900"/>
            </a:xfrm>
            <a:custGeom>
              <a:rect b="b" l="l" r="r" t="t"/>
              <a:pathLst>
                <a:path extrusionOk="0" h="4196" w="6069">
                  <a:moveTo>
                    <a:pt x="2827" y="1"/>
                  </a:moveTo>
                  <a:cubicBezTo>
                    <a:pt x="1067" y="1"/>
                    <a:pt x="0" y="2770"/>
                    <a:pt x="1969" y="3951"/>
                  </a:cubicBezTo>
                  <a:cubicBezTo>
                    <a:pt x="2264" y="4120"/>
                    <a:pt x="2568" y="4195"/>
                    <a:pt x="2866" y="4195"/>
                  </a:cubicBezTo>
                  <a:cubicBezTo>
                    <a:pt x="4579" y="4195"/>
                    <a:pt x="6069" y="1719"/>
                    <a:pt x="4046" y="436"/>
                  </a:cubicBezTo>
                  <a:cubicBezTo>
                    <a:pt x="3623" y="131"/>
                    <a:pt x="3209" y="1"/>
                    <a:pt x="282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
            <p:cNvSpPr/>
            <p:nvPr/>
          </p:nvSpPr>
          <p:spPr>
            <a:xfrm>
              <a:off x="3164225" y="4302525"/>
              <a:ext cx="128475" cy="90300"/>
            </a:xfrm>
            <a:custGeom>
              <a:rect b="b" l="l" r="r" t="t"/>
              <a:pathLst>
                <a:path extrusionOk="0" h="3612" w="5139">
                  <a:moveTo>
                    <a:pt x="2431" y="1"/>
                  </a:moveTo>
                  <a:cubicBezTo>
                    <a:pt x="934" y="1"/>
                    <a:pt x="0" y="2391"/>
                    <a:pt x="1717" y="3410"/>
                  </a:cubicBezTo>
                  <a:cubicBezTo>
                    <a:pt x="1958" y="3549"/>
                    <a:pt x="2209" y="3611"/>
                    <a:pt x="2456" y="3611"/>
                  </a:cubicBezTo>
                  <a:cubicBezTo>
                    <a:pt x="3871" y="3611"/>
                    <a:pt x="5139" y="1576"/>
                    <a:pt x="3429" y="352"/>
                  </a:cubicBezTo>
                  <a:cubicBezTo>
                    <a:pt x="3084" y="106"/>
                    <a:pt x="2745" y="1"/>
                    <a:pt x="243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
            <p:cNvSpPr/>
            <p:nvPr/>
          </p:nvSpPr>
          <p:spPr>
            <a:xfrm>
              <a:off x="3527925" y="4191000"/>
              <a:ext cx="128950" cy="89125"/>
            </a:xfrm>
            <a:custGeom>
              <a:rect b="b" l="l" r="r" t="t"/>
              <a:pathLst>
                <a:path extrusionOk="0" h="3565" w="5158">
                  <a:moveTo>
                    <a:pt x="2423" y="1"/>
                  </a:moveTo>
                  <a:cubicBezTo>
                    <a:pt x="921" y="1"/>
                    <a:pt x="0" y="2381"/>
                    <a:pt x="1731" y="3397"/>
                  </a:cubicBezTo>
                  <a:cubicBezTo>
                    <a:pt x="1953" y="3513"/>
                    <a:pt x="2184" y="3565"/>
                    <a:pt x="2411" y="3565"/>
                  </a:cubicBezTo>
                  <a:cubicBezTo>
                    <a:pt x="3845" y="3565"/>
                    <a:pt x="5157" y="1504"/>
                    <a:pt x="3443" y="362"/>
                  </a:cubicBezTo>
                  <a:cubicBezTo>
                    <a:pt x="3090" y="109"/>
                    <a:pt x="2744" y="1"/>
                    <a:pt x="242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 name="Google Shape;401;p2"/>
          <p:cNvSpPr/>
          <p:nvPr/>
        </p:nvSpPr>
        <p:spPr>
          <a:xfrm>
            <a:off x="2690600" y="435692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 name="Google Shape;402;p2"/>
          <p:cNvGrpSpPr/>
          <p:nvPr/>
        </p:nvGrpSpPr>
        <p:grpSpPr>
          <a:xfrm>
            <a:off x="7704300" y="4106125"/>
            <a:ext cx="965575" cy="1023475"/>
            <a:chOff x="7247100" y="4106125"/>
            <a:chExt cx="965575" cy="1023475"/>
          </a:xfrm>
        </p:grpSpPr>
        <p:sp>
          <p:nvSpPr>
            <p:cNvPr id="403" name="Google Shape;403;p2"/>
            <p:cNvSpPr/>
            <p:nvPr/>
          </p:nvSpPr>
          <p:spPr>
            <a:xfrm>
              <a:off x="7439500" y="4106125"/>
              <a:ext cx="597450" cy="452100"/>
            </a:xfrm>
            <a:custGeom>
              <a:rect b="b" l="l" r="r" t="t"/>
              <a:pathLst>
                <a:path extrusionOk="0" h="18084" w="23898">
                  <a:moveTo>
                    <a:pt x="12230" y="1"/>
                  </a:moveTo>
                  <a:cubicBezTo>
                    <a:pt x="11865" y="1"/>
                    <a:pt x="11507" y="13"/>
                    <a:pt x="11161" y="36"/>
                  </a:cubicBezTo>
                  <a:cubicBezTo>
                    <a:pt x="11089" y="35"/>
                    <a:pt x="11017" y="35"/>
                    <a:pt x="10945" y="35"/>
                  </a:cubicBezTo>
                  <a:cubicBezTo>
                    <a:pt x="3597" y="35"/>
                    <a:pt x="795" y="4647"/>
                    <a:pt x="410" y="9349"/>
                  </a:cubicBezTo>
                  <a:cubicBezTo>
                    <a:pt x="1" y="15941"/>
                    <a:pt x="6257" y="18083"/>
                    <a:pt x="11946" y="18083"/>
                  </a:cubicBezTo>
                  <a:cubicBezTo>
                    <a:pt x="12915" y="18083"/>
                    <a:pt x="13867" y="18021"/>
                    <a:pt x="14768" y="17908"/>
                  </a:cubicBezTo>
                  <a:cubicBezTo>
                    <a:pt x="20771" y="17064"/>
                    <a:pt x="23898" y="12499"/>
                    <a:pt x="22277" y="6313"/>
                  </a:cubicBezTo>
                  <a:cubicBezTo>
                    <a:pt x="20982" y="1446"/>
                    <a:pt x="16169" y="1"/>
                    <a:pt x="122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
            <p:cNvSpPr/>
            <p:nvPr/>
          </p:nvSpPr>
          <p:spPr>
            <a:xfrm>
              <a:off x="7316800" y="4548850"/>
              <a:ext cx="781775" cy="580750"/>
            </a:xfrm>
            <a:custGeom>
              <a:rect b="b" l="l" r="r" t="t"/>
              <a:pathLst>
                <a:path extrusionOk="0" h="23230" w="31271">
                  <a:moveTo>
                    <a:pt x="16313" y="1"/>
                  </a:moveTo>
                  <a:cubicBezTo>
                    <a:pt x="10346" y="1"/>
                    <a:pt x="7042" y="765"/>
                    <a:pt x="4177" y="3258"/>
                  </a:cubicBezTo>
                  <a:cubicBezTo>
                    <a:pt x="1027" y="6020"/>
                    <a:pt x="0" y="10859"/>
                    <a:pt x="845" y="14671"/>
                  </a:cubicBezTo>
                  <a:cubicBezTo>
                    <a:pt x="2169" y="20377"/>
                    <a:pt x="7692" y="23230"/>
                    <a:pt x="15864" y="23230"/>
                  </a:cubicBezTo>
                  <a:cubicBezTo>
                    <a:pt x="24537" y="23230"/>
                    <a:pt x="31180" y="20377"/>
                    <a:pt x="31271" y="11155"/>
                  </a:cubicBezTo>
                  <a:cubicBezTo>
                    <a:pt x="31271" y="5388"/>
                    <a:pt x="27838" y="98"/>
                    <a:pt x="21312" y="98"/>
                  </a:cubicBezTo>
                  <a:cubicBezTo>
                    <a:pt x="21149" y="98"/>
                    <a:pt x="20984" y="101"/>
                    <a:pt x="20817" y="108"/>
                  </a:cubicBezTo>
                  <a:cubicBezTo>
                    <a:pt x="19161" y="40"/>
                    <a:pt x="17668" y="1"/>
                    <a:pt x="1631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
            <p:cNvSpPr/>
            <p:nvPr/>
          </p:nvSpPr>
          <p:spPr>
            <a:xfrm>
              <a:off x="7392675" y="4456050"/>
              <a:ext cx="684450" cy="177525"/>
            </a:xfrm>
            <a:custGeom>
              <a:rect b="b" l="l" r="r" t="t"/>
              <a:pathLst>
                <a:path extrusionOk="0" h="7101" w="27378">
                  <a:moveTo>
                    <a:pt x="2836" y="0"/>
                  </a:moveTo>
                  <a:cubicBezTo>
                    <a:pt x="1980" y="0"/>
                    <a:pt x="1155" y="383"/>
                    <a:pt x="663" y="1264"/>
                  </a:cubicBezTo>
                  <a:cubicBezTo>
                    <a:pt x="1" y="2314"/>
                    <a:pt x="275" y="4208"/>
                    <a:pt x="1622" y="4779"/>
                  </a:cubicBezTo>
                  <a:cubicBezTo>
                    <a:pt x="5304" y="6341"/>
                    <a:pt x="9551" y="7100"/>
                    <a:pt x="13792" y="7100"/>
                  </a:cubicBezTo>
                  <a:cubicBezTo>
                    <a:pt x="17542" y="7100"/>
                    <a:pt x="21287" y="6506"/>
                    <a:pt x="24629" y="5349"/>
                  </a:cubicBezTo>
                  <a:cubicBezTo>
                    <a:pt x="27377" y="4399"/>
                    <a:pt x="26553" y="251"/>
                    <a:pt x="24053" y="251"/>
                  </a:cubicBezTo>
                  <a:cubicBezTo>
                    <a:pt x="23791" y="251"/>
                    <a:pt x="23511" y="297"/>
                    <a:pt x="23214" y="396"/>
                  </a:cubicBezTo>
                  <a:cubicBezTo>
                    <a:pt x="20274" y="1431"/>
                    <a:pt x="16801" y="2030"/>
                    <a:pt x="13356" y="2030"/>
                  </a:cubicBezTo>
                  <a:cubicBezTo>
                    <a:pt x="10115" y="2030"/>
                    <a:pt x="6900" y="1500"/>
                    <a:pt x="4178" y="305"/>
                  </a:cubicBezTo>
                  <a:cubicBezTo>
                    <a:pt x="3751" y="107"/>
                    <a:pt x="3289" y="0"/>
                    <a:pt x="2836"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
            <p:cNvSpPr/>
            <p:nvPr/>
          </p:nvSpPr>
          <p:spPr>
            <a:xfrm>
              <a:off x="7727050" y="4499875"/>
              <a:ext cx="228875" cy="531725"/>
            </a:xfrm>
            <a:custGeom>
              <a:rect b="b" l="l" r="r" t="t"/>
              <a:pathLst>
                <a:path extrusionOk="0" h="21269" w="9155">
                  <a:moveTo>
                    <a:pt x="3595" y="1"/>
                  </a:moveTo>
                  <a:cubicBezTo>
                    <a:pt x="1769" y="1"/>
                    <a:pt x="0" y="1816"/>
                    <a:pt x="1280" y="3688"/>
                  </a:cubicBezTo>
                  <a:cubicBezTo>
                    <a:pt x="4133" y="7773"/>
                    <a:pt x="2421" y="14142"/>
                    <a:pt x="2124" y="18821"/>
                  </a:cubicBezTo>
                  <a:cubicBezTo>
                    <a:pt x="2079" y="20464"/>
                    <a:pt x="3322" y="21269"/>
                    <a:pt x="4597" y="21269"/>
                  </a:cubicBezTo>
                  <a:cubicBezTo>
                    <a:pt x="5889" y="21269"/>
                    <a:pt x="7214" y="20441"/>
                    <a:pt x="7260" y="18821"/>
                  </a:cubicBezTo>
                  <a:cubicBezTo>
                    <a:pt x="7557" y="13114"/>
                    <a:pt x="9155" y="6153"/>
                    <a:pt x="5731" y="1131"/>
                  </a:cubicBezTo>
                  <a:cubicBezTo>
                    <a:pt x="5164" y="332"/>
                    <a:pt x="4374" y="1"/>
                    <a:pt x="3595"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
            <p:cNvSpPr/>
            <p:nvPr/>
          </p:nvSpPr>
          <p:spPr>
            <a:xfrm>
              <a:off x="7247100" y="4484825"/>
              <a:ext cx="194775" cy="202150"/>
            </a:xfrm>
            <a:custGeom>
              <a:rect b="b" l="l" r="r" t="t"/>
              <a:pathLst>
                <a:path extrusionOk="0" h="8086" w="7791">
                  <a:moveTo>
                    <a:pt x="867" y="1"/>
                  </a:moveTo>
                  <a:cubicBezTo>
                    <a:pt x="414" y="1"/>
                    <a:pt x="0" y="412"/>
                    <a:pt x="392" y="866"/>
                  </a:cubicBezTo>
                  <a:cubicBezTo>
                    <a:pt x="2218" y="3445"/>
                    <a:pt x="4203" y="5819"/>
                    <a:pt x="6486" y="7896"/>
                  </a:cubicBezTo>
                  <a:cubicBezTo>
                    <a:pt x="6620" y="8030"/>
                    <a:pt x="6770" y="8086"/>
                    <a:pt x="6914" y="8086"/>
                  </a:cubicBezTo>
                  <a:cubicBezTo>
                    <a:pt x="7384" y="8086"/>
                    <a:pt x="7790" y="7488"/>
                    <a:pt x="7353" y="7051"/>
                  </a:cubicBezTo>
                  <a:cubicBezTo>
                    <a:pt x="5162" y="4952"/>
                    <a:pt x="3245" y="2669"/>
                    <a:pt x="1441" y="295"/>
                  </a:cubicBezTo>
                  <a:cubicBezTo>
                    <a:pt x="1291" y="87"/>
                    <a:pt x="1075" y="1"/>
                    <a:pt x="86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
            <p:cNvSpPr/>
            <p:nvPr/>
          </p:nvSpPr>
          <p:spPr>
            <a:xfrm>
              <a:off x="7320225" y="4473800"/>
              <a:ext cx="46350" cy="111850"/>
            </a:xfrm>
            <a:custGeom>
              <a:rect b="b" l="l" r="r" t="t"/>
              <a:pathLst>
                <a:path extrusionOk="0" h="4474" w="1854">
                  <a:moveTo>
                    <a:pt x="1195" y="0"/>
                  </a:moveTo>
                  <a:cubicBezTo>
                    <a:pt x="1043" y="0"/>
                    <a:pt x="893" y="75"/>
                    <a:pt x="799" y="257"/>
                  </a:cubicBezTo>
                  <a:cubicBezTo>
                    <a:pt x="228" y="1398"/>
                    <a:pt x="137" y="2745"/>
                    <a:pt x="46" y="3977"/>
                  </a:cubicBezTo>
                  <a:cubicBezTo>
                    <a:pt x="0" y="4308"/>
                    <a:pt x="240" y="4474"/>
                    <a:pt x="502" y="4474"/>
                  </a:cubicBezTo>
                  <a:cubicBezTo>
                    <a:pt x="765" y="4474"/>
                    <a:pt x="1050" y="4308"/>
                    <a:pt x="1096" y="3977"/>
                  </a:cubicBezTo>
                  <a:cubicBezTo>
                    <a:pt x="1187" y="2927"/>
                    <a:pt x="1187" y="1786"/>
                    <a:pt x="1666" y="736"/>
                  </a:cubicBezTo>
                  <a:cubicBezTo>
                    <a:pt x="1853" y="347"/>
                    <a:pt x="1520" y="0"/>
                    <a:pt x="119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
            <p:cNvSpPr/>
            <p:nvPr/>
          </p:nvSpPr>
          <p:spPr>
            <a:xfrm>
              <a:off x="7247750" y="4594325"/>
              <a:ext cx="118700" cy="28575"/>
            </a:xfrm>
            <a:custGeom>
              <a:rect b="b" l="l" r="r" t="t"/>
              <a:pathLst>
                <a:path extrusionOk="0" h="1143" w="4748">
                  <a:moveTo>
                    <a:pt x="662" y="1"/>
                  </a:moveTo>
                  <a:cubicBezTo>
                    <a:pt x="0" y="1"/>
                    <a:pt x="0" y="1051"/>
                    <a:pt x="662" y="1051"/>
                  </a:cubicBezTo>
                  <a:cubicBezTo>
                    <a:pt x="1804" y="1051"/>
                    <a:pt x="2945" y="1051"/>
                    <a:pt x="4177" y="1142"/>
                  </a:cubicBezTo>
                  <a:cubicBezTo>
                    <a:pt x="4748" y="1142"/>
                    <a:pt x="4748" y="92"/>
                    <a:pt x="4177" y="92"/>
                  </a:cubicBezTo>
                  <a:cubicBezTo>
                    <a:pt x="2945" y="92"/>
                    <a:pt x="1804" y="1"/>
                    <a:pt x="66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
            <p:cNvSpPr/>
            <p:nvPr/>
          </p:nvSpPr>
          <p:spPr>
            <a:xfrm>
              <a:off x="7990400" y="4536500"/>
              <a:ext cx="214825" cy="200350"/>
            </a:xfrm>
            <a:custGeom>
              <a:rect b="b" l="l" r="r" t="t"/>
              <a:pathLst>
                <a:path extrusionOk="0" h="8014" w="8593">
                  <a:moveTo>
                    <a:pt x="7736" y="1"/>
                  </a:moveTo>
                  <a:cubicBezTo>
                    <a:pt x="7588" y="1"/>
                    <a:pt x="7433" y="70"/>
                    <a:pt x="7294" y="237"/>
                  </a:cubicBezTo>
                  <a:cubicBezTo>
                    <a:pt x="5194" y="2702"/>
                    <a:pt x="3003" y="4984"/>
                    <a:pt x="447" y="6970"/>
                  </a:cubicBezTo>
                  <a:cubicBezTo>
                    <a:pt x="0" y="7345"/>
                    <a:pt x="420" y="8014"/>
                    <a:pt x="941" y="8014"/>
                  </a:cubicBezTo>
                  <a:cubicBezTo>
                    <a:pt x="1086" y="8014"/>
                    <a:pt x="1238" y="7962"/>
                    <a:pt x="1382" y="7838"/>
                  </a:cubicBezTo>
                  <a:cubicBezTo>
                    <a:pt x="3870" y="5829"/>
                    <a:pt x="6153" y="3546"/>
                    <a:pt x="8230" y="1173"/>
                  </a:cubicBezTo>
                  <a:cubicBezTo>
                    <a:pt x="8593" y="672"/>
                    <a:pt x="8197" y="1"/>
                    <a:pt x="773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
            <p:cNvSpPr/>
            <p:nvPr/>
          </p:nvSpPr>
          <p:spPr>
            <a:xfrm>
              <a:off x="8090350" y="4532650"/>
              <a:ext cx="35625" cy="107800"/>
            </a:xfrm>
            <a:custGeom>
              <a:rect b="b" l="l" r="r" t="t"/>
              <a:pathLst>
                <a:path extrusionOk="0" h="4312" w="1425">
                  <a:moveTo>
                    <a:pt x="672" y="1"/>
                  </a:moveTo>
                  <a:cubicBezTo>
                    <a:pt x="358" y="1"/>
                    <a:pt x="0" y="267"/>
                    <a:pt x="55" y="665"/>
                  </a:cubicBezTo>
                  <a:cubicBezTo>
                    <a:pt x="238" y="1715"/>
                    <a:pt x="238" y="2765"/>
                    <a:pt x="329" y="3815"/>
                  </a:cubicBezTo>
                  <a:cubicBezTo>
                    <a:pt x="386" y="4146"/>
                    <a:pt x="671" y="4311"/>
                    <a:pt x="931" y="4311"/>
                  </a:cubicBezTo>
                  <a:cubicBezTo>
                    <a:pt x="1191" y="4311"/>
                    <a:pt x="1424" y="4146"/>
                    <a:pt x="1379" y="3815"/>
                  </a:cubicBezTo>
                  <a:cubicBezTo>
                    <a:pt x="1288" y="2673"/>
                    <a:pt x="1196" y="1532"/>
                    <a:pt x="1105" y="391"/>
                  </a:cubicBezTo>
                  <a:cubicBezTo>
                    <a:pt x="1069" y="118"/>
                    <a:pt x="880" y="1"/>
                    <a:pt x="67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
            <p:cNvSpPr/>
            <p:nvPr/>
          </p:nvSpPr>
          <p:spPr>
            <a:xfrm>
              <a:off x="8077450" y="4636975"/>
              <a:ext cx="135225" cy="31000"/>
            </a:xfrm>
            <a:custGeom>
              <a:rect b="b" l="l" r="r" t="t"/>
              <a:pathLst>
                <a:path extrusionOk="0" h="1240" w="5409">
                  <a:moveTo>
                    <a:pt x="4834" y="1"/>
                  </a:moveTo>
                  <a:cubicBezTo>
                    <a:pt x="4807" y="1"/>
                    <a:pt x="4778" y="3"/>
                    <a:pt x="4748" y="7"/>
                  </a:cubicBezTo>
                  <a:cubicBezTo>
                    <a:pt x="3424" y="98"/>
                    <a:pt x="1986" y="212"/>
                    <a:pt x="662" y="212"/>
                  </a:cubicBezTo>
                  <a:cubicBezTo>
                    <a:pt x="0" y="212"/>
                    <a:pt x="0" y="1239"/>
                    <a:pt x="662" y="1239"/>
                  </a:cubicBezTo>
                  <a:cubicBezTo>
                    <a:pt x="1986" y="1239"/>
                    <a:pt x="3424" y="1148"/>
                    <a:pt x="4748" y="965"/>
                  </a:cubicBezTo>
                  <a:cubicBezTo>
                    <a:pt x="5380" y="878"/>
                    <a:pt x="5409" y="1"/>
                    <a:pt x="4834"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
            <p:cNvSpPr/>
            <p:nvPr/>
          </p:nvSpPr>
          <p:spPr>
            <a:xfrm>
              <a:off x="7352175" y="4311450"/>
              <a:ext cx="237975" cy="92925"/>
            </a:xfrm>
            <a:custGeom>
              <a:rect b="b" l="l" r="r" t="t"/>
              <a:pathLst>
                <a:path extrusionOk="0" h="3717" w="9519">
                  <a:moveTo>
                    <a:pt x="4337" y="0"/>
                  </a:moveTo>
                  <a:cubicBezTo>
                    <a:pt x="2899" y="0"/>
                    <a:pt x="1473" y="52"/>
                    <a:pt x="0" y="200"/>
                  </a:cubicBezTo>
                  <a:cubicBezTo>
                    <a:pt x="2192" y="1524"/>
                    <a:pt x="4565" y="2574"/>
                    <a:pt x="6939" y="3418"/>
                  </a:cubicBezTo>
                  <a:cubicBezTo>
                    <a:pt x="7394" y="3587"/>
                    <a:pt x="7776" y="3716"/>
                    <a:pt x="8102" y="3716"/>
                  </a:cubicBezTo>
                  <a:cubicBezTo>
                    <a:pt x="8529" y="3716"/>
                    <a:pt x="8859" y="3494"/>
                    <a:pt x="9130" y="2848"/>
                  </a:cubicBezTo>
                  <a:cubicBezTo>
                    <a:pt x="9519" y="1912"/>
                    <a:pt x="9519" y="771"/>
                    <a:pt x="8742" y="109"/>
                  </a:cubicBezTo>
                  <a:cubicBezTo>
                    <a:pt x="7225" y="52"/>
                    <a:pt x="5775" y="0"/>
                    <a:pt x="433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
            <p:cNvSpPr/>
            <p:nvPr/>
          </p:nvSpPr>
          <p:spPr>
            <a:xfrm>
              <a:off x="7504525" y="4233075"/>
              <a:ext cx="77325" cy="57200"/>
            </a:xfrm>
            <a:custGeom>
              <a:rect b="b" l="l" r="r" t="t"/>
              <a:pathLst>
                <a:path extrusionOk="0" h="2288" w="3093">
                  <a:moveTo>
                    <a:pt x="1594" y="0"/>
                  </a:moveTo>
                  <a:cubicBezTo>
                    <a:pt x="1566" y="0"/>
                    <a:pt x="1537" y="1"/>
                    <a:pt x="1507" y="3"/>
                  </a:cubicBezTo>
                  <a:cubicBezTo>
                    <a:pt x="1" y="3"/>
                    <a:pt x="183" y="2194"/>
                    <a:pt x="1416" y="2285"/>
                  </a:cubicBezTo>
                  <a:cubicBezTo>
                    <a:pt x="1444" y="2287"/>
                    <a:pt x="1471" y="2288"/>
                    <a:pt x="1498" y="2288"/>
                  </a:cubicBezTo>
                  <a:cubicBezTo>
                    <a:pt x="2924" y="2288"/>
                    <a:pt x="3092" y="0"/>
                    <a:pt x="159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
            <p:cNvSpPr/>
            <p:nvPr/>
          </p:nvSpPr>
          <p:spPr>
            <a:xfrm>
              <a:off x="7647200" y="4275850"/>
              <a:ext cx="79600" cy="57225"/>
            </a:xfrm>
            <a:custGeom>
              <a:rect b="b" l="l" r="r" t="t"/>
              <a:pathLst>
                <a:path extrusionOk="0" h="2289" w="3184">
                  <a:moveTo>
                    <a:pt x="1706" y="1"/>
                  </a:moveTo>
                  <a:cubicBezTo>
                    <a:pt x="1678" y="1"/>
                    <a:pt x="1650" y="2"/>
                    <a:pt x="1621" y="3"/>
                  </a:cubicBezTo>
                  <a:cubicBezTo>
                    <a:pt x="0" y="3"/>
                    <a:pt x="183" y="2195"/>
                    <a:pt x="1415" y="2286"/>
                  </a:cubicBezTo>
                  <a:cubicBezTo>
                    <a:pt x="1445" y="2288"/>
                    <a:pt x="1474" y="2288"/>
                    <a:pt x="1502" y="2288"/>
                  </a:cubicBezTo>
                  <a:cubicBezTo>
                    <a:pt x="3013" y="2288"/>
                    <a:pt x="3183" y="1"/>
                    <a:pt x="170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
            <p:cNvSpPr/>
            <p:nvPr/>
          </p:nvSpPr>
          <p:spPr>
            <a:xfrm>
              <a:off x="7585700" y="4386850"/>
              <a:ext cx="142575" cy="60100"/>
            </a:xfrm>
            <a:custGeom>
              <a:rect b="b" l="l" r="r" t="t"/>
              <a:pathLst>
                <a:path extrusionOk="0" h="2404" w="5703">
                  <a:moveTo>
                    <a:pt x="5072" y="0"/>
                  </a:moveTo>
                  <a:cubicBezTo>
                    <a:pt x="4983" y="0"/>
                    <a:pt x="4897" y="39"/>
                    <a:pt x="4834" y="128"/>
                  </a:cubicBezTo>
                  <a:cubicBezTo>
                    <a:pt x="3883" y="1155"/>
                    <a:pt x="2806" y="1596"/>
                    <a:pt x="1537" y="1596"/>
                  </a:cubicBezTo>
                  <a:cubicBezTo>
                    <a:pt x="1282" y="1596"/>
                    <a:pt x="1019" y="1578"/>
                    <a:pt x="748" y="1544"/>
                  </a:cubicBezTo>
                  <a:cubicBezTo>
                    <a:pt x="720" y="1539"/>
                    <a:pt x="692" y="1537"/>
                    <a:pt x="665" y="1537"/>
                  </a:cubicBezTo>
                  <a:cubicBezTo>
                    <a:pt x="159" y="1537"/>
                    <a:pt x="1" y="2320"/>
                    <a:pt x="543" y="2320"/>
                  </a:cubicBezTo>
                  <a:cubicBezTo>
                    <a:pt x="927" y="2375"/>
                    <a:pt x="1300" y="2404"/>
                    <a:pt x="1661" y="2404"/>
                  </a:cubicBezTo>
                  <a:cubicBezTo>
                    <a:pt x="3098" y="2404"/>
                    <a:pt x="4346" y="1940"/>
                    <a:pt x="5404" y="790"/>
                  </a:cubicBezTo>
                  <a:cubicBezTo>
                    <a:pt x="5703" y="422"/>
                    <a:pt x="5368" y="0"/>
                    <a:pt x="507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
            <p:cNvSpPr/>
            <p:nvPr/>
          </p:nvSpPr>
          <p:spPr>
            <a:xfrm>
              <a:off x="7497100" y="4656475"/>
              <a:ext cx="113275" cy="80600"/>
            </a:xfrm>
            <a:custGeom>
              <a:rect b="b" l="l" r="r" t="t"/>
              <a:pathLst>
                <a:path extrusionOk="0" h="3224" w="4531">
                  <a:moveTo>
                    <a:pt x="2394" y="0"/>
                  </a:moveTo>
                  <a:cubicBezTo>
                    <a:pt x="2358" y="0"/>
                    <a:pt x="2321" y="1"/>
                    <a:pt x="2284" y="3"/>
                  </a:cubicBezTo>
                  <a:cubicBezTo>
                    <a:pt x="1" y="3"/>
                    <a:pt x="389" y="3039"/>
                    <a:pt x="2101" y="3221"/>
                  </a:cubicBezTo>
                  <a:cubicBezTo>
                    <a:pt x="2131" y="3222"/>
                    <a:pt x="2161" y="3223"/>
                    <a:pt x="2190" y="3223"/>
                  </a:cubicBezTo>
                  <a:cubicBezTo>
                    <a:pt x="4351" y="3223"/>
                    <a:pt x="4531" y="0"/>
                    <a:pt x="239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
            <p:cNvSpPr/>
            <p:nvPr/>
          </p:nvSpPr>
          <p:spPr>
            <a:xfrm>
              <a:off x="7459450" y="4765475"/>
              <a:ext cx="109725" cy="79000"/>
            </a:xfrm>
            <a:custGeom>
              <a:rect b="b" l="l" r="r" t="t"/>
              <a:pathLst>
                <a:path extrusionOk="0" h="3160" w="4389">
                  <a:moveTo>
                    <a:pt x="2258" y="1"/>
                  </a:moveTo>
                  <a:cubicBezTo>
                    <a:pt x="2229" y="1"/>
                    <a:pt x="2199" y="1"/>
                    <a:pt x="2169" y="2"/>
                  </a:cubicBezTo>
                  <a:cubicBezTo>
                    <a:pt x="1" y="2"/>
                    <a:pt x="274" y="3061"/>
                    <a:pt x="2078" y="3152"/>
                  </a:cubicBezTo>
                  <a:cubicBezTo>
                    <a:pt x="2135" y="3157"/>
                    <a:pt x="2190" y="3159"/>
                    <a:pt x="2244" y="3159"/>
                  </a:cubicBezTo>
                  <a:cubicBezTo>
                    <a:pt x="4249" y="3159"/>
                    <a:pt x="4389" y="1"/>
                    <a:pt x="225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
            <p:cNvSpPr/>
            <p:nvPr/>
          </p:nvSpPr>
          <p:spPr>
            <a:xfrm>
              <a:off x="7440050" y="4884725"/>
              <a:ext cx="113250" cy="80600"/>
            </a:xfrm>
            <a:custGeom>
              <a:rect b="b" l="l" r="r" t="t"/>
              <a:pathLst>
                <a:path extrusionOk="0" h="3224" w="4530">
                  <a:moveTo>
                    <a:pt x="2393" y="0"/>
                  </a:moveTo>
                  <a:cubicBezTo>
                    <a:pt x="2357" y="0"/>
                    <a:pt x="2320" y="1"/>
                    <a:pt x="2283" y="3"/>
                  </a:cubicBezTo>
                  <a:cubicBezTo>
                    <a:pt x="0" y="3"/>
                    <a:pt x="388" y="3130"/>
                    <a:pt x="2100" y="3221"/>
                  </a:cubicBezTo>
                  <a:cubicBezTo>
                    <a:pt x="2130" y="3223"/>
                    <a:pt x="2160" y="3223"/>
                    <a:pt x="2189" y="3223"/>
                  </a:cubicBezTo>
                  <a:cubicBezTo>
                    <a:pt x="4351" y="3223"/>
                    <a:pt x="4530" y="0"/>
                    <a:pt x="2393"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2" name="Shape 962"/>
        <p:cNvGrpSpPr/>
        <p:nvPr/>
      </p:nvGrpSpPr>
      <p:grpSpPr>
        <a:xfrm>
          <a:off x="0" y="0"/>
          <a:ext cx="0" cy="0"/>
          <a:chOff x="0" y="0"/>
          <a:chExt cx="0" cy="0"/>
        </a:xfrm>
      </p:grpSpPr>
      <p:sp>
        <p:nvSpPr>
          <p:cNvPr id="963" name="Google Shape;96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4" name="Google Shape;964;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65" name="Shape 9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
    <p:bg>
      <p:bgPr>
        <a:solidFill>
          <a:schemeClr val="accent2"/>
        </a:solidFill>
      </p:bgPr>
    </p:bg>
    <p:spTree>
      <p:nvGrpSpPr>
        <p:cNvPr id="966" name="Shape 966"/>
        <p:cNvGrpSpPr/>
        <p:nvPr/>
      </p:nvGrpSpPr>
      <p:grpSpPr>
        <a:xfrm>
          <a:off x="0" y="0"/>
          <a:ext cx="0" cy="0"/>
          <a:chOff x="0" y="0"/>
          <a:chExt cx="0" cy="0"/>
        </a:xfrm>
      </p:grpSpPr>
      <p:sp>
        <p:nvSpPr>
          <p:cNvPr id="967" name="Google Shape;967;p13"/>
          <p:cNvSpPr txBox="1"/>
          <p:nvPr>
            <p:ph type="title"/>
          </p:nvPr>
        </p:nvSpPr>
        <p:spPr>
          <a:xfrm>
            <a:off x="3064575" y="1840775"/>
            <a:ext cx="57381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68" name="Google Shape;968;p13"/>
          <p:cNvSpPr txBox="1"/>
          <p:nvPr>
            <p:ph idx="1" type="subTitle"/>
          </p:nvPr>
        </p:nvSpPr>
        <p:spPr>
          <a:xfrm>
            <a:off x="3213375" y="3165500"/>
            <a:ext cx="54405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969" name="Google Shape;969;p13"/>
          <p:cNvGrpSpPr/>
          <p:nvPr/>
        </p:nvGrpSpPr>
        <p:grpSpPr>
          <a:xfrm>
            <a:off x="-196725" y="-172050"/>
            <a:ext cx="8927625" cy="5589500"/>
            <a:chOff x="-196725" y="-172050"/>
            <a:chExt cx="8927625" cy="5589500"/>
          </a:xfrm>
        </p:grpSpPr>
        <p:sp>
          <p:nvSpPr>
            <p:cNvPr id="970" name="Google Shape;970;p13"/>
            <p:cNvSpPr/>
            <p:nvPr/>
          </p:nvSpPr>
          <p:spPr>
            <a:xfrm>
              <a:off x="2295725" y="3241550"/>
              <a:ext cx="690000" cy="690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3"/>
            <p:cNvSpPr/>
            <p:nvPr/>
          </p:nvSpPr>
          <p:spPr>
            <a:xfrm>
              <a:off x="7762800" y="3799950"/>
              <a:ext cx="968100" cy="9681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3"/>
            <p:cNvSpPr/>
            <p:nvPr/>
          </p:nvSpPr>
          <p:spPr>
            <a:xfrm>
              <a:off x="3714825" y="215500"/>
              <a:ext cx="968100" cy="9681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3"/>
            <p:cNvSpPr/>
            <p:nvPr/>
          </p:nvSpPr>
          <p:spPr>
            <a:xfrm>
              <a:off x="210325" y="3961800"/>
              <a:ext cx="644400" cy="6444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3"/>
            <p:cNvSpPr/>
            <p:nvPr/>
          </p:nvSpPr>
          <p:spPr>
            <a:xfrm>
              <a:off x="-196725" y="-172050"/>
              <a:ext cx="644400" cy="6444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3"/>
            <p:cNvSpPr/>
            <p:nvPr/>
          </p:nvSpPr>
          <p:spPr>
            <a:xfrm>
              <a:off x="7762800" y="217300"/>
              <a:ext cx="644400" cy="6444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3"/>
            <p:cNvSpPr/>
            <p:nvPr/>
          </p:nvSpPr>
          <p:spPr>
            <a:xfrm>
              <a:off x="4389350" y="4449350"/>
              <a:ext cx="968100" cy="9681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
    <p:spTree>
      <p:nvGrpSpPr>
        <p:cNvPr id="977" name="Shape 977"/>
        <p:cNvGrpSpPr/>
        <p:nvPr/>
      </p:nvGrpSpPr>
      <p:grpSpPr>
        <a:xfrm>
          <a:off x="0" y="0"/>
          <a:ext cx="0" cy="0"/>
          <a:chOff x="0" y="0"/>
          <a:chExt cx="0" cy="0"/>
        </a:xfrm>
      </p:grpSpPr>
      <p:sp>
        <p:nvSpPr>
          <p:cNvPr id="978" name="Google Shape;978;p14"/>
          <p:cNvSpPr txBox="1"/>
          <p:nvPr>
            <p:ph type="title"/>
          </p:nvPr>
        </p:nvSpPr>
        <p:spPr>
          <a:xfrm>
            <a:off x="92700" y="1326406"/>
            <a:ext cx="63678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79" name="Google Shape;979;p14"/>
          <p:cNvSpPr txBox="1"/>
          <p:nvPr>
            <p:ph idx="1" type="subTitle"/>
          </p:nvPr>
        </p:nvSpPr>
        <p:spPr>
          <a:xfrm>
            <a:off x="1366800" y="3241694"/>
            <a:ext cx="38196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000">
                <a:solidFill>
                  <a:schemeClr val="lt1"/>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4">
    <p:spTree>
      <p:nvGrpSpPr>
        <p:cNvPr id="980" name="Shape 980"/>
        <p:cNvGrpSpPr/>
        <p:nvPr/>
      </p:nvGrpSpPr>
      <p:grpSpPr>
        <a:xfrm>
          <a:off x="0" y="0"/>
          <a:ext cx="0" cy="0"/>
          <a:chOff x="0" y="0"/>
          <a:chExt cx="0" cy="0"/>
        </a:xfrm>
      </p:grpSpPr>
      <p:sp>
        <p:nvSpPr>
          <p:cNvPr id="981" name="Google Shape;981;p15"/>
          <p:cNvSpPr txBox="1"/>
          <p:nvPr>
            <p:ph type="title"/>
          </p:nvPr>
        </p:nvSpPr>
        <p:spPr>
          <a:xfrm>
            <a:off x="1388100" y="1402613"/>
            <a:ext cx="63678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82" name="Google Shape;982;p15"/>
          <p:cNvSpPr txBox="1"/>
          <p:nvPr>
            <p:ph idx="1" type="subTitle"/>
          </p:nvPr>
        </p:nvSpPr>
        <p:spPr>
          <a:xfrm>
            <a:off x="1685850" y="803288"/>
            <a:ext cx="57723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3"/>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4_1">
    <p:spTree>
      <p:nvGrpSpPr>
        <p:cNvPr id="983" name="Shape 983"/>
        <p:cNvGrpSpPr/>
        <p:nvPr/>
      </p:nvGrpSpPr>
      <p:grpSpPr>
        <a:xfrm>
          <a:off x="0" y="0"/>
          <a:ext cx="0" cy="0"/>
          <a:chOff x="0" y="0"/>
          <a:chExt cx="0" cy="0"/>
        </a:xfrm>
      </p:grpSpPr>
      <p:sp>
        <p:nvSpPr>
          <p:cNvPr id="984" name="Google Shape;984;p16"/>
          <p:cNvSpPr txBox="1"/>
          <p:nvPr>
            <p:ph type="title"/>
          </p:nvPr>
        </p:nvSpPr>
        <p:spPr>
          <a:xfrm>
            <a:off x="2933700" y="2069375"/>
            <a:ext cx="53556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85" name="Google Shape;985;p16"/>
          <p:cNvSpPr txBox="1"/>
          <p:nvPr>
            <p:ph idx="1" type="subTitle"/>
          </p:nvPr>
        </p:nvSpPr>
        <p:spPr>
          <a:xfrm>
            <a:off x="3025650" y="1393850"/>
            <a:ext cx="51717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6">
    <p:bg>
      <p:bgPr>
        <a:solidFill>
          <a:schemeClr val="lt1"/>
        </a:solidFill>
      </p:bgPr>
    </p:bg>
    <p:spTree>
      <p:nvGrpSpPr>
        <p:cNvPr id="986" name="Shape 986"/>
        <p:cNvGrpSpPr/>
        <p:nvPr/>
      </p:nvGrpSpPr>
      <p:grpSpPr>
        <a:xfrm>
          <a:off x="0" y="0"/>
          <a:ext cx="0" cy="0"/>
          <a:chOff x="0" y="0"/>
          <a:chExt cx="0" cy="0"/>
        </a:xfrm>
      </p:grpSpPr>
      <p:sp>
        <p:nvSpPr>
          <p:cNvPr id="987" name="Google Shape;987;p17"/>
          <p:cNvSpPr/>
          <p:nvPr/>
        </p:nvSpPr>
        <p:spPr>
          <a:xfrm>
            <a:off x="273900" y="267000"/>
            <a:ext cx="8596200" cy="4609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8" name="Google Shape;988;p17"/>
          <p:cNvGrpSpPr/>
          <p:nvPr/>
        </p:nvGrpSpPr>
        <p:grpSpPr>
          <a:xfrm>
            <a:off x="409900" y="593175"/>
            <a:ext cx="8043900" cy="4067225"/>
            <a:chOff x="409900" y="593175"/>
            <a:chExt cx="8043900" cy="4067225"/>
          </a:xfrm>
        </p:grpSpPr>
        <p:sp>
          <p:nvSpPr>
            <p:cNvPr id="989" name="Google Shape;989;p17"/>
            <p:cNvSpPr/>
            <p:nvPr/>
          </p:nvSpPr>
          <p:spPr>
            <a:xfrm>
              <a:off x="7335863" y="619175"/>
              <a:ext cx="176700" cy="220625"/>
            </a:xfrm>
            <a:custGeom>
              <a:rect b="b" l="l" r="r" t="t"/>
              <a:pathLst>
                <a:path extrusionOk="0" h="8825" w="7068">
                  <a:moveTo>
                    <a:pt x="3414" y="1"/>
                  </a:moveTo>
                  <a:cubicBezTo>
                    <a:pt x="2995" y="1"/>
                    <a:pt x="2915" y="2257"/>
                    <a:pt x="2336" y="3075"/>
                  </a:cubicBezTo>
                  <a:cubicBezTo>
                    <a:pt x="1837" y="3834"/>
                    <a:pt x="1" y="4333"/>
                    <a:pt x="1" y="4752"/>
                  </a:cubicBezTo>
                  <a:cubicBezTo>
                    <a:pt x="1" y="5171"/>
                    <a:pt x="1757" y="5251"/>
                    <a:pt x="2336" y="5990"/>
                  </a:cubicBezTo>
                  <a:cubicBezTo>
                    <a:pt x="2915" y="6669"/>
                    <a:pt x="3255" y="8825"/>
                    <a:pt x="3574" y="8825"/>
                  </a:cubicBezTo>
                  <a:cubicBezTo>
                    <a:pt x="3913" y="8825"/>
                    <a:pt x="4173" y="6748"/>
                    <a:pt x="4672" y="5990"/>
                  </a:cubicBezTo>
                  <a:cubicBezTo>
                    <a:pt x="5171" y="5331"/>
                    <a:pt x="7068" y="4912"/>
                    <a:pt x="7068" y="4493"/>
                  </a:cubicBezTo>
                  <a:cubicBezTo>
                    <a:pt x="7068" y="4173"/>
                    <a:pt x="5171" y="3754"/>
                    <a:pt x="4672" y="3075"/>
                  </a:cubicBezTo>
                  <a:cubicBezTo>
                    <a:pt x="3993" y="2257"/>
                    <a:pt x="3834" y="1"/>
                    <a:pt x="34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7"/>
            <p:cNvSpPr/>
            <p:nvPr/>
          </p:nvSpPr>
          <p:spPr>
            <a:xfrm>
              <a:off x="7458400" y="3636575"/>
              <a:ext cx="89350" cy="112325"/>
            </a:xfrm>
            <a:custGeom>
              <a:rect b="b" l="l" r="r" t="t"/>
              <a:pathLst>
                <a:path extrusionOk="0" h="4493" w="3574">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7"/>
            <p:cNvSpPr/>
            <p:nvPr/>
          </p:nvSpPr>
          <p:spPr>
            <a:xfrm>
              <a:off x="634038" y="2340475"/>
              <a:ext cx="176675" cy="220625"/>
            </a:xfrm>
            <a:custGeom>
              <a:rect b="b" l="l" r="r" t="t"/>
              <a:pathLst>
                <a:path extrusionOk="0" h="8825" w="7067">
                  <a:moveTo>
                    <a:pt x="3414" y="1"/>
                  </a:moveTo>
                  <a:cubicBezTo>
                    <a:pt x="2995" y="1"/>
                    <a:pt x="2915" y="2257"/>
                    <a:pt x="2316" y="3075"/>
                  </a:cubicBezTo>
                  <a:cubicBezTo>
                    <a:pt x="1817" y="3834"/>
                    <a:pt x="0" y="4333"/>
                    <a:pt x="0" y="4752"/>
                  </a:cubicBezTo>
                  <a:cubicBezTo>
                    <a:pt x="0" y="5171"/>
                    <a:pt x="1737" y="5331"/>
                    <a:pt x="2316" y="6070"/>
                  </a:cubicBezTo>
                  <a:cubicBezTo>
                    <a:pt x="2915" y="6668"/>
                    <a:pt x="3234" y="8824"/>
                    <a:pt x="3573" y="8824"/>
                  </a:cubicBezTo>
                  <a:cubicBezTo>
                    <a:pt x="3913" y="8824"/>
                    <a:pt x="4152" y="6748"/>
                    <a:pt x="4651" y="6070"/>
                  </a:cubicBezTo>
                  <a:cubicBezTo>
                    <a:pt x="5151" y="5331"/>
                    <a:pt x="7067" y="4912"/>
                    <a:pt x="7067" y="4572"/>
                  </a:cubicBezTo>
                  <a:cubicBezTo>
                    <a:pt x="7067" y="4173"/>
                    <a:pt x="5151" y="3754"/>
                    <a:pt x="4651" y="3075"/>
                  </a:cubicBezTo>
                  <a:cubicBezTo>
                    <a:pt x="3993" y="2257"/>
                    <a:pt x="3813" y="1"/>
                    <a:pt x="34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7"/>
            <p:cNvSpPr/>
            <p:nvPr/>
          </p:nvSpPr>
          <p:spPr>
            <a:xfrm>
              <a:off x="1797675" y="593175"/>
              <a:ext cx="130775" cy="162225"/>
            </a:xfrm>
            <a:custGeom>
              <a:rect b="b" l="l" r="r" t="t"/>
              <a:pathLst>
                <a:path extrusionOk="0" h="6489" w="5231">
                  <a:moveTo>
                    <a:pt x="2495" y="0"/>
                  </a:moveTo>
                  <a:cubicBezTo>
                    <a:pt x="2236" y="0"/>
                    <a:pt x="2156" y="1677"/>
                    <a:pt x="1737" y="2256"/>
                  </a:cubicBezTo>
                  <a:cubicBezTo>
                    <a:pt x="1417" y="2835"/>
                    <a:pt x="0" y="3175"/>
                    <a:pt x="0" y="3494"/>
                  </a:cubicBezTo>
                  <a:cubicBezTo>
                    <a:pt x="0" y="3833"/>
                    <a:pt x="1318" y="3913"/>
                    <a:pt x="1737" y="4412"/>
                  </a:cubicBezTo>
                  <a:cubicBezTo>
                    <a:pt x="2156" y="4911"/>
                    <a:pt x="2416" y="6488"/>
                    <a:pt x="2655" y="6488"/>
                  </a:cubicBezTo>
                  <a:cubicBezTo>
                    <a:pt x="2915" y="6488"/>
                    <a:pt x="3074" y="4991"/>
                    <a:pt x="3494" y="4412"/>
                  </a:cubicBezTo>
                  <a:cubicBezTo>
                    <a:pt x="3813" y="3913"/>
                    <a:pt x="5230" y="3674"/>
                    <a:pt x="5230" y="3334"/>
                  </a:cubicBezTo>
                  <a:cubicBezTo>
                    <a:pt x="5230" y="3075"/>
                    <a:pt x="3813" y="2755"/>
                    <a:pt x="3494" y="2256"/>
                  </a:cubicBezTo>
                  <a:cubicBezTo>
                    <a:pt x="2994" y="1677"/>
                    <a:pt x="2815" y="0"/>
                    <a:pt x="249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7"/>
            <p:cNvSpPr/>
            <p:nvPr/>
          </p:nvSpPr>
          <p:spPr>
            <a:xfrm>
              <a:off x="8173600" y="3438975"/>
              <a:ext cx="93850" cy="116325"/>
            </a:xfrm>
            <a:custGeom>
              <a:rect b="b" l="l" r="r" t="t"/>
              <a:pathLst>
                <a:path extrusionOk="0" h="4653" w="3754">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7"/>
            <p:cNvSpPr/>
            <p:nvPr/>
          </p:nvSpPr>
          <p:spPr>
            <a:xfrm>
              <a:off x="8079750" y="1043400"/>
              <a:ext cx="93850" cy="116300"/>
            </a:xfrm>
            <a:custGeom>
              <a:rect b="b" l="l" r="r" t="t"/>
              <a:pathLst>
                <a:path extrusionOk="0" h="4652" w="3754">
                  <a:moveTo>
                    <a:pt x="1837" y="0"/>
                  </a:moveTo>
                  <a:cubicBezTo>
                    <a:pt x="1597" y="0"/>
                    <a:pt x="1597" y="1158"/>
                    <a:pt x="1258" y="1578"/>
                  </a:cubicBezTo>
                  <a:cubicBezTo>
                    <a:pt x="998" y="1997"/>
                    <a:pt x="0" y="2236"/>
                    <a:pt x="0" y="2496"/>
                  </a:cubicBezTo>
                  <a:cubicBezTo>
                    <a:pt x="0" y="2735"/>
                    <a:pt x="919" y="2835"/>
                    <a:pt x="1258" y="3155"/>
                  </a:cubicBezTo>
                  <a:cubicBezTo>
                    <a:pt x="1498" y="3494"/>
                    <a:pt x="1757" y="4652"/>
                    <a:pt x="1917" y="4652"/>
                  </a:cubicBezTo>
                  <a:cubicBezTo>
                    <a:pt x="2096" y="4652"/>
                    <a:pt x="2256" y="3574"/>
                    <a:pt x="2496" y="3155"/>
                  </a:cubicBezTo>
                  <a:cubicBezTo>
                    <a:pt x="2755" y="2835"/>
                    <a:pt x="3753" y="2576"/>
                    <a:pt x="3753" y="2416"/>
                  </a:cubicBezTo>
                  <a:cubicBezTo>
                    <a:pt x="3753" y="2156"/>
                    <a:pt x="2755" y="1997"/>
                    <a:pt x="2496" y="1578"/>
                  </a:cubicBezTo>
                  <a:cubicBezTo>
                    <a:pt x="2096" y="1158"/>
                    <a:pt x="1997" y="0"/>
                    <a:pt x="18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7"/>
            <p:cNvSpPr/>
            <p:nvPr/>
          </p:nvSpPr>
          <p:spPr>
            <a:xfrm>
              <a:off x="8389400" y="4346125"/>
              <a:ext cx="64400" cy="80875"/>
            </a:xfrm>
            <a:custGeom>
              <a:rect b="b" l="l" r="r" t="t"/>
              <a:pathLst>
                <a:path extrusionOk="0" h="3235" w="2576">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7"/>
            <p:cNvSpPr/>
            <p:nvPr/>
          </p:nvSpPr>
          <p:spPr>
            <a:xfrm>
              <a:off x="990825" y="1504000"/>
              <a:ext cx="64900" cy="81375"/>
            </a:xfrm>
            <a:custGeom>
              <a:rect b="b" l="l" r="r" t="t"/>
              <a:pathLst>
                <a:path extrusionOk="0" h="3255" w="2596">
                  <a:moveTo>
                    <a:pt x="1258" y="1"/>
                  </a:moveTo>
                  <a:cubicBezTo>
                    <a:pt x="1098" y="1"/>
                    <a:pt x="1098" y="839"/>
                    <a:pt x="839" y="1159"/>
                  </a:cubicBezTo>
                  <a:cubicBezTo>
                    <a:pt x="679" y="1418"/>
                    <a:pt x="0" y="1578"/>
                    <a:pt x="0" y="1758"/>
                  </a:cubicBezTo>
                  <a:cubicBezTo>
                    <a:pt x="0" y="1917"/>
                    <a:pt x="599" y="1917"/>
                    <a:pt x="839" y="2257"/>
                  </a:cubicBezTo>
                  <a:cubicBezTo>
                    <a:pt x="999" y="2416"/>
                    <a:pt x="1178" y="3255"/>
                    <a:pt x="1338" y="3255"/>
                  </a:cubicBezTo>
                  <a:cubicBezTo>
                    <a:pt x="1418" y="3255"/>
                    <a:pt x="1498" y="2496"/>
                    <a:pt x="1677" y="2157"/>
                  </a:cubicBezTo>
                  <a:cubicBezTo>
                    <a:pt x="1917" y="1917"/>
                    <a:pt x="2596" y="1837"/>
                    <a:pt x="2596" y="1658"/>
                  </a:cubicBezTo>
                  <a:cubicBezTo>
                    <a:pt x="2596" y="1498"/>
                    <a:pt x="1917" y="1418"/>
                    <a:pt x="1677" y="1159"/>
                  </a:cubicBezTo>
                  <a:cubicBezTo>
                    <a:pt x="1418" y="839"/>
                    <a:pt x="1418" y="1"/>
                    <a:pt x="12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7"/>
            <p:cNvSpPr/>
            <p:nvPr/>
          </p:nvSpPr>
          <p:spPr>
            <a:xfrm>
              <a:off x="409900" y="3293875"/>
              <a:ext cx="89350" cy="112325"/>
            </a:xfrm>
            <a:custGeom>
              <a:rect b="b" l="l" r="r" t="t"/>
              <a:pathLst>
                <a:path extrusionOk="0" h="4493" w="3574">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7"/>
            <p:cNvSpPr/>
            <p:nvPr/>
          </p:nvSpPr>
          <p:spPr>
            <a:xfrm>
              <a:off x="4630300" y="4544075"/>
              <a:ext cx="93850" cy="116325"/>
            </a:xfrm>
            <a:custGeom>
              <a:rect b="b" l="l" r="r" t="t"/>
              <a:pathLst>
                <a:path extrusionOk="0" h="4653" w="3754">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7"/>
            <p:cNvSpPr/>
            <p:nvPr/>
          </p:nvSpPr>
          <p:spPr>
            <a:xfrm>
              <a:off x="2560100" y="4384425"/>
              <a:ext cx="64400" cy="80875"/>
            </a:xfrm>
            <a:custGeom>
              <a:rect b="b" l="l" r="r" t="t"/>
              <a:pathLst>
                <a:path extrusionOk="0" h="3235" w="2576">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0" name="Google Shape;1000;p17"/>
          <p:cNvSpPr txBox="1"/>
          <p:nvPr>
            <p:ph type="title"/>
          </p:nvPr>
        </p:nvSpPr>
        <p:spPr>
          <a:xfrm>
            <a:off x="722375" y="1962325"/>
            <a:ext cx="7699200" cy="1568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1" name="Google Shape;1001;p17"/>
          <p:cNvSpPr txBox="1"/>
          <p:nvPr>
            <p:ph idx="1" type="body"/>
          </p:nvPr>
        </p:nvSpPr>
        <p:spPr>
          <a:xfrm>
            <a:off x="722375" y="3380250"/>
            <a:ext cx="7699200" cy="5727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2000">
                <a:solidFill>
                  <a:schemeClr val="accent4"/>
                </a:solidFill>
                <a:latin typeface="Satisfy"/>
                <a:ea typeface="Satisfy"/>
                <a:cs typeface="Satisfy"/>
                <a:sym typeface="Satisfy"/>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6">
  <p:cSld name="CUSTOM_8">
    <p:bg>
      <p:bgPr>
        <a:solidFill>
          <a:schemeClr val="accent6"/>
        </a:solidFill>
      </p:bgPr>
    </p:bg>
    <p:spTree>
      <p:nvGrpSpPr>
        <p:cNvPr id="1002" name="Shape 1002"/>
        <p:cNvGrpSpPr/>
        <p:nvPr/>
      </p:nvGrpSpPr>
      <p:grpSpPr>
        <a:xfrm>
          <a:off x="0" y="0"/>
          <a:ext cx="0" cy="0"/>
          <a:chOff x="0" y="0"/>
          <a:chExt cx="0" cy="0"/>
        </a:xfrm>
      </p:grpSpPr>
      <p:sp>
        <p:nvSpPr>
          <p:cNvPr id="1003" name="Google Shape;1003;p18"/>
          <p:cNvSpPr txBox="1"/>
          <p:nvPr>
            <p:ph type="title"/>
          </p:nvPr>
        </p:nvSpPr>
        <p:spPr>
          <a:xfrm>
            <a:off x="1511700" y="1332775"/>
            <a:ext cx="3580200" cy="205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04" name="Google Shape;1004;p18"/>
          <p:cNvSpPr txBox="1"/>
          <p:nvPr>
            <p:ph idx="1" type="subTitle"/>
          </p:nvPr>
        </p:nvSpPr>
        <p:spPr>
          <a:xfrm>
            <a:off x="390450" y="3565538"/>
            <a:ext cx="57723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1005" name="Google Shape;1005;p18"/>
          <p:cNvGrpSpPr/>
          <p:nvPr/>
        </p:nvGrpSpPr>
        <p:grpSpPr>
          <a:xfrm>
            <a:off x="61077" y="-455020"/>
            <a:ext cx="9109896" cy="5860091"/>
            <a:chOff x="61077" y="-455020"/>
            <a:chExt cx="9109896" cy="5860091"/>
          </a:xfrm>
        </p:grpSpPr>
        <p:sp>
          <p:nvSpPr>
            <p:cNvPr id="1006" name="Google Shape;1006;p18"/>
            <p:cNvSpPr/>
            <p:nvPr/>
          </p:nvSpPr>
          <p:spPr>
            <a:xfrm>
              <a:off x="2999876" y="300986"/>
              <a:ext cx="114605" cy="114005"/>
            </a:xfrm>
            <a:custGeom>
              <a:rect b="b" l="l" r="r" t="t"/>
              <a:pathLst>
                <a:path extrusionOk="0" h="3228" w="3245">
                  <a:moveTo>
                    <a:pt x="1623" y="1"/>
                  </a:moveTo>
                  <a:cubicBezTo>
                    <a:pt x="778" y="1"/>
                    <a:pt x="1" y="693"/>
                    <a:pt x="1" y="1623"/>
                  </a:cubicBezTo>
                  <a:cubicBezTo>
                    <a:pt x="1" y="2467"/>
                    <a:pt x="778" y="3228"/>
                    <a:pt x="1623" y="3228"/>
                  </a:cubicBezTo>
                  <a:cubicBezTo>
                    <a:pt x="2535" y="3228"/>
                    <a:pt x="3245" y="2467"/>
                    <a:pt x="3245" y="1623"/>
                  </a:cubicBezTo>
                  <a:cubicBezTo>
                    <a:pt x="3245" y="693"/>
                    <a:pt x="2535" y="1"/>
                    <a:pt x="1623"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8"/>
            <p:cNvSpPr/>
            <p:nvPr/>
          </p:nvSpPr>
          <p:spPr>
            <a:xfrm>
              <a:off x="4218426" y="-243786"/>
              <a:ext cx="72224" cy="72224"/>
            </a:xfrm>
            <a:custGeom>
              <a:rect b="b" l="l" r="r" t="t"/>
              <a:pathLst>
                <a:path extrusionOk="0" h="2045" w="2045">
                  <a:moveTo>
                    <a:pt x="1048" y="0"/>
                  </a:moveTo>
                  <a:cubicBezTo>
                    <a:pt x="490" y="0"/>
                    <a:pt x="0" y="490"/>
                    <a:pt x="0" y="1065"/>
                  </a:cubicBezTo>
                  <a:cubicBezTo>
                    <a:pt x="0" y="1555"/>
                    <a:pt x="490" y="2045"/>
                    <a:pt x="1048" y="2045"/>
                  </a:cubicBezTo>
                  <a:cubicBezTo>
                    <a:pt x="1622" y="2045"/>
                    <a:pt x="2044" y="1555"/>
                    <a:pt x="2044" y="1065"/>
                  </a:cubicBezTo>
                  <a:cubicBezTo>
                    <a:pt x="2044" y="490"/>
                    <a:pt x="1622" y="0"/>
                    <a:pt x="1048"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8"/>
            <p:cNvSpPr/>
            <p:nvPr/>
          </p:nvSpPr>
          <p:spPr>
            <a:xfrm>
              <a:off x="3644315" y="-316010"/>
              <a:ext cx="114005" cy="114605"/>
            </a:xfrm>
            <a:custGeom>
              <a:rect b="b" l="l" r="r" t="t"/>
              <a:pathLst>
                <a:path extrusionOk="0" h="3245" w="3228">
                  <a:moveTo>
                    <a:pt x="1606" y="1"/>
                  </a:moveTo>
                  <a:cubicBezTo>
                    <a:pt x="693" y="1"/>
                    <a:pt x="1" y="778"/>
                    <a:pt x="1" y="1623"/>
                  </a:cubicBezTo>
                  <a:cubicBezTo>
                    <a:pt x="1" y="2535"/>
                    <a:pt x="693" y="3245"/>
                    <a:pt x="1606" y="3245"/>
                  </a:cubicBezTo>
                  <a:cubicBezTo>
                    <a:pt x="2450" y="3245"/>
                    <a:pt x="3228" y="2535"/>
                    <a:pt x="3228" y="1623"/>
                  </a:cubicBezTo>
                  <a:cubicBezTo>
                    <a:pt x="3228" y="778"/>
                    <a:pt x="2450" y="1"/>
                    <a:pt x="1606"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8"/>
            <p:cNvSpPr/>
            <p:nvPr/>
          </p:nvSpPr>
          <p:spPr>
            <a:xfrm>
              <a:off x="3261226" y="-455020"/>
              <a:ext cx="69858" cy="72224"/>
            </a:xfrm>
            <a:custGeom>
              <a:rect b="b" l="l" r="r" t="t"/>
              <a:pathLst>
                <a:path extrusionOk="0" h="2045" w="1978">
                  <a:moveTo>
                    <a:pt x="981" y="0"/>
                  </a:moveTo>
                  <a:cubicBezTo>
                    <a:pt x="423" y="0"/>
                    <a:pt x="1" y="490"/>
                    <a:pt x="1" y="1065"/>
                  </a:cubicBezTo>
                  <a:cubicBezTo>
                    <a:pt x="1" y="1622"/>
                    <a:pt x="423" y="2045"/>
                    <a:pt x="981" y="2045"/>
                  </a:cubicBezTo>
                  <a:cubicBezTo>
                    <a:pt x="1555" y="2045"/>
                    <a:pt x="1978" y="1622"/>
                    <a:pt x="1978" y="1065"/>
                  </a:cubicBezTo>
                  <a:cubicBezTo>
                    <a:pt x="1978" y="490"/>
                    <a:pt x="1555" y="0"/>
                    <a:pt x="981"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8"/>
            <p:cNvSpPr/>
            <p:nvPr/>
          </p:nvSpPr>
          <p:spPr>
            <a:xfrm>
              <a:off x="3226615" y="39637"/>
              <a:ext cx="69258" cy="69858"/>
            </a:xfrm>
            <a:custGeom>
              <a:rect b="b" l="l" r="r" t="t"/>
              <a:pathLst>
                <a:path extrusionOk="0" h="1978" w="1961">
                  <a:moveTo>
                    <a:pt x="981" y="0"/>
                  </a:moveTo>
                  <a:cubicBezTo>
                    <a:pt x="423" y="0"/>
                    <a:pt x="1" y="423"/>
                    <a:pt x="1" y="997"/>
                  </a:cubicBezTo>
                  <a:cubicBezTo>
                    <a:pt x="1" y="1555"/>
                    <a:pt x="423" y="1977"/>
                    <a:pt x="981" y="1977"/>
                  </a:cubicBezTo>
                  <a:cubicBezTo>
                    <a:pt x="1538" y="1977"/>
                    <a:pt x="1961" y="1555"/>
                    <a:pt x="1961" y="997"/>
                  </a:cubicBezTo>
                  <a:cubicBezTo>
                    <a:pt x="1961" y="423"/>
                    <a:pt x="1538" y="0"/>
                    <a:pt x="981"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8"/>
            <p:cNvSpPr/>
            <p:nvPr/>
          </p:nvSpPr>
          <p:spPr>
            <a:xfrm>
              <a:off x="3721307" y="-101774"/>
              <a:ext cx="72224" cy="72224"/>
            </a:xfrm>
            <a:custGeom>
              <a:rect b="b" l="l" r="r" t="t"/>
              <a:pathLst>
                <a:path extrusionOk="0" h="2045" w="2045">
                  <a:moveTo>
                    <a:pt x="1048" y="0"/>
                  </a:moveTo>
                  <a:cubicBezTo>
                    <a:pt x="490" y="0"/>
                    <a:pt x="0" y="490"/>
                    <a:pt x="0" y="980"/>
                  </a:cubicBezTo>
                  <a:cubicBezTo>
                    <a:pt x="0" y="1538"/>
                    <a:pt x="490" y="2045"/>
                    <a:pt x="1048" y="2045"/>
                  </a:cubicBezTo>
                  <a:cubicBezTo>
                    <a:pt x="1622" y="2045"/>
                    <a:pt x="2044" y="1538"/>
                    <a:pt x="2044" y="980"/>
                  </a:cubicBezTo>
                  <a:cubicBezTo>
                    <a:pt x="2044" y="490"/>
                    <a:pt x="1622" y="0"/>
                    <a:pt x="1048"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8"/>
            <p:cNvSpPr/>
            <p:nvPr/>
          </p:nvSpPr>
          <p:spPr>
            <a:xfrm>
              <a:off x="3587030" y="-69565"/>
              <a:ext cx="72260" cy="69858"/>
            </a:xfrm>
            <a:custGeom>
              <a:rect b="b" l="l" r="r" t="t"/>
              <a:pathLst>
                <a:path extrusionOk="0" h="1978" w="2046">
                  <a:moveTo>
                    <a:pt x="1048" y="1"/>
                  </a:moveTo>
                  <a:cubicBezTo>
                    <a:pt x="491" y="1"/>
                    <a:pt x="1" y="423"/>
                    <a:pt x="1" y="981"/>
                  </a:cubicBezTo>
                  <a:cubicBezTo>
                    <a:pt x="1" y="1555"/>
                    <a:pt x="491" y="1977"/>
                    <a:pt x="1048" y="1977"/>
                  </a:cubicBezTo>
                  <a:cubicBezTo>
                    <a:pt x="1538" y="1977"/>
                    <a:pt x="2045" y="1555"/>
                    <a:pt x="2045" y="981"/>
                  </a:cubicBezTo>
                  <a:cubicBezTo>
                    <a:pt x="2045" y="423"/>
                    <a:pt x="1538" y="1"/>
                    <a:pt x="1048"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8"/>
            <p:cNvSpPr/>
            <p:nvPr/>
          </p:nvSpPr>
          <p:spPr>
            <a:xfrm>
              <a:off x="3529745" y="407786"/>
              <a:ext cx="72260" cy="69858"/>
            </a:xfrm>
            <a:custGeom>
              <a:rect b="b" l="l" r="r" t="t"/>
              <a:pathLst>
                <a:path extrusionOk="0" h="1978" w="2046">
                  <a:moveTo>
                    <a:pt x="1048" y="1"/>
                  </a:moveTo>
                  <a:cubicBezTo>
                    <a:pt x="491" y="1"/>
                    <a:pt x="1" y="423"/>
                    <a:pt x="1" y="981"/>
                  </a:cubicBezTo>
                  <a:cubicBezTo>
                    <a:pt x="1" y="1555"/>
                    <a:pt x="491" y="1978"/>
                    <a:pt x="1048" y="1978"/>
                  </a:cubicBezTo>
                  <a:cubicBezTo>
                    <a:pt x="1623" y="1978"/>
                    <a:pt x="2045" y="1555"/>
                    <a:pt x="2045" y="981"/>
                  </a:cubicBezTo>
                  <a:cubicBezTo>
                    <a:pt x="2045" y="423"/>
                    <a:pt x="1623" y="1"/>
                    <a:pt x="1048"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8"/>
            <p:cNvSpPr/>
            <p:nvPr/>
          </p:nvSpPr>
          <p:spPr>
            <a:xfrm>
              <a:off x="4103227" y="523310"/>
              <a:ext cx="116972" cy="114605"/>
            </a:xfrm>
            <a:custGeom>
              <a:rect b="b" l="l" r="r" t="t"/>
              <a:pathLst>
                <a:path extrusionOk="0" h="3245" w="3312">
                  <a:moveTo>
                    <a:pt x="1622" y="0"/>
                  </a:moveTo>
                  <a:cubicBezTo>
                    <a:pt x="777" y="0"/>
                    <a:pt x="0" y="710"/>
                    <a:pt x="0" y="1622"/>
                  </a:cubicBezTo>
                  <a:cubicBezTo>
                    <a:pt x="0" y="2467"/>
                    <a:pt x="777" y="3244"/>
                    <a:pt x="1622" y="3244"/>
                  </a:cubicBezTo>
                  <a:cubicBezTo>
                    <a:pt x="2535" y="3244"/>
                    <a:pt x="3312" y="2467"/>
                    <a:pt x="3312" y="1622"/>
                  </a:cubicBezTo>
                  <a:cubicBezTo>
                    <a:pt x="3312" y="710"/>
                    <a:pt x="2535" y="0"/>
                    <a:pt x="162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8"/>
            <p:cNvSpPr/>
            <p:nvPr/>
          </p:nvSpPr>
          <p:spPr>
            <a:xfrm>
              <a:off x="4526288" y="171512"/>
              <a:ext cx="69858" cy="72224"/>
            </a:xfrm>
            <a:custGeom>
              <a:rect b="b" l="l" r="r" t="t"/>
              <a:pathLst>
                <a:path extrusionOk="0" h="2045" w="1978">
                  <a:moveTo>
                    <a:pt x="998" y="0"/>
                  </a:moveTo>
                  <a:cubicBezTo>
                    <a:pt x="423" y="0"/>
                    <a:pt x="1" y="423"/>
                    <a:pt x="1" y="980"/>
                  </a:cubicBezTo>
                  <a:cubicBezTo>
                    <a:pt x="1" y="1555"/>
                    <a:pt x="423" y="2045"/>
                    <a:pt x="998" y="2045"/>
                  </a:cubicBezTo>
                  <a:cubicBezTo>
                    <a:pt x="1555" y="2045"/>
                    <a:pt x="1978" y="1555"/>
                    <a:pt x="1978" y="980"/>
                  </a:cubicBezTo>
                  <a:cubicBezTo>
                    <a:pt x="1978" y="423"/>
                    <a:pt x="1555" y="0"/>
                    <a:pt x="998"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8"/>
            <p:cNvSpPr/>
            <p:nvPr/>
          </p:nvSpPr>
          <p:spPr>
            <a:xfrm>
              <a:off x="4489311" y="663768"/>
              <a:ext cx="72224" cy="72260"/>
            </a:xfrm>
            <a:custGeom>
              <a:rect b="b" l="l" r="r" t="t"/>
              <a:pathLst>
                <a:path extrusionOk="0" h="2046" w="2045">
                  <a:moveTo>
                    <a:pt x="1048" y="1"/>
                  </a:moveTo>
                  <a:cubicBezTo>
                    <a:pt x="490" y="1"/>
                    <a:pt x="0" y="491"/>
                    <a:pt x="0" y="1065"/>
                  </a:cubicBezTo>
                  <a:cubicBezTo>
                    <a:pt x="0" y="1623"/>
                    <a:pt x="490" y="2045"/>
                    <a:pt x="1048" y="2045"/>
                  </a:cubicBezTo>
                  <a:cubicBezTo>
                    <a:pt x="1555" y="2045"/>
                    <a:pt x="2045" y="1623"/>
                    <a:pt x="2045" y="1065"/>
                  </a:cubicBezTo>
                  <a:cubicBezTo>
                    <a:pt x="2045" y="491"/>
                    <a:pt x="1555" y="1"/>
                    <a:pt x="1048"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8"/>
            <p:cNvSpPr/>
            <p:nvPr/>
          </p:nvSpPr>
          <p:spPr>
            <a:xfrm>
              <a:off x="7694198" y="2727157"/>
              <a:ext cx="114005" cy="114605"/>
            </a:xfrm>
            <a:custGeom>
              <a:rect b="b" l="l" r="r" t="t"/>
              <a:pathLst>
                <a:path extrusionOk="0" h="3245" w="3228">
                  <a:moveTo>
                    <a:pt x="1622" y="1"/>
                  </a:moveTo>
                  <a:cubicBezTo>
                    <a:pt x="693" y="1"/>
                    <a:pt x="0" y="778"/>
                    <a:pt x="0" y="1622"/>
                  </a:cubicBezTo>
                  <a:cubicBezTo>
                    <a:pt x="0" y="2535"/>
                    <a:pt x="693" y="3244"/>
                    <a:pt x="1622" y="3244"/>
                  </a:cubicBezTo>
                  <a:cubicBezTo>
                    <a:pt x="2534" y="3244"/>
                    <a:pt x="3227" y="2535"/>
                    <a:pt x="3227" y="1622"/>
                  </a:cubicBezTo>
                  <a:cubicBezTo>
                    <a:pt x="3227" y="778"/>
                    <a:pt x="2534" y="1"/>
                    <a:pt x="162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8"/>
            <p:cNvSpPr/>
            <p:nvPr/>
          </p:nvSpPr>
          <p:spPr>
            <a:xfrm>
              <a:off x="9026621" y="2727157"/>
              <a:ext cx="114605" cy="114605"/>
            </a:xfrm>
            <a:custGeom>
              <a:rect b="b" l="l" r="r" t="t"/>
              <a:pathLst>
                <a:path extrusionOk="0" h="3245" w="3245">
                  <a:moveTo>
                    <a:pt x="1622" y="1"/>
                  </a:moveTo>
                  <a:cubicBezTo>
                    <a:pt x="710" y="1"/>
                    <a:pt x="0" y="778"/>
                    <a:pt x="0" y="1622"/>
                  </a:cubicBezTo>
                  <a:cubicBezTo>
                    <a:pt x="0" y="2535"/>
                    <a:pt x="710" y="3244"/>
                    <a:pt x="1622" y="3244"/>
                  </a:cubicBezTo>
                  <a:cubicBezTo>
                    <a:pt x="2535" y="3244"/>
                    <a:pt x="3244" y="2535"/>
                    <a:pt x="3244" y="1622"/>
                  </a:cubicBezTo>
                  <a:cubicBezTo>
                    <a:pt x="3244" y="778"/>
                    <a:pt x="2535" y="1"/>
                    <a:pt x="162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8"/>
            <p:cNvSpPr/>
            <p:nvPr/>
          </p:nvSpPr>
          <p:spPr>
            <a:xfrm>
              <a:off x="6580142" y="2727157"/>
              <a:ext cx="114605" cy="114605"/>
            </a:xfrm>
            <a:custGeom>
              <a:rect b="b" l="l" r="r" t="t"/>
              <a:pathLst>
                <a:path extrusionOk="0" h="3245" w="3245">
                  <a:moveTo>
                    <a:pt x="1623" y="1"/>
                  </a:moveTo>
                  <a:cubicBezTo>
                    <a:pt x="710" y="1"/>
                    <a:pt x="1" y="778"/>
                    <a:pt x="1" y="1622"/>
                  </a:cubicBezTo>
                  <a:cubicBezTo>
                    <a:pt x="1" y="2535"/>
                    <a:pt x="710" y="3244"/>
                    <a:pt x="1623" y="3244"/>
                  </a:cubicBezTo>
                  <a:cubicBezTo>
                    <a:pt x="2535" y="3244"/>
                    <a:pt x="3244" y="2535"/>
                    <a:pt x="3244" y="1622"/>
                  </a:cubicBezTo>
                  <a:cubicBezTo>
                    <a:pt x="3244" y="778"/>
                    <a:pt x="2535" y="1"/>
                    <a:pt x="1623"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8"/>
            <p:cNvSpPr/>
            <p:nvPr/>
          </p:nvSpPr>
          <p:spPr>
            <a:xfrm>
              <a:off x="9101151" y="3706935"/>
              <a:ext cx="69823" cy="69858"/>
            </a:xfrm>
            <a:custGeom>
              <a:rect b="b" l="l" r="r" t="t"/>
              <a:pathLst>
                <a:path extrusionOk="0" h="1978" w="1977">
                  <a:moveTo>
                    <a:pt x="997" y="1"/>
                  </a:moveTo>
                  <a:cubicBezTo>
                    <a:pt x="422" y="1"/>
                    <a:pt x="0" y="423"/>
                    <a:pt x="0" y="980"/>
                  </a:cubicBezTo>
                  <a:cubicBezTo>
                    <a:pt x="0" y="1555"/>
                    <a:pt x="422" y="1977"/>
                    <a:pt x="997" y="1977"/>
                  </a:cubicBezTo>
                  <a:cubicBezTo>
                    <a:pt x="1554" y="1977"/>
                    <a:pt x="1977" y="1555"/>
                    <a:pt x="1977" y="980"/>
                  </a:cubicBezTo>
                  <a:cubicBezTo>
                    <a:pt x="1977" y="423"/>
                    <a:pt x="1554" y="1"/>
                    <a:pt x="997"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8"/>
            <p:cNvSpPr/>
            <p:nvPr/>
          </p:nvSpPr>
          <p:spPr>
            <a:xfrm>
              <a:off x="9064138" y="3117981"/>
              <a:ext cx="72224" cy="69258"/>
            </a:xfrm>
            <a:custGeom>
              <a:rect b="b" l="l" r="r" t="t"/>
              <a:pathLst>
                <a:path extrusionOk="0" h="1961" w="2045">
                  <a:moveTo>
                    <a:pt x="1048" y="1"/>
                  </a:moveTo>
                  <a:cubicBezTo>
                    <a:pt x="491" y="1"/>
                    <a:pt x="1" y="423"/>
                    <a:pt x="1" y="981"/>
                  </a:cubicBezTo>
                  <a:cubicBezTo>
                    <a:pt x="1" y="1538"/>
                    <a:pt x="491" y="1961"/>
                    <a:pt x="1048" y="1961"/>
                  </a:cubicBezTo>
                  <a:cubicBezTo>
                    <a:pt x="1622" y="1961"/>
                    <a:pt x="2045" y="1538"/>
                    <a:pt x="2045" y="981"/>
                  </a:cubicBezTo>
                  <a:cubicBezTo>
                    <a:pt x="2045" y="423"/>
                    <a:pt x="1622" y="1"/>
                    <a:pt x="1048"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8"/>
            <p:cNvSpPr/>
            <p:nvPr/>
          </p:nvSpPr>
          <p:spPr>
            <a:xfrm>
              <a:off x="7149930" y="2926454"/>
              <a:ext cx="71624" cy="69258"/>
            </a:xfrm>
            <a:custGeom>
              <a:rect b="b" l="l" r="r" t="t"/>
              <a:pathLst>
                <a:path extrusionOk="0" h="1961" w="2028">
                  <a:moveTo>
                    <a:pt x="1048" y="1"/>
                  </a:moveTo>
                  <a:cubicBezTo>
                    <a:pt x="490" y="1"/>
                    <a:pt x="0" y="423"/>
                    <a:pt x="0" y="980"/>
                  </a:cubicBezTo>
                  <a:cubicBezTo>
                    <a:pt x="0" y="1538"/>
                    <a:pt x="490" y="1960"/>
                    <a:pt x="1048" y="1960"/>
                  </a:cubicBezTo>
                  <a:cubicBezTo>
                    <a:pt x="1538" y="1960"/>
                    <a:pt x="2028" y="1538"/>
                    <a:pt x="2028" y="980"/>
                  </a:cubicBezTo>
                  <a:cubicBezTo>
                    <a:pt x="2028" y="423"/>
                    <a:pt x="1538" y="1"/>
                    <a:pt x="1048"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8"/>
            <p:cNvSpPr/>
            <p:nvPr/>
          </p:nvSpPr>
          <p:spPr>
            <a:xfrm>
              <a:off x="6565178" y="2988507"/>
              <a:ext cx="129509" cy="129509"/>
            </a:xfrm>
            <a:custGeom>
              <a:rect b="b" l="l" r="r" t="t"/>
              <a:pathLst>
                <a:path extrusionOk="0" h="3667" w="3667">
                  <a:moveTo>
                    <a:pt x="1842" y="1"/>
                  </a:moveTo>
                  <a:cubicBezTo>
                    <a:pt x="845" y="1"/>
                    <a:pt x="0" y="845"/>
                    <a:pt x="0" y="1825"/>
                  </a:cubicBezTo>
                  <a:cubicBezTo>
                    <a:pt x="0" y="2822"/>
                    <a:pt x="845" y="3667"/>
                    <a:pt x="1842" y="3667"/>
                  </a:cubicBezTo>
                  <a:cubicBezTo>
                    <a:pt x="2822" y="3667"/>
                    <a:pt x="3666" y="2822"/>
                    <a:pt x="3666" y="1825"/>
                  </a:cubicBezTo>
                  <a:cubicBezTo>
                    <a:pt x="3666" y="845"/>
                    <a:pt x="2822" y="1"/>
                    <a:pt x="184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8"/>
            <p:cNvSpPr/>
            <p:nvPr/>
          </p:nvSpPr>
          <p:spPr>
            <a:xfrm>
              <a:off x="8673915" y="4152077"/>
              <a:ext cx="72224" cy="72224"/>
            </a:xfrm>
            <a:custGeom>
              <a:rect b="b" l="l" r="r" t="t"/>
              <a:pathLst>
                <a:path extrusionOk="0" h="2045" w="2045">
                  <a:moveTo>
                    <a:pt x="980" y="0"/>
                  </a:moveTo>
                  <a:cubicBezTo>
                    <a:pt x="490" y="0"/>
                    <a:pt x="0" y="490"/>
                    <a:pt x="0" y="1048"/>
                  </a:cubicBezTo>
                  <a:cubicBezTo>
                    <a:pt x="0" y="1622"/>
                    <a:pt x="490" y="2045"/>
                    <a:pt x="980" y="2045"/>
                  </a:cubicBezTo>
                  <a:cubicBezTo>
                    <a:pt x="1537" y="2045"/>
                    <a:pt x="2044" y="1622"/>
                    <a:pt x="2044" y="1048"/>
                  </a:cubicBezTo>
                  <a:cubicBezTo>
                    <a:pt x="2044" y="490"/>
                    <a:pt x="1537" y="0"/>
                    <a:pt x="980"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8"/>
            <p:cNvSpPr/>
            <p:nvPr/>
          </p:nvSpPr>
          <p:spPr>
            <a:xfrm>
              <a:off x="8638704" y="3562522"/>
              <a:ext cx="69823" cy="72260"/>
            </a:xfrm>
            <a:custGeom>
              <a:rect b="b" l="l" r="r" t="t"/>
              <a:pathLst>
                <a:path extrusionOk="0" h="2046" w="1977">
                  <a:moveTo>
                    <a:pt x="997" y="1"/>
                  </a:moveTo>
                  <a:cubicBezTo>
                    <a:pt x="423" y="1"/>
                    <a:pt x="0" y="508"/>
                    <a:pt x="0" y="1065"/>
                  </a:cubicBezTo>
                  <a:cubicBezTo>
                    <a:pt x="0" y="1623"/>
                    <a:pt x="423" y="2045"/>
                    <a:pt x="997" y="2045"/>
                  </a:cubicBezTo>
                  <a:cubicBezTo>
                    <a:pt x="1555" y="2045"/>
                    <a:pt x="1977" y="1623"/>
                    <a:pt x="1977" y="1065"/>
                  </a:cubicBezTo>
                  <a:cubicBezTo>
                    <a:pt x="1977" y="508"/>
                    <a:pt x="1555" y="1"/>
                    <a:pt x="997"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8"/>
            <p:cNvSpPr/>
            <p:nvPr/>
          </p:nvSpPr>
          <p:spPr>
            <a:xfrm>
              <a:off x="7979987" y="2903780"/>
              <a:ext cx="114605" cy="114605"/>
            </a:xfrm>
            <a:custGeom>
              <a:rect b="b" l="l" r="r" t="t"/>
              <a:pathLst>
                <a:path extrusionOk="0" h="3245" w="3245">
                  <a:moveTo>
                    <a:pt x="1623" y="1"/>
                  </a:moveTo>
                  <a:cubicBezTo>
                    <a:pt x="711" y="1"/>
                    <a:pt x="1" y="710"/>
                    <a:pt x="1" y="1622"/>
                  </a:cubicBezTo>
                  <a:cubicBezTo>
                    <a:pt x="1" y="2535"/>
                    <a:pt x="711" y="3244"/>
                    <a:pt x="1623" y="3244"/>
                  </a:cubicBezTo>
                  <a:cubicBezTo>
                    <a:pt x="2468" y="3244"/>
                    <a:pt x="3245" y="2535"/>
                    <a:pt x="3245" y="1622"/>
                  </a:cubicBezTo>
                  <a:cubicBezTo>
                    <a:pt x="3245" y="710"/>
                    <a:pt x="2468" y="1"/>
                    <a:pt x="1623"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
            <p:cNvSpPr/>
            <p:nvPr/>
          </p:nvSpPr>
          <p:spPr>
            <a:xfrm>
              <a:off x="8355245" y="3276733"/>
              <a:ext cx="114605" cy="114570"/>
            </a:xfrm>
            <a:custGeom>
              <a:rect b="b" l="l" r="r" t="t"/>
              <a:pathLst>
                <a:path extrusionOk="0" h="3244" w="3245">
                  <a:moveTo>
                    <a:pt x="1623" y="0"/>
                  </a:moveTo>
                  <a:cubicBezTo>
                    <a:pt x="711" y="0"/>
                    <a:pt x="1" y="710"/>
                    <a:pt x="1" y="1622"/>
                  </a:cubicBezTo>
                  <a:cubicBezTo>
                    <a:pt x="1" y="2534"/>
                    <a:pt x="711" y="3244"/>
                    <a:pt x="1623" y="3244"/>
                  </a:cubicBezTo>
                  <a:cubicBezTo>
                    <a:pt x="2535" y="3244"/>
                    <a:pt x="3245" y="2534"/>
                    <a:pt x="3245" y="1622"/>
                  </a:cubicBezTo>
                  <a:cubicBezTo>
                    <a:pt x="3245" y="710"/>
                    <a:pt x="2535" y="0"/>
                    <a:pt x="1623"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8"/>
            <p:cNvSpPr/>
            <p:nvPr/>
          </p:nvSpPr>
          <p:spPr>
            <a:xfrm>
              <a:off x="8340402" y="2836959"/>
              <a:ext cx="127143" cy="128909"/>
            </a:xfrm>
            <a:custGeom>
              <a:rect b="b" l="l" r="r" t="t"/>
              <a:pathLst>
                <a:path extrusionOk="0" h="3650" w="3600">
                  <a:moveTo>
                    <a:pt x="1758" y="0"/>
                  </a:moveTo>
                  <a:cubicBezTo>
                    <a:pt x="778" y="0"/>
                    <a:pt x="1" y="845"/>
                    <a:pt x="1" y="1825"/>
                  </a:cubicBezTo>
                  <a:cubicBezTo>
                    <a:pt x="1" y="2805"/>
                    <a:pt x="778" y="3650"/>
                    <a:pt x="1758" y="3650"/>
                  </a:cubicBezTo>
                  <a:cubicBezTo>
                    <a:pt x="2822" y="3650"/>
                    <a:pt x="3599" y="2805"/>
                    <a:pt x="3599" y="1825"/>
                  </a:cubicBezTo>
                  <a:cubicBezTo>
                    <a:pt x="3599" y="845"/>
                    <a:pt x="2822" y="0"/>
                    <a:pt x="1758"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8"/>
            <p:cNvSpPr/>
            <p:nvPr/>
          </p:nvSpPr>
          <p:spPr>
            <a:xfrm>
              <a:off x="8414932" y="3776758"/>
              <a:ext cx="69858" cy="72224"/>
            </a:xfrm>
            <a:custGeom>
              <a:rect b="b" l="l" r="r" t="t"/>
              <a:pathLst>
                <a:path extrusionOk="0" h="2045" w="1978">
                  <a:moveTo>
                    <a:pt x="997" y="0"/>
                  </a:moveTo>
                  <a:cubicBezTo>
                    <a:pt x="423" y="0"/>
                    <a:pt x="0" y="490"/>
                    <a:pt x="0" y="1048"/>
                  </a:cubicBezTo>
                  <a:cubicBezTo>
                    <a:pt x="0" y="1538"/>
                    <a:pt x="423" y="2045"/>
                    <a:pt x="997" y="2045"/>
                  </a:cubicBezTo>
                  <a:cubicBezTo>
                    <a:pt x="1555" y="2045"/>
                    <a:pt x="1977" y="1538"/>
                    <a:pt x="1977" y="1048"/>
                  </a:cubicBezTo>
                  <a:cubicBezTo>
                    <a:pt x="1977" y="490"/>
                    <a:pt x="1555" y="0"/>
                    <a:pt x="997"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8"/>
            <p:cNvSpPr/>
            <p:nvPr/>
          </p:nvSpPr>
          <p:spPr>
            <a:xfrm>
              <a:off x="7982328" y="4224266"/>
              <a:ext cx="114605" cy="114005"/>
            </a:xfrm>
            <a:custGeom>
              <a:rect b="b" l="l" r="r" t="t"/>
              <a:pathLst>
                <a:path extrusionOk="0" h="3228" w="3245">
                  <a:moveTo>
                    <a:pt x="1622" y="1"/>
                  </a:moveTo>
                  <a:cubicBezTo>
                    <a:pt x="710" y="1"/>
                    <a:pt x="0" y="693"/>
                    <a:pt x="0" y="1623"/>
                  </a:cubicBezTo>
                  <a:cubicBezTo>
                    <a:pt x="0" y="2535"/>
                    <a:pt x="710" y="3228"/>
                    <a:pt x="1622" y="3228"/>
                  </a:cubicBezTo>
                  <a:cubicBezTo>
                    <a:pt x="2467" y="3228"/>
                    <a:pt x="3244" y="2535"/>
                    <a:pt x="3244" y="1623"/>
                  </a:cubicBezTo>
                  <a:cubicBezTo>
                    <a:pt x="3244" y="693"/>
                    <a:pt x="2467" y="1"/>
                    <a:pt x="162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8"/>
            <p:cNvSpPr/>
            <p:nvPr/>
          </p:nvSpPr>
          <p:spPr>
            <a:xfrm>
              <a:off x="8054517" y="3756451"/>
              <a:ext cx="114605" cy="114605"/>
            </a:xfrm>
            <a:custGeom>
              <a:rect b="b" l="l" r="r" t="t"/>
              <a:pathLst>
                <a:path extrusionOk="0" h="3245" w="3245">
                  <a:moveTo>
                    <a:pt x="1623" y="1"/>
                  </a:moveTo>
                  <a:cubicBezTo>
                    <a:pt x="710" y="1"/>
                    <a:pt x="1" y="710"/>
                    <a:pt x="1" y="1623"/>
                  </a:cubicBezTo>
                  <a:cubicBezTo>
                    <a:pt x="1" y="2468"/>
                    <a:pt x="710" y="3245"/>
                    <a:pt x="1623" y="3245"/>
                  </a:cubicBezTo>
                  <a:cubicBezTo>
                    <a:pt x="2467" y="3245"/>
                    <a:pt x="3245" y="2468"/>
                    <a:pt x="3245" y="1623"/>
                  </a:cubicBezTo>
                  <a:cubicBezTo>
                    <a:pt x="3245" y="710"/>
                    <a:pt x="2467" y="1"/>
                    <a:pt x="1623"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8"/>
            <p:cNvSpPr/>
            <p:nvPr/>
          </p:nvSpPr>
          <p:spPr>
            <a:xfrm>
              <a:off x="7743652" y="3450954"/>
              <a:ext cx="127108" cy="129509"/>
            </a:xfrm>
            <a:custGeom>
              <a:rect b="b" l="l" r="r" t="t"/>
              <a:pathLst>
                <a:path extrusionOk="0" h="3667" w="3599">
                  <a:moveTo>
                    <a:pt x="1842" y="0"/>
                  </a:moveTo>
                  <a:cubicBezTo>
                    <a:pt x="777" y="0"/>
                    <a:pt x="0" y="845"/>
                    <a:pt x="0" y="1825"/>
                  </a:cubicBezTo>
                  <a:cubicBezTo>
                    <a:pt x="0" y="2822"/>
                    <a:pt x="777" y="3667"/>
                    <a:pt x="1842" y="3667"/>
                  </a:cubicBezTo>
                  <a:cubicBezTo>
                    <a:pt x="2822" y="3667"/>
                    <a:pt x="3599" y="2822"/>
                    <a:pt x="3599" y="1825"/>
                  </a:cubicBezTo>
                  <a:cubicBezTo>
                    <a:pt x="3599" y="845"/>
                    <a:pt x="2822" y="0"/>
                    <a:pt x="184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8"/>
            <p:cNvSpPr/>
            <p:nvPr/>
          </p:nvSpPr>
          <p:spPr>
            <a:xfrm>
              <a:off x="6443439" y="3567643"/>
              <a:ext cx="82360" cy="72154"/>
            </a:xfrm>
            <a:custGeom>
              <a:rect b="b" l="l" r="r" t="t"/>
              <a:pathLst>
                <a:path extrusionOk="0" h="2043" w="2332">
                  <a:moveTo>
                    <a:pt x="1167" y="1"/>
                  </a:moveTo>
                  <a:cubicBezTo>
                    <a:pt x="750" y="1"/>
                    <a:pt x="376" y="257"/>
                    <a:pt x="220" y="633"/>
                  </a:cubicBezTo>
                  <a:cubicBezTo>
                    <a:pt x="0" y="1207"/>
                    <a:pt x="288" y="1765"/>
                    <a:pt x="778" y="1968"/>
                  </a:cubicBezTo>
                  <a:cubicBezTo>
                    <a:pt x="908" y="2019"/>
                    <a:pt x="1038" y="2043"/>
                    <a:pt x="1165" y="2043"/>
                  </a:cubicBezTo>
                  <a:cubicBezTo>
                    <a:pt x="1583" y="2043"/>
                    <a:pt x="1957" y="1786"/>
                    <a:pt x="2112" y="1410"/>
                  </a:cubicBezTo>
                  <a:cubicBezTo>
                    <a:pt x="2332" y="853"/>
                    <a:pt x="2045" y="278"/>
                    <a:pt x="1555" y="76"/>
                  </a:cubicBezTo>
                  <a:cubicBezTo>
                    <a:pt x="1425" y="24"/>
                    <a:pt x="1294" y="1"/>
                    <a:pt x="1167"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8"/>
            <p:cNvSpPr/>
            <p:nvPr/>
          </p:nvSpPr>
          <p:spPr>
            <a:xfrm>
              <a:off x="6404060" y="3362413"/>
              <a:ext cx="79394" cy="71200"/>
            </a:xfrm>
            <a:custGeom>
              <a:rect b="b" l="l" r="r" t="t"/>
              <a:pathLst>
                <a:path extrusionOk="0" h="2016" w="2248">
                  <a:moveTo>
                    <a:pt x="1174" y="0"/>
                  </a:moveTo>
                  <a:cubicBezTo>
                    <a:pt x="773" y="0"/>
                    <a:pt x="379" y="222"/>
                    <a:pt x="203" y="683"/>
                  </a:cubicBezTo>
                  <a:cubicBezTo>
                    <a:pt x="0" y="1173"/>
                    <a:pt x="271" y="1730"/>
                    <a:pt x="761" y="1950"/>
                  </a:cubicBezTo>
                  <a:cubicBezTo>
                    <a:pt x="888" y="1995"/>
                    <a:pt x="1014" y="2016"/>
                    <a:pt x="1136" y="2016"/>
                  </a:cubicBezTo>
                  <a:cubicBezTo>
                    <a:pt x="1565" y="2016"/>
                    <a:pt x="1941" y="1757"/>
                    <a:pt x="2112" y="1375"/>
                  </a:cubicBezTo>
                  <a:cubicBezTo>
                    <a:pt x="2247" y="886"/>
                    <a:pt x="2028" y="260"/>
                    <a:pt x="1470" y="41"/>
                  </a:cubicBezTo>
                  <a:cubicBezTo>
                    <a:pt x="1373" y="14"/>
                    <a:pt x="1274" y="0"/>
                    <a:pt x="1174"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8"/>
            <p:cNvSpPr/>
            <p:nvPr/>
          </p:nvSpPr>
          <p:spPr>
            <a:xfrm>
              <a:off x="6070486" y="3776511"/>
              <a:ext cx="79994" cy="72118"/>
            </a:xfrm>
            <a:custGeom>
              <a:rect b="b" l="l" r="r" t="t"/>
              <a:pathLst>
                <a:path extrusionOk="0" h="2042" w="2265">
                  <a:moveTo>
                    <a:pt x="1129" y="0"/>
                  </a:moveTo>
                  <a:cubicBezTo>
                    <a:pt x="726" y="0"/>
                    <a:pt x="324" y="257"/>
                    <a:pt x="221" y="632"/>
                  </a:cubicBezTo>
                  <a:cubicBezTo>
                    <a:pt x="1" y="1207"/>
                    <a:pt x="221" y="1764"/>
                    <a:pt x="778" y="1967"/>
                  </a:cubicBezTo>
                  <a:cubicBezTo>
                    <a:pt x="892" y="2018"/>
                    <a:pt x="1011" y="2042"/>
                    <a:pt x="1128" y="2042"/>
                  </a:cubicBezTo>
                  <a:cubicBezTo>
                    <a:pt x="1515" y="2042"/>
                    <a:pt x="1890" y="1785"/>
                    <a:pt x="2045" y="1410"/>
                  </a:cubicBezTo>
                  <a:cubicBezTo>
                    <a:pt x="2265" y="852"/>
                    <a:pt x="1978" y="278"/>
                    <a:pt x="1488" y="75"/>
                  </a:cubicBezTo>
                  <a:cubicBezTo>
                    <a:pt x="1374" y="24"/>
                    <a:pt x="1251" y="0"/>
                    <a:pt x="1129"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8"/>
            <p:cNvSpPr/>
            <p:nvPr/>
          </p:nvSpPr>
          <p:spPr>
            <a:xfrm>
              <a:off x="7261498" y="4052411"/>
              <a:ext cx="69858" cy="72260"/>
            </a:xfrm>
            <a:custGeom>
              <a:rect b="b" l="l" r="r" t="t"/>
              <a:pathLst>
                <a:path extrusionOk="0" h="2046" w="1978">
                  <a:moveTo>
                    <a:pt x="981" y="1"/>
                  </a:moveTo>
                  <a:cubicBezTo>
                    <a:pt x="423" y="1"/>
                    <a:pt x="1" y="491"/>
                    <a:pt x="1" y="1065"/>
                  </a:cubicBezTo>
                  <a:cubicBezTo>
                    <a:pt x="1" y="1623"/>
                    <a:pt x="423" y="2045"/>
                    <a:pt x="981" y="2045"/>
                  </a:cubicBezTo>
                  <a:cubicBezTo>
                    <a:pt x="1555" y="2045"/>
                    <a:pt x="1978" y="1623"/>
                    <a:pt x="1978" y="1065"/>
                  </a:cubicBezTo>
                  <a:cubicBezTo>
                    <a:pt x="1978" y="491"/>
                    <a:pt x="1555" y="1"/>
                    <a:pt x="981"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8"/>
            <p:cNvSpPr/>
            <p:nvPr/>
          </p:nvSpPr>
          <p:spPr>
            <a:xfrm>
              <a:off x="6928560" y="3719473"/>
              <a:ext cx="114005" cy="114605"/>
            </a:xfrm>
            <a:custGeom>
              <a:rect b="b" l="l" r="r" t="t"/>
              <a:pathLst>
                <a:path extrusionOk="0" h="3245" w="3228">
                  <a:moveTo>
                    <a:pt x="1622" y="0"/>
                  </a:moveTo>
                  <a:cubicBezTo>
                    <a:pt x="693" y="0"/>
                    <a:pt x="0" y="777"/>
                    <a:pt x="0" y="1622"/>
                  </a:cubicBezTo>
                  <a:cubicBezTo>
                    <a:pt x="0" y="2535"/>
                    <a:pt x="693" y="3244"/>
                    <a:pt x="1622" y="3244"/>
                  </a:cubicBezTo>
                  <a:cubicBezTo>
                    <a:pt x="2535" y="3244"/>
                    <a:pt x="3227" y="2535"/>
                    <a:pt x="3227" y="1622"/>
                  </a:cubicBezTo>
                  <a:cubicBezTo>
                    <a:pt x="3227" y="777"/>
                    <a:pt x="2535" y="0"/>
                    <a:pt x="162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8"/>
            <p:cNvSpPr/>
            <p:nvPr/>
          </p:nvSpPr>
          <p:spPr>
            <a:xfrm>
              <a:off x="6483418" y="4024969"/>
              <a:ext cx="126543" cy="127143"/>
            </a:xfrm>
            <a:custGeom>
              <a:rect b="b" l="l" r="r" t="t"/>
              <a:pathLst>
                <a:path extrusionOk="0" h="3600" w="3583">
                  <a:moveTo>
                    <a:pt x="1825" y="1"/>
                  </a:moveTo>
                  <a:cubicBezTo>
                    <a:pt x="778" y="1"/>
                    <a:pt x="0" y="778"/>
                    <a:pt x="0" y="1842"/>
                  </a:cubicBezTo>
                  <a:cubicBezTo>
                    <a:pt x="0" y="2822"/>
                    <a:pt x="778" y="3599"/>
                    <a:pt x="1825" y="3599"/>
                  </a:cubicBezTo>
                  <a:cubicBezTo>
                    <a:pt x="2822" y="3599"/>
                    <a:pt x="3582" y="2822"/>
                    <a:pt x="3582" y="1842"/>
                  </a:cubicBezTo>
                  <a:cubicBezTo>
                    <a:pt x="3582" y="778"/>
                    <a:pt x="2822" y="1"/>
                    <a:pt x="1825"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8"/>
            <p:cNvSpPr/>
            <p:nvPr/>
          </p:nvSpPr>
          <p:spPr>
            <a:xfrm>
              <a:off x="6781780" y="4306026"/>
              <a:ext cx="69823" cy="69858"/>
            </a:xfrm>
            <a:custGeom>
              <a:rect b="b" l="l" r="r" t="t"/>
              <a:pathLst>
                <a:path extrusionOk="0" h="1978" w="1977">
                  <a:moveTo>
                    <a:pt x="980" y="0"/>
                  </a:moveTo>
                  <a:cubicBezTo>
                    <a:pt x="422" y="0"/>
                    <a:pt x="0" y="423"/>
                    <a:pt x="0" y="997"/>
                  </a:cubicBezTo>
                  <a:cubicBezTo>
                    <a:pt x="0" y="1555"/>
                    <a:pt x="422" y="1977"/>
                    <a:pt x="980" y="1977"/>
                  </a:cubicBezTo>
                  <a:cubicBezTo>
                    <a:pt x="1554" y="1977"/>
                    <a:pt x="1977" y="1555"/>
                    <a:pt x="1977" y="997"/>
                  </a:cubicBezTo>
                  <a:cubicBezTo>
                    <a:pt x="1977" y="423"/>
                    <a:pt x="1554" y="0"/>
                    <a:pt x="980"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8"/>
            <p:cNvSpPr/>
            <p:nvPr/>
          </p:nvSpPr>
          <p:spPr>
            <a:xfrm>
              <a:off x="7007918" y="3418745"/>
              <a:ext cx="114605" cy="114005"/>
            </a:xfrm>
            <a:custGeom>
              <a:rect b="b" l="l" r="r" t="t"/>
              <a:pathLst>
                <a:path extrusionOk="0" h="3228" w="3245">
                  <a:moveTo>
                    <a:pt x="1622" y="0"/>
                  </a:moveTo>
                  <a:cubicBezTo>
                    <a:pt x="710" y="0"/>
                    <a:pt x="0" y="693"/>
                    <a:pt x="0" y="1622"/>
                  </a:cubicBezTo>
                  <a:cubicBezTo>
                    <a:pt x="0" y="2467"/>
                    <a:pt x="710" y="3227"/>
                    <a:pt x="1622" y="3227"/>
                  </a:cubicBezTo>
                  <a:cubicBezTo>
                    <a:pt x="2535" y="3227"/>
                    <a:pt x="3244" y="2467"/>
                    <a:pt x="3244" y="1622"/>
                  </a:cubicBezTo>
                  <a:cubicBezTo>
                    <a:pt x="3244" y="693"/>
                    <a:pt x="2535" y="0"/>
                    <a:pt x="162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8"/>
            <p:cNvSpPr/>
            <p:nvPr/>
          </p:nvSpPr>
          <p:spPr>
            <a:xfrm>
              <a:off x="7719177" y="4002896"/>
              <a:ext cx="69258" cy="72224"/>
            </a:xfrm>
            <a:custGeom>
              <a:rect b="b" l="l" r="r" t="t"/>
              <a:pathLst>
                <a:path extrusionOk="0" h="2045" w="1961">
                  <a:moveTo>
                    <a:pt x="980" y="1"/>
                  </a:moveTo>
                  <a:cubicBezTo>
                    <a:pt x="423" y="1"/>
                    <a:pt x="1" y="491"/>
                    <a:pt x="1" y="1048"/>
                  </a:cubicBezTo>
                  <a:cubicBezTo>
                    <a:pt x="1" y="1555"/>
                    <a:pt x="423" y="2045"/>
                    <a:pt x="980" y="2045"/>
                  </a:cubicBezTo>
                  <a:cubicBezTo>
                    <a:pt x="1538" y="2045"/>
                    <a:pt x="1960" y="1555"/>
                    <a:pt x="1960" y="1048"/>
                  </a:cubicBezTo>
                  <a:cubicBezTo>
                    <a:pt x="1960" y="491"/>
                    <a:pt x="1538" y="1"/>
                    <a:pt x="980"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8"/>
            <p:cNvSpPr/>
            <p:nvPr/>
          </p:nvSpPr>
          <p:spPr>
            <a:xfrm>
              <a:off x="7321184" y="3589999"/>
              <a:ext cx="69858" cy="69823"/>
            </a:xfrm>
            <a:custGeom>
              <a:rect b="b" l="l" r="r" t="t"/>
              <a:pathLst>
                <a:path extrusionOk="0" h="1977" w="1978">
                  <a:moveTo>
                    <a:pt x="980" y="0"/>
                  </a:moveTo>
                  <a:cubicBezTo>
                    <a:pt x="423" y="0"/>
                    <a:pt x="0" y="422"/>
                    <a:pt x="0" y="997"/>
                  </a:cubicBezTo>
                  <a:cubicBezTo>
                    <a:pt x="0" y="1554"/>
                    <a:pt x="423" y="1977"/>
                    <a:pt x="980" y="1977"/>
                  </a:cubicBezTo>
                  <a:cubicBezTo>
                    <a:pt x="1555" y="1977"/>
                    <a:pt x="1977" y="1554"/>
                    <a:pt x="1977" y="997"/>
                  </a:cubicBezTo>
                  <a:cubicBezTo>
                    <a:pt x="1977" y="422"/>
                    <a:pt x="1555" y="0"/>
                    <a:pt x="980"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8"/>
            <p:cNvSpPr/>
            <p:nvPr/>
          </p:nvSpPr>
          <p:spPr>
            <a:xfrm>
              <a:off x="7569996" y="3299407"/>
              <a:ext cx="69258" cy="69222"/>
            </a:xfrm>
            <a:custGeom>
              <a:rect b="b" l="l" r="r" t="t"/>
              <a:pathLst>
                <a:path extrusionOk="0" h="1960" w="1961">
                  <a:moveTo>
                    <a:pt x="981" y="0"/>
                  </a:moveTo>
                  <a:cubicBezTo>
                    <a:pt x="423" y="0"/>
                    <a:pt x="1" y="422"/>
                    <a:pt x="1" y="980"/>
                  </a:cubicBezTo>
                  <a:cubicBezTo>
                    <a:pt x="1" y="1538"/>
                    <a:pt x="423" y="1960"/>
                    <a:pt x="981" y="1960"/>
                  </a:cubicBezTo>
                  <a:cubicBezTo>
                    <a:pt x="1538" y="1960"/>
                    <a:pt x="1961" y="1538"/>
                    <a:pt x="1961" y="980"/>
                  </a:cubicBezTo>
                  <a:cubicBezTo>
                    <a:pt x="1961" y="422"/>
                    <a:pt x="1538" y="0"/>
                    <a:pt x="981"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8"/>
            <p:cNvSpPr/>
            <p:nvPr/>
          </p:nvSpPr>
          <p:spPr>
            <a:xfrm>
              <a:off x="549003" y="4751666"/>
              <a:ext cx="114605" cy="114005"/>
            </a:xfrm>
            <a:custGeom>
              <a:rect b="b" l="l" r="r" t="t"/>
              <a:pathLst>
                <a:path extrusionOk="0" h="3228" w="3245">
                  <a:moveTo>
                    <a:pt x="1622" y="1"/>
                  </a:moveTo>
                  <a:cubicBezTo>
                    <a:pt x="710" y="1"/>
                    <a:pt x="0" y="693"/>
                    <a:pt x="0" y="1623"/>
                  </a:cubicBezTo>
                  <a:cubicBezTo>
                    <a:pt x="0" y="2535"/>
                    <a:pt x="710" y="3228"/>
                    <a:pt x="1622" y="3228"/>
                  </a:cubicBezTo>
                  <a:cubicBezTo>
                    <a:pt x="2467" y="3228"/>
                    <a:pt x="3244" y="2535"/>
                    <a:pt x="3244" y="1623"/>
                  </a:cubicBezTo>
                  <a:cubicBezTo>
                    <a:pt x="3244" y="693"/>
                    <a:pt x="2467" y="1"/>
                    <a:pt x="162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8"/>
            <p:cNvSpPr/>
            <p:nvPr/>
          </p:nvSpPr>
          <p:spPr>
            <a:xfrm>
              <a:off x="317977" y="3974254"/>
              <a:ext cx="127108" cy="129509"/>
            </a:xfrm>
            <a:custGeom>
              <a:rect b="b" l="l" r="r" t="t"/>
              <a:pathLst>
                <a:path extrusionOk="0" h="3667" w="3599">
                  <a:moveTo>
                    <a:pt x="1842" y="0"/>
                  </a:moveTo>
                  <a:cubicBezTo>
                    <a:pt x="777" y="0"/>
                    <a:pt x="0" y="845"/>
                    <a:pt x="0" y="1825"/>
                  </a:cubicBezTo>
                  <a:cubicBezTo>
                    <a:pt x="0" y="2822"/>
                    <a:pt x="777" y="3667"/>
                    <a:pt x="1842" y="3667"/>
                  </a:cubicBezTo>
                  <a:cubicBezTo>
                    <a:pt x="2822" y="3667"/>
                    <a:pt x="3599" y="2822"/>
                    <a:pt x="3599" y="1825"/>
                  </a:cubicBezTo>
                  <a:cubicBezTo>
                    <a:pt x="3599" y="845"/>
                    <a:pt x="2822" y="0"/>
                    <a:pt x="184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8"/>
            <p:cNvSpPr/>
            <p:nvPr/>
          </p:nvSpPr>
          <p:spPr>
            <a:xfrm>
              <a:off x="212652" y="4459784"/>
              <a:ext cx="69258" cy="72224"/>
            </a:xfrm>
            <a:custGeom>
              <a:rect b="b" l="l" r="r" t="t"/>
              <a:pathLst>
                <a:path extrusionOk="0" h="2045" w="1961">
                  <a:moveTo>
                    <a:pt x="980" y="1"/>
                  </a:moveTo>
                  <a:cubicBezTo>
                    <a:pt x="423" y="1"/>
                    <a:pt x="1" y="491"/>
                    <a:pt x="1" y="1048"/>
                  </a:cubicBezTo>
                  <a:cubicBezTo>
                    <a:pt x="1" y="1555"/>
                    <a:pt x="423" y="2045"/>
                    <a:pt x="980" y="2045"/>
                  </a:cubicBezTo>
                  <a:cubicBezTo>
                    <a:pt x="1538" y="2045"/>
                    <a:pt x="1960" y="1555"/>
                    <a:pt x="1960" y="1048"/>
                  </a:cubicBezTo>
                  <a:cubicBezTo>
                    <a:pt x="1960" y="491"/>
                    <a:pt x="1538" y="1"/>
                    <a:pt x="980"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8"/>
            <p:cNvSpPr/>
            <p:nvPr/>
          </p:nvSpPr>
          <p:spPr>
            <a:xfrm>
              <a:off x="8872551" y="4773735"/>
              <a:ext cx="69823" cy="69858"/>
            </a:xfrm>
            <a:custGeom>
              <a:rect b="b" l="l" r="r" t="t"/>
              <a:pathLst>
                <a:path extrusionOk="0" h="1978" w="1977">
                  <a:moveTo>
                    <a:pt x="997" y="1"/>
                  </a:moveTo>
                  <a:cubicBezTo>
                    <a:pt x="422" y="1"/>
                    <a:pt x="0" y="423"/>
                    <a:pt x="0" y="980"/>
                  </a:cubicBezTo>
                  <a:cubicBezTo>
                    <a:pt x="0" y="1555"/>
                    <a:pt x="422" y="1977"/>
                    <a:pt x="997" y="1977"/>
                  </a:cubicBezTo>
                  <a:cubicBezTo>
                    <a:pt x="1554" y="1977"/>
                    <a:pt x="1977" y="1555"/>
                    <a:pt x="1977" y="980"/>
                  </a:cubicBezTo>
                  <a:cubicBezTo>
                    <a:pt x="1977" y="423"/>
                    <a:pt x="1554" y="1"/>
                    <a:pt x="997"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8"/>
            <p:cNvSpPr/>
            <p:nvPr/>
          </p:nvSpPr>
          <p:spPr>
            <a:xfrm>
              <a:off x="8445315" y="5218877"/>
              <a:ext cx="72224" cy="72224"/>
            </a:xfrm>
            <a:custGeom>
              <a:rect b="b" l="l" r="r" t="t"/>
              <a:pathLst>
                <a:path extrusionOk="0" h="2045" w="2045">
                  <a:moveTo>
                    <a:pt x="980" y="0"/>
                  </a:moveTo>
                  <a:cubicBezTo>
                    <a:pt x="490" y="0"/>
                    <a:pt x="0" y="490"/>
                    <a:pt x="0" y="1048"/>
                  </a:cubicBezTo>
                  <a:cubicBezTo>
                    <a:pt x="0" y="1622"/>
                    <a:pt x="490" y="2045"/>
                    <a:pt x="980" y="2045"/>
                  </a:cubicBezTo>
                  <a:cubicBezTo>
                    <a:pt x="1537" y="2045"/>
                    <a:pt x="2044" y="1622"/>
                    <a:pt x="2044" y="1048"/>
                  </a:cubicBezTo>
                  <a:cubicBezTo>
                    <a:pt x="2044" y="490"/>
                    <a:pt x="1537" y="0"/>
                    <a:pt x="980"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8"/>
            <p:cNvSpPr/>
            <p:nvPr/>
          </p:nvSpPr>
          <p:spPr>
            <a:xfrm>
              <a:off x="8410104" y="4629322"/>
              <a:ext cx="69823" cy="72260"/>
            </a:xfrm>
            <a:custGeom>
              <a:rect b="b" l="l" r="r" t="t"/>
              <a:pathLst>
                <a:path extrusionOk="0" h="2046" w="1977">
                  <a:moveTo>
                    <a:pt x="997" y="1"/>
                  </a:moveTo>
                  <a:cubicBezTo>
                    <a:pt x="423" y="1"/>
                    <a:pt x="0" y="508"/>
                    <a:pt x="0" y="1065"/>
                  </a:cubicBezTo>
                  <a:cubicBezTo>
                    <a:pt x="0" y="1623"/>
                    <a:pt x="423" y="2045"/>
                    <a:pt x="997" y="2045"/>
                  </a:cubicBezTo>
                  <a:cubicBezTo>
                    <a:pt x="1555" y="2045"/>
                    <a:pt x="1977" y="1623"/>
                    <a:pt x="1977" y="1065"/>
                  </a:cubicBezTo>
                  <a:cubicBezTo>
                    <a:pt x="1977" y="508"/>
                    <a:pt x="1555" y="1"/>
                    <a:pt x="997"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8"/>
            <p:cNvSpPr/>
            <p:nvPr/>
          </p:nvSpPr>
          <p:spPr>
            <a:xfrm>
              <a:off x="7308708" y="4718933"/>
              <a:ext cx="114605" cy="114570"/>
            </a:xfrm>
            <a:custGeom>
              <a:rect b="b" l="l" r="r" t="t"/>
              <a:pathLst>
                <a:path extrusionOk="0" h="3244" w="3245">
                  <a:moveTo>
                    <a:pt x="1623" y="0"/>
                  </a:moveTo>
                  <a:cubicBezTo>
                    <a:pt x="711" y="0"/>
                    <a:pt x="1" y="710"/>
                    <a:pt x="1" y="1622"/>
                  </a:cubicBezTo>
                  <a:cubicBezTo>
                    <a:pt x="1" y="2534"/>
                    <a:pt x="711" y="3244"/>
                    <a:pt x="1623" y="3244"/>
                  </a:cubicBezTo>
                  <a:cubicBezTo>
                    <a:pt x="2535" y="3244"/>
                    <a:pt x="3245" y="2534"/>
                    <a:pt x="3245" y="1622"/>
                  </a:cubicBezTo>
                  <a:cubicBezTo>
                    <a:pt x="3245" y="710"/>
                    <a:pt x="2535" y="0"/>
                    <a:pt x="1623"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8"/>
            <p:cNvSpPr/>
            <p:nvPr/>
          </p:nvSpPr>
          <p:spPr>
            <a:xfrm>
              <a:off x="8186332" y="4843558"/>
              <a:ext cx="69858" cy="72224"/>
            </a:xfrm>
            <a:custGeom>
              <a:rect b="b" l="l" r="r" t="t"/>
              <a:pathLst>
                <a:path extrusionOk="0" h="2045" w="1978">
                  <a:moveTo>
                    <a:pt x="997" y="0"/>
                  </a:moveTo>
                  <a:cubicBezTo>
                    <a:pt x="423" y="0"/>
                    <a:pt x="0" y="490"/>
                    <a:pt x="0" y="1048"/>
                  </a:cubicBezTo>
                  <a:cubicBezTo>
                    <a:pt x="0" y="1538"/>
                    <a:pt x="423" y="2045"/>
                    <a:pt x="997" y="2045"/>
                  </a:cubicBezTo>
                  <a:cubicBezTo>
                    <a:pt x="1555" y="2045"/>
                    <a:pt x="1977" y="1538"/>
                    <a:pt x="1977" y="1048"/>
                  </a:cubicBezTo>
                  <a:cubicBezTo>
                    <a:pt x="1977" y="490"/>
                    <a:pt x="1555" y="0"/>
                    <a:pt x="997"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8"/>
            <p:cNvSpPr/>
            <p:nvPr/>
          </p:nvSpPr>
          <p:spPr>
            <a:xfrm>
              <a:off x="7753728" y="5291066"/>
              <a:ext cx="114605" cy="114005"/>
            </a:xfrm>
            <a:custGeom>
              <a:rect b="b" l="l" r="r" t="t"/>
              <a:pathLst>
                <a:path extrusionOk="0" h="3228" w="3245">
                  <a:moveTo>
                    <a:pt x="1622" y="1"/>
                  </a:moveTo>
                  <a:cubicBezTo>
                    <a:pt x="710" y="1"/>
                    <a:pt x="0" y="693"/>
                    <a:pt x="0" y="1623"/>
                  </a:cubicBezTo>
                  <a:cubicBezTo>
                    <a:pt x="0" y="2535"/>
                    <a:pt x="710" y="3228"/>
                    <a:pt x="1622" y="3228"/>
                  </a:cubicBezTo>
                  <a:cubicBezTo>
                    <a:pt x="2467" y="3228"/>
                    <a:pt x="3244" y="2535"/>
                    <a:pt x="3244" y="1623"/>
                  </a:cubicBezTo>
                  <a:cubicBezTo>
                    <a:pt x="3244" y="693"/>
                    <a:pt x="2467" y="1"/>
                    <a:pt x="162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8"/>
            <p:cNvSpPr/>
            <p:nvPr/>
          </p:nvSpPr>
          <p:spPr>
            <a:xfrm>
              <a:off x="7825917" y="4823251"/>
              <a:ext cx="114605" cy="114605"/>
            </a:xfrm>
            <a:custGeom>
              <a:rect b="b" l="l" r="r" t="t"/>
              <a:pathLst>
                <a:path extrusionOk="0" h="3245" w="3245">
                  <a:moveTo>
                    <a:pt x="1623" y="1"/>
                  </a:moveTo>
                  <a:cubicBezTo>
                    <a:pt x="710" y="1"/>
                    <a:pt x="1" y="710"/>
                    <a:pt x="1" y="1623"/>
                  </a:cubicBezTo>
                  <a:cubicBezTo>
                    <a:pt x="1" y="2468"/>
                    <a:pt x="710" y="3245"/>
                    <a:pt x="1623" y="3245"/>
                  </a:cubicBezTo>
                  <a:cubicBezTo>
                    <a:pt x="2467" y="3245"/>
                    <a:pt x="3245" y="2468"/>
                    <a:pt x="3245" y="1623"/>
                  </a:cubicBezTo>
                  <a:cubicBezTo>
                    <a:pt x="3245" y="710"/>
                    <a:pt x="2467" y="1"/>
                    <a:pt x="1623"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8"/>
            <p:cNvSpPr/>
            <p:nvPr/>
          </p:nvSpPr>
          <p:spPr>
            <a:xfrm>
              <a:off x="6624615" y="4681904"/>
              <a:ext cx="127108" cy="129509"/>
            </a:xfrm>
            <a:custGeom>
              <a:rect b="b" l="l" r="r" t="t"/>
              <a:pathLst>
                <a:path extrusionOk="0" h="3667" w="3599">
                  <a:moveTo>
                    <a:pt x="1842" y="0"/>
                  </a:moveTo>
                  <a:cubicBezTo>
                    <a:pt x="777" y="0"/>
                    <a:pt x="0" y="845"/>
                    <a:pt x="0" y="1825"/>
                  </a:cubicBezTo>
                  <a:cubicBezTo>
                    <a:pt x="0" y="2822"/>
                    <a:pt x="777" y="3667"/>
                    <a:pt x="1842" y="3667"/>
                  </a:cubicBezTo>
                  <a:cubicBezTo>
                    <a:pt x="2822" y="3667"/>
                    <a:pt x="3599" y="2822"/>
                    <a:pt x="3599" y="1825"/>
                  </a:cubicBezTo>
                  <a:cubicBezTo>
                    <a:pt x="3599" y="845"/>
                    <a:pt x="2822" y="0"/>
                    <a:pt x="184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8"/>
            <p:cNvSpPr/>
            <p:nvPr/>
          </p:nvSpPr>
          <p:spPr>
            <a:xfrm>
              <a:off x="7490577" y="5069696"/>
              <a:ext cx="69258" cy="72224"/>
            </a:xfrm>
            <a:custGeom>
              <a:rect b="b" l="l" r="r" t="t"/>
              <a:pathLst>
                <a:path extrusionOk="0" h="2045" w="1961">
                  <a:moveTo>
                    <a:pt x="980" y="1"/>
                  </a:moveTo>
                  <a:cubicBezTo>
                    <a:pt x="423" y="1"/>
                    <a:pt x="1" y="491"/>
                    <a:pt x="1" y="1048"/>
                  </a:cubicBezTo>
                  <a:cubicBezTo>
                    <a:pt x="1" y="1555"/>
                    <a:pt x="423" y="2045"/>
                    <a:pt x="980" y="2045"/>
                  </a:cubicBezTo>
                  <a:cubicBezTo>
                    <a:pt x="1538" y="2045"/>
                    <a:pt x="1960" y="1555"/>
                    <a:pt x="1960" y="1048"/>
                  </a:cubicBezTo>
                  <a:cubicBezTo>
                    <a:pt x="1960" y="491"/>
                    <a:pt x="1538" y="1"/>
                    <a:pt x="980"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8"/>
            <p:cNvSpPr/>
            <p:nvPr/>
          </p:nvSpPr>
          <p:spPr>
            <a:xfrm>
              <a:off x="7341396" y="4366207"/>
              <a:ext cx="69258" cy="69222"/>
            </a:xfrm>
            <a:custGeom>
              <a:rect b="b" l="l" r="r" t="t"/>
              <a:pathLst>
                <a:path extrusionOk="0" h="1960" w="1961">
                  <a:moveTo>
                    <a:pt x="981" y="0"/>
                  </a:moveTo>
                  <a:cubicBezTo>
                    <a:pt x="423" y="0"/>
                    <a:pt x="1" y="422"/>
                    <a:pt x="1" y="980"/>
                  </a:cubicBezTo>
                  <a:cubicBezTo>
                    <a:pt x="1" y="1538"/>
                    <a:pt x="423" y="1960"/>
                    <a:pt x="981" y="1960"/>
                  </a:cubicBezTo>
                  <a:cubicBezTo>
                    <a:pt x="1538" y="1960"/>
                    <a:pt x="1961" y="1538"/>
                    <a:pt x="1961" y="980"/>
                  </a:cubicBezTo>
                  <a:cubicBezTo>
                    <a:pt x="1961" y="422"/>
                    <a:pt x="1538" y="0"/>
                    <a:pt x="981"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8"/>
            <p:cNvSpPr/>
            <p:nvPr/>
          </p:nvSpPr>
          <p:spPr>
            <a:xfrm>
              <a:off x="324228" y="3614354"/>
              <a:ext cx="114605" cy="114005"/>
            </a:xfrm>
            <a:custGeom>
              <a:rect b="b" l="l" r="r" t="t"/>
              <a:pathLst>
                <a:path extrusionOk="0" h="3228" w="3245">
                  <a:moveTo>
                    <a:pt x="1622" y="1"/>
                  </a:moveTo>
                  <a:cubicBezTo>
                    <a:pt x="710" y="1"/>
                    <a:pt x="0" y="693"/>
                    <a:pt x="0" y="1623"/>
                  </a:cubicBezTo>
                  <a:cubicBezTo>
                    <a:pt x="0" y="2535"/>
                    <a:pt x="710" y="3228"/>
                    <a:pt x="1622" y="3228"/>
                  </a:cubicBezTo>
                  <a:cubicBezTo>
                    <a:pt x="2467" y="3228"/>
                    <a:pt x="3244" y="2535"/>
                    <a:pt x="3244" y="1623"/>
                  </a:cubicBezTo>
                  <a:cubicBezTo>
                    <a:pt x="3244" y="693"/>
                    <a:pt x="2467" y="1"/>
                    <a:pt x="1622"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8"/>
            <p:cNvSpPr/>
            <p:nvPr/>
          </p:nvSpPr>
          <p:spPr>
            <a:xfrm>
              <a:off x="396417" y="3146538"/>
              <a:ext cx="114605" cy="114605"/>
            </a:xfrm>
            <a:custGeom>
              <a:rect b="b" l="l" r="r" t="t"/>
              <a:pathLst>
                <a:path extrusionOk="0" h="3245" w="3245">
                  <a:moveTo>
                    <a:pt x="1623" y="1"/>
                  </a:moveTo>
                  <a:cubicBezTo>
                    <a:pt x="710" y="1"/>
                    <a:pt x="1" y="710"/>
                    <a:pt x="1" y="1623"/>
                  </a:cubicBezTo>
                  <a:cubicBezTo>
                    <a:pt x="1" y="2468"/>
                    <a:pt x="710" y="3245"/>
                    <a:pt x="1623" y="3245"/>
                  </a:cubicBezTo>
                  <a:cubicBezTo>
                    <a:pt x="2467" y="3245"/>
                    <a:pt x="3245" y="2468"/>
                    <a:pt x="3245" y="1623"/>
                  </a:cubicBezTo>
                  <a:cubicBezTo>
                    <a:pt x="3245" y="710"/>
                    <a:pt x="2467" y="1"/>
                    <a:pt x="1623"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8"/>
            <p:cNvSpPr/>
            <p:nvPr/>
          </p:nvSpPr>
          <p:spPr>
            <a:xfrm>
              <a:off x="85552" y="2841042"/>
              <a:ext cx="127108" cy="129509"/>
            </a:xfrm>
            <a:custGeom>
              <a:rect b="b" l="l" r="r" t="t"/>
              <a:pathLst>
                <a:path extrusionOk="0" h="3667" w="3599">
                  <a:moveTo>
                    <a:pt x="1842" y="0"/>
                  </a:moveTo>
                  <a:cubicBezTo>
                    <a:pt x="777" y="0"/>
                    <a:pt x="0" y="845"/>
                    <a:pt x="0" y="1825"/>
                  </a:cubicBezTo>
                  <a:cubicBezTo>
                    <a:pt x="0" y="2822"/>
                    <a:pt x="777" y="3667"/>
                    <a:pt x="1842" y="3667"/>
                  </a:cubicBezTo>
                  <a:cubicBezTo>
                    <a:pt x="2822" y="3667"/>
                    <a:pt x="3599" y="2822"/>
                    <a:pt x="3599" y="1825"/>
                  </a:cubicBezTo>
                  <a:cubicBezTo>
                    <a:pt x="3599" y="845"/>
                    <a:pt x="2822" y="0"/>
                    <a:pt x="1842" y="0"/>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8"/>
            <p:cNvSpPr/>
            <p:nvPr/>
          </p:nvSpPr>
          <p:spPr>
            <a:xfrm>
              <a:off x="61077" y="3392984"/>
              <a:ext cx="69258" cy="72224"/>
            </a:xfrm>
            <a:custGeom>
              <a:rect b="b" l="l" r="r" t="t"/>
              <a:pathLst>
                <a:path extrusionOk="0" h="2045" w="1961">
                  <a:moveTo>
                    <a:pt x="980" y="1"/>
                  </a:moveTo>
                  <a:cubicBezTo>
                    <a:pt x="423" y="1"/>
                    <a:pt x="1" y="491"/>
                    <a:pt x="1" y="1048"/>
                  </a:cubicBezTo>
                  <a:cubicBezTo>
                    <a:pt x="1" y="1555"/>
                    <a:pt x="423" y="2045"/>
                    <a:pt x="980" y="2045"/>
                  </a:cubicBezTo>
                  <a:cubicBezTo>
                    <a:pt x="1538" y="2045"/>
                    <a:pt x="1960" y="1555"/>
                    <a:pt x="1960" y="1048"/>
                  </a:cubicBezTo>
                  <a:cubicBezTo>
                    <a:pt x="1960" y="491"/>
                    <a:pt x="1538" y="1"/>
                    <a:pt x="980" y="1"/>
                  </a:cubicBezTo>
                  <a:close/>
                </a:path>
              </a:pathLst>
            </a:custGeom>
            <a:solidFill>
              <a:srgbClr val="FBF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7">
  <p:cSld name="CUSTOM_13">
    <p:bg>
      <p:bgPr>
        <a:solidFill>
          <a:schemeClr val="accent2"/>
        </a:solidFill>
      </p:bgPr>
    </p:bg>
    <p:spTree>
      <p:nvGrpSpPr>
        <p:cNvPr id="1061" name="Shape 1061"/>
        <p:cNvGrpSpPr/>
        <p:nvPr/>
      </p:nvGrpSpPr>
      <p:grpSpPr>
        <a:xfrm>
          <a:off x="0" y="0"/>
          <a:ext cx="0" cy="0"/>
          <a:chOff x="0" y="0"/>
          <a:chExt cx="0" cy="0"/>
        </a:xfrm>
      </p:grpSpPr>
      <p:sp>
        <p:nvSpPr>
          <p:cNvPr id="1062" name="Google Shape;1062;p19"/>
          <p:cNvSpPr txBox="1"/>
          <p:nvPr>
            <p:ph type="title"/>
          </p:nvPr>
        </p:nvSpPr>
        <p:spPr>
          <a:xfrm>
            <a:off x="3333750" y="2755175"/>
            <a:ext cx="53556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63" name="Google Shape;1063;p19"/>
          <p:cNvSpPr txBox="1"/>
          <p:nvPr>
            <p:ph idx="1" type="subTitle"/>
          </p:nvPr>
        </p:nvSpPr>
        <p:spPr>
          <a:xfrm>
            <a:off x="3425700" y="2079650"/>
            <a:ext cx="51717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1064" name="Google Shape;1064;p19"/>
          <p:cNvGrpSpPr/>
          <p:nvPr/>
        </p:nvGrpSpPr>
        <p:grpSpPr>
          <a:xfrm>
            <a:off x="78100" y="92384"/>
            <a:ext cx="8327515" cy="4765014"/>
            <a:chOff x="78100" y="92384"/>
            <a:chExt cx="8327515" cy="4765014"/>
          </a:xfrm>
        </p:grpSpPr>
        <p:sp>
          <p:nvSpPr>
            <p:cNvPr id="1065" name="Google Shape;1065;p19"/>
            <p:cNvSpPr/>
            <p:nvPr/>
          </p:nvSpPr>
          <p:spPr>
            <a:xfrm>
              <a:off x="3502112" y="2101010"/>
              <a:ext cx="169306" cy="182670"/>
            </a:xfrm>
            <a:custGeom>
              <a:rect b="b" l="l" r="r" t="t"/>
              <a:pathLst>
                <a:path extrusionOk="0" h="8324" w="7715">
                  <a:moveTo>
                    <a:pt x="3612" y="0"/>
                  </a:moveTo>
                  <a:lnTo>
                    <a:pt x="2932" y="2931"/>
                  </a:lnTo>
                  <a:lnTo>
                    <a:pt x="1" y="2462"/>
                  </a:lnTo>
                  <a:lnTo>
                    <a:pt x="2439" y="4314"/>
                  </a:lnTo>
                  <a:lnTo>
                    <a:pt x="587" y="5768"/>
                  </a:lnTo>
                  <a:lnTo>
                    <a:pt x="587" y="5768"/>
                  </a:lnTo>
                  <a:lnTo>
                    <a:pt x="2932" y="5486"/>
                  </a:lnTo>
                  <a:lnTo>
                    <a:pt x="3705" y="8323"/>
                  </a:lnTo>
                  <a:lnTo>
                    <a:pt x="4479" y="5486"/>
                  </a:lnTo>
                  <a:lnTo>
                    <a:pt x="7714" y="5088"/>
                  </a:lnTo>
                  <a:lnTo>
                    <a:pt x="5182" y="3822"/>
                  </a:lnTo>
                  <a:lnTo>
                    <a:pt x="6730" y="1759"/>
                  </a:lnTo>
                  <a:lnTo>
                    <a:pt x="6730" y="1759"/>
                  </a:lnTo>
                  <a:lnTo>
                    <a:pt x="4385" y="2837"/>
                  </a:lnTo>
                  <a:lnTo>
                    <a:pt x="361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9"/>
            <p:cNvSpPr/>
            <p:nvPr/>
          </p:nvSpPr>
          <p:spPr>
            <a:xfrm>
              <a:off x="3285515" y="2671580"/>
              <a:ext cx="111678" cy="117845"/>
            </a:xfrm>
            <a:custGeom>
              <a:rect b="b" l="l" r="r" t="t"/>
              <a:pathLst>
                <a:path extrusionOk="0" h="5370" w="5089">
                  <a:moveTo>
                    <a:pt x="2345" y="1"/>
                  </a:moveTo>
                  <a:lnTo>
                    <a:pt x="2040" y="1853"/>
                  </a:lnTo>
                  <a:lnTo>
                    <a:pt x="1" y="1173"/>
                  </a:lnTo>
                  <a:lnTo>
                    <a:pt x="1454" y="2838"/>
                  </a:lnTo>
                  <a:lnTo>
                    <a:pt x="1" y="4385"/>
                  </a:lnTo>
                  <a:lnTo>
                    <a:pt x="2158" y="3705"/>
                  </a:lnTo>
                  <a:lnTo>
                    <a:pt x="2251" y="5370"/>
                  </a:lnTo>
                  <a:lnTo>
                    <a:pt x="3025" y="3799"/>
                  </a:lnTo>
                  <a:lnTo>
                    <a:pt x="5088" y="4479"/>
                  </a:lnTo>
                  <a:lnTo>
                    <a:pt x="3705" y="2838"/>
                  </a:lnTo>
                  <a:lnTo>
                    <a:pt x="4783" y="775"/>
                  </a:lnTo>
                  <a:lnTo>
                    <a:pt x="3025" y="1759"/>
                  </a:lnTo>
                  <a:lnTo>
                    <a:pt x="2345" y="1"/>
                  </a:lnTo>
                  <a:close/>
                </a:path>
              </a:pathLst>
            </a:custGeom>
            <a:solidFill>
              <a:srgbClr val="6B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9"/>
            <p:cNvSpPr/>
            <p:nvPr/>
          </p:nvSpPr>
          <p:spPr>
            <a:xfrm>
              <a:off x="1673567" y="92384"/>
              <a:ext cx="117845" cy="128642"/>
            </a:xfrm>
            <a:custGeom>
              <a:rect b="b" l="l" r="r" t="t"/>
              <a:pathLst>
                <a:path extrusionOk="0" h="5862" w="5370">
                  <a:moveTo>
                    <a:pt x="1759" y="1"/>
                  </a:moveTo>
                  <a:lnTo>
                    <a:pt x="1947" y="2064"/>
                  </a:lnTo>
                  <a:lnTo>
                    <a:pt x="1" y="1853"/>
                  </a:lnTo>
                  <a:lnTo>
                    <a:pt x="1548" y="2931"/>
                  </a:lnTo>
                  <a:lnTo>
                    <a:pt x="95" y="4502"/>
                  </a:lnTo>
                  <a:lnTo>
                    <a:pt x="2228" y="3822"/>
                  </a:lnTo>
                  <a:lnTo>
                    <a:pt x="3025" y="5862"/>
                  </a:lnTo>
                  <a:lnTo>
                    <a:pt x="3307" y="3611"/>
                  </a:lnTo>
                  <a:lnTo>
                    <a:pt x="4971" y="4197"/>
                  </a:lnTo>
                  <a:lnTo>
                    <a:pt x="3799" y="2838"/>
                  </a:lnTo>
                  <a:lnTo>
                    <a:pt x="5370" y="1267"/>
                  </a:lnTo>
                  <a:lnTo>
                    <a:pt x="3213" y="1853"/>
                  </a:lnTo>
                  <a:lnTo>
                    <a:pt x="1759" y="1"/>
                  </a:lnTo>
                  <a:close/>
                </a:path>
              </a:pathLst>
            </a:custGeom>
            <a:solidFill>
              <a:srgbClr val="6B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9"/>
            <p:cNvSpPr/>
            <p:nvPr/>
          </p:nvSpPr>
          <p:spPr>
            <a:xfrm>
              <a:off x="2243654" y="2369068"/>
              <a:ext cx="115782" cy="128642"/>
            </a:xfrm>
            <a:custGeom>
              <a:rect b="b" l="l" r="r" t="t"/>
              <a:pathLst>
                <a:path extrusionOk="0" h="5862" w="5276">
                  <a:moveTo>
                    <a:pt x="1665" y="0"/>
                  </a:moveTo>
                  <a:lnTo>
                    <a:pt x="1852" y="2063"/>
                  </a:lnTo>
                  <a:lnTo>
                    <a:pt x="0" y="1852"/>
                  </a:lnTo>
                  <a:lnTo>
                    <a:pt x="1571" y="2931"/>
                  </a:lnTo>
                  <a:lnTo>
                    <a:pt x="94" y="4502"/>
                  </a:lnTo>
                  <a:lnTo>
                    <a:pt x="2157" y="3822"/>
                  </a:lnTo>
                  <a:lnTo>
                    <a:pt x="3024" y="5861"/>
                  </a:lnTo>
                  <a:lnTo>
                    <a:pt x="3212" y="3611"/>
                  </a:lnTo>
                  <a:lnTo>
                    <a:pt x="4877" y="4197"/>
                  </a:lnTo>
                  <a:lnTo>
                    <a:pt x="3704" y="2837"/>
                  </a:lnTo>
                  <a:lnTo>
                    <a:pt x="5275" y="1266"/>
                  </a:lnTo>
                  <a:lnTo>
                    <a:pt x="5275" y="1266"/>
                  </a:lnTo>
                  <a:lnTo>
                    <a:pt x="3118" y="1852"/>
                  </a:lnTo>
                  <a:lnTo>
                    <a:pt x="1665" y="0"/>
                  </a:lnTo>
                  <a:close/>
                </a:path>
              </a:pathLst>
            </a:custGeom>
            <a:solidFill>
              <a:srgbClr val="6B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9"/>
            <p:cNvSpPr/>
            <p:nvPr/>
          </p:nvSpPr>
          <p:spPr>
            <a:xfrm>
              <a:off x="2164411" y="753016"/>
              <a:ext cx="117845" cy="128642"/>
            </a:xfrm>
            <a:custGeom>
              <a:rect b="b" l="l" r="r" t="t"/>
              <a:pathLst>
                <a:path extrusionOk="0" h="5862" w="5370">
                  <a:moveTo>
                    <a:pt x="1759" y="0"/>
                  </a:moveTo>
                  <a:lnTo>
                    <a:pt x="1946" y="2040"/>
                  </a:lnTo>
                  <a:lnTo>
                    <a:pt x="1946" y="2040"/>
                  </a:lnTo>
                  <a:lnTo>
                    <a:pt x="0" y="1852"/>
                  </a:lnTo>
                  <a:lnTo>
                    <a:pt x="0" y="1852"/>
                  </a:lnTo>
                  <a:lnTo>
                    <a:pt x="1548" y="2931"/>
                  </a:lnTo>
                  <a:lnTo>
                    <a:pt x="94" y="4478"/>
                  </a:lnTo>
                  <a:lnTo>
                    <a:pt x="94" y="4478"/>
                  </a:lnTo>
                  <a:lnTo>
                    <a:pt x="2251" y="3798"/>
                  </a:lnTo>
                  <a:lnTo>
                    <a:pt x="3119" y="5861"/>
                  </a:lnTo>
                  <a:lnTo>
                    <a:pt x="3306" y="3611"/>
                  </a:lnTo>
                  <a:lnTo>
                    <a:pt x="4971" y="4197"/>
                  </a:lnTo>
                  <a:lnTo>
                    <a:pt x="3799" y="2814"/>
                  </a:lnTo>
                  <a:lnTo>
                    <a:pt x="5369" y="1266"/>
                  </a:lnTo>
                  <a:lnTo>
                    <a:pt x="3212" y="1852"/>
                  </a:lnTo>
                  <a:lnTo>
                    <a:pt x="1759" y="0"/>
                  </a:lnTo>
                  <a:close/>
                </a:path>
              </a:pathLst>
            </a:custGeom>
            <a:solidFill>
              <a:srgbClr val="8D7A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9"/>
            <p:cNvSpPr/>
            <p:nvPr/>
          </p:nvSpPr>
          <p:spPr>
            <a:xfrm>
              <a:off x="2447392" y="1183643"/>
              <a:ext cx="117845" cy="128642"/>
            </a:xfrm>
            <a:custGeom>
              <a:rect b="b" l="l" r="r" t="t"/>
              <a:pathLst>
                <a:path extrusionOk="0" h="5862" w="5370">
                  <a:moveTo>
                    <a:pt x="1759" y="1"/>
                  </a:moveTo>
                  <a:lnTo>
                    <a:pt x="1946" y="2064"/>
                  </a:lnTo>
                  <a:lnTo>
                    <a:pt x="0" y="1947"/>
                  </a:lnTo>
                  <a:lnTo>
                    <a:pt x="1548" y="2931"/>
                  </a:lnTo>
                  <a:lnTo>
                    <a:pt x="94" y="4502"/>
                  </a:lnTo>
                  <a:lnTo>
                    <a:pt x="2251" y="3916"/>
                  </a:lnTo>
                  <a:lnTo>
                    <a:pt x="3025" y="5862"/>
                  </a:lnTo>
                  <a:lnTo>
                    <a:pt x="3306" y="3611"/>
                  </a:lnTo>
                  <a:lnTo>
                    <a:pt x="4971" y="4291"/>
                  </a:lnTo>
                  <a:lnTo>
                    <a:pt x="3798" y="2838"/>
                  </a:lnTo>
                  <a:lnTo>
                    <a:pt x="5369" y="1267"/>
                  </a:lnTo>
                  <a:lnTo>
                    <a:pt x="3212" y="1853"/>
                  </a:lnTo>
                  <a:lnTo>
                    <a:pt x="17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9"/>
            <p:cNvSpPr/>
            <p:nvPr/>
          </p:nvSpPr>
          <p:spPr>
            <a:xfrm>
              <a:off x="551958" y="3996422"/>
              <a:ext cx="118349" cy="128664"/>
            </a:xfrm>
            <a:custGeom>
              <a:rect b="b" l="l" r="r" t="t"/>
              <a:pathLst>
                <a:path extrusionOk="0" h="5863" w="5393">
                  <a:moveTo>
                    <a:pt x="1759" y="1"/>
                  </a:moveTo>
                  <a:lnTo>
                    <a:pt x="1970" y="2041"/>
                  </a:lnTo>
                  <a:lnTo>
                    <a:pt x="0" y="1947"/>
                  </a:lnTo>
                  <a:lnTo>
                    <a:pt x="0" y="1947"/>
                  </a:lnTo>
                  <a:lnTo>
                    <a:pt x="1571" y="2932"/>
                  </a:lnTo>
                  <a:lnTo>
                    <a:pt x="117" y="4479"/>
                  </a:lnTo>
                  <a:lnTo>
                    <a:pt x="2251" y="3893"/>
                  </a:lnTo>
                  <a:lnTo>
                    <a:pt x="3048" y="5862"/>
                  </a:lnTo>
                  <a:lnTo>
                    <a:pt x="3329" y="3611"/>
                  </a:lnTo>
                  <a:lnTo>
                    <a:pt x="4994" y="4291"/>
                  </a:lnTo>
                  <a:lnTo>
                    <a:pt x="4994" y="4291"/>
                  </a:lnTo>
                  <a:lnTo>
                    <a:pt x="3822" y="2838"/>
                  </a:lnTo>
                  <a:lnTo>
                    <a:pt x="5393" y="1267"/>
                  </a:lnTo>
                  <a:lnTo>
                    <a:pt x="3236" y="1853"/>
                  </a:lnTo>
                  <a:lnTo>
                    <a:pt x="175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9"/>
            <p:cNvSpPr/>
            <p:nvPr/>
          </p:nvSpPr>
          <p:spPr>
            <a:xfrm>
              <a:off x="4443158" y="1119344"/>
              <a:ext cx="115782" cy="130704"/>
            </a:xfrm>
            <a:custGeom>
              <a:rect b="b" l="l" r="r" t="t"/>
              <a:pathLst>
                <a:path extrusionOk="0" h="5956" w="5276">
                  <a:moveTo>
                    <a:pt x="1759" y="0"/>
                  </a:moveTo>
                  <a:lnTo>
                    <a:pt x="1946" y="2157"/>
                  </a:lnTo>
                  <a:lnTo>
                    <a:pt x="0" y="1946"/>
                  </a:lnTo>
                  <a:lnTo>
                    <a:pt x="0" y="1946"/>
                  </a:lnTo>
                  <a:lnTo>
                    <a:pt x="1571" y="3024"/>
                  </a:lnTo>
                  <a:lnTo>
                    <a:pt x="94" y="4595"/>
                  </a:lnTo>
                  <a:lnTo>
                    <a:pt x="2251" y="3915"/>
                  </a:lnTo>
                  <a:lnTo>
                    <a:pt x="3025" y="5955"/>
                  </a:lnTo>
                  <a:lnTo>
                    <a:pt x="3329" y="3704"/>
                  </a:lnTo>
                  <a:lnTo>
                    <a:pt x="4877" y="4291"/>
                  </a:lnTo>
                  <a:lnTo>
                    <a:pt x="3798" y="2931"/>
                  </a:lnTo>
                  <a:lnTo>
                    <a:pt x="5275" y="1360"/>
                  </a:lnTo>
                  <a:lnTo>
                    <a:pt x="3212" y="1946"/>
                  </a:lnTo>
                  <a:lnTo>
                    <a:pt x="175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9"/>
            <p:cNvSpPr/>
            <p:nvPr/>
          </p:nvSpPr>
          <p:spPr>
            <a:xfrm>
              <a:off x="8240435" y="928720"/>
              <a:ext cx="165180" cy="182143"/>
            </a:xfrm>
            <a:custGeom>
              <a:rect b="b" l="l" r="r" t="t"/>
              <a:pathLst>
                <a:path extrusionOk="0" h="8300" w="7527">
                  <a:moveTo>
                    <a:pt x="2439" y="0"/>
                  </a:moveTo>
                  <a:lnTo>
                    <a:pt x="2744" y="2931"/>
                  </a:lnTo>
                  <a:lnTo>
                    <a:pt x="1" y="2650"/>
                  </a:lnTo>
                  <a:lnTo>
                    <a:pt x="2158" y="4197"/>
                  </a:lnTo>
                  <a:lnTo>
                    <a:pt x="95" y="6354"/>
                  </a:lnTo>
                  <a:lnTo>
                    <a:pt x="95" y="6354"/>
                  </a:lnTo>
                  <a:lnTo>
                    <a:pt x="3119" y="5463"/>
                  </a:lnTo>
                  <a:lnTo>
                    <a:pt x="4291" y="8300"/>
                  </a:lnTo>
                  <a:lnTo>
                    <a:pt x="4690" y="5182"/>
                  </a:lnTo>
                  <a:lnTo>
                    <a:pt x="6941" y="5955"/>
                  </a:lnTo>
                  <a:lnTo>
                    <a:pt x="5370" y="4009"/>
                  </a:lnTo>
                  <a:lnTo>
                    <a:pt x="7527" y="1759"/>
                  </a:lnTo>
                  <a:lnTo>
                    <a:pt x="7527" y="1759"/>
                  </a:lnTo>
                  <a:lnTo>
                    <a:pt x="4502" y="2650"/>
                  </a:lnTo>
                  <a:lnTo>
                    <a:pt x="24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9"/>
            <p:cNvSpPr/>
            <p:nvPr/>
          </p:nvSpPr>
          <p:spPr>
            <a:xfrm>
              <a:off x="4780495" y="448422"/>
              <a:ext cx="165180" cy="182165"/>
            </a:xfrm>
            <a:custGeom>
              <a:rect b="b" l="l" r="r" t="t"/>
              <a:pathLst>
                <a:path extrusionOk="0" h="8301" w="7527">
                  <a:moveTo>
                    <a:pt x="2439" y="1"/>
                  </a:moveTo>
                  <a:lnTo>
                    <a:pt x="2744" y="2932"/>
                  </a:lnTo>
                  <a:lnTo>
                    <a:pt x="1" y="2627"/>
                  </a:lnTo>
                  <a:lnTo>
                    <a:pt x="1" y="2627"/>
                  </a:lnTo>
                  <a:lnTo>
                    <a:pt x="2251" y="4198"/>
                  </a:lnTo>
                  <a:lnTo>
                    <a:pt x="94" y="6448"/>
                  </a:lnTo>
                  <a:lnTo>
                    <a:pt x="94" y="6448"/>
                  </a:lnTo>
                  <a:lnTo>
                    <a:pt x="3142" y="5464"/>
                  </a:lnTo>
                  <a:lnTo>
                    <a:pt x="4315" y="8301"/>
                  </a:lnTo>
                  <a:lnTo>
                    <a:pt x="4690" y="5159"/>
                  </a:lnTo>
                  <a:lnTo>
                    <a:pt x="6940" y="6050"/>
                  </a:lnTo>
                  <a:lnTo>
                    <a:pt x="6940" y="6050"/>
                  </a:lnTo>
                  <a:lnTo>
                    <a:pt x="5370" y="3987"/>
                  </a:lnTo>
                  <a:lnTo>
                    <a:pt x="7526" y="1853"/>
                  </a:lnTo>
                  <a:lnTo>
                    <a:pt x="7526" y="1853"/>
                  </a:lnTo>
                  <a:lnTo>
                    <a:pt x="4502" y="2627"/>
                  </a:lnTo>
                  <a:lnTo>
                    <a:pt x="243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9"/>
            <p:cNvSpPr/>
            <p:nvPr/>
          </p:nvSpPr>
          <p:spPr>
            <a:xfrm>
              <a:off x="4485874" y="4485798"/>
              <a:ext cx="113741" cy="120412"/>
            </a:xfrm>
            <a:custGeom>
              <a:rect b="b" l="l" r="r" t="t"/>
              <a:pathLst>
                <a:path extrusionOk="0" h="5487" w="5183">
                  <a:moveTo>
                    <a:pt x="2439" y="1"/>
                  </a:moveTo>
                  <a:lnTo>
                    <a:pt x="1970" y="1970"/>
                  </a:lnTo>
                  <a:lnTo>
                    <a:pt x="1" y="1665"/>
                  </a:lnTo>
                  <a:lnTo>
                    <a:pt x="1572" y="2837"/>
                  </a:lnTo>
                  <a:lnTo>
                    <a:pt x="399" y="3822"/>
                  </a:lnTo>
                  <a:lnTo>
                    <a:pt x="399" y="3822"/>
                  </a:lnTo>
                  <a:lnTo>
                    <a:pt x="1970" y="3611"/>
                  </a:lnTo>
                  <a:lnTo>
                    <a:pt x="2556" y="5487"/>
                  </a:lnTo>
                  <a:lnTo>
                    <a:pt x="3025" y="3611"/>
                  </a:lnTo>
                  <a:lnTo>
                    <a:pt x="5182" y="3330"/>
                  </a:lnTo>
                  <a:lnTo>
                    <a:pt x="3424" y="2556"/>
                  </a:lnTo>
                  <a:lnTo>
                    <a:pt x="4502" y="1079"/>
                  </a:lnTo>
                  <a:lnTo>
                    <a:pt x="2931" y="1853"/>
                  </a:lnTo>
                  <a:lnTo>
                    <a:pt x="24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9"/>
            <p:cNvSpPr/>
            <p:nvPr/>
          </p:nvSpPr>
          <p:spPr>
            <a:xfrm>
              <a:off x="3135283" y="4215006"/>
              <a:ext cx="113719" cy="122475"/>
            </a:xfrm>
            <a:custGeom>
              <a:rect b="b" l="l" r="r" t="t"/>
              <a:pathLst>
                <a:path extrusionOk="0" h="5581" w="5182">
                  <a:moveTo>
                    <a:pt x="2438" y="0"/>
                  </a:moveTo>
                  <a:lnTo>
                    <a:pt x="1946" y="1946"/>
                  </a:lnTo>
                  <a:lnTo>
                    <a:pt x="0" y="1665"/>
                  </a:lnTo>
                  <a:lnTo>
                    <a:pt x="1571" y="2931"/>
                  </a:lnTo>
                  <a:lnTo>
                    <a:pt x="399" y="3916"/>
                  </a:lnTo>
                  <a:lnTo>
                    <a:pt x="1946" y="3611"/>
                  </a:lnTo>
                  <a:lnTo>
                    <a:pt x="2532" y="5580"/>
                  </a:lnTo>
                  <a:lnTo>
                    <a:pt x="3025" y="3611"/>
                  </a:lnTo>
                  <a:lnTo>
                    <a:pt x="5182" y="3423"/>
                  </a:lnTo>
                  <a:lnTo>
                    <a:pt x="3423" y="2533"/>
                  </a:lnTo>
                  <a:lnTo>
                    <a:pt x="4502" y="1173"/>
                  </a:lnTo>
                  <a:lnTo>
                    <a:pt x="2931" y="1853"/>
                  </a:lnTo>
                  <a:lnTo>
                    <a:pt x="2438" y="0"/>
                  </a:lnTo>
                  <a:close/>
                </a:path>
              </a:pathLst>
            </a:custGeom>
            <a:solidFill>
              <a:srgbClr val="6299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9"/>
            <p:cNvSpPr/>
            <p:nvPr/>
          </p:nvSpPr>
          <p:spPr>
            <a:xfrm>
              <a:off x="4134458" y="1813904"/>
              <a:ext cx="113719" cy="119907"/>
            </a:xfrm>
            <a:custGeom>
              <a:rect b="b" l="l" r="r" t="t"/>
              <a:pathLst>
                <a:path extrusionOk="0" h="5464" w="5182">
                  <a:moveTo>
                    <a:pt x="2438" y="1"/>
                  </a:moveTo>
                  <a:lnTo>
                    <a:pt x="1946" y="1947"/>
                  </a:lnTo>
                  <a:lnTo>
                    <a:pt x="0" y="1666"/>
                  </a:lnTo>
                  <a:lnTo>
                    <a:pt x="0" y="1666"/>
                  </a:lnTo>
                  <a:lnTo>
                    <a:pt x="1665" y="2838"/>
                  </a:lnTo>
                  <a:lnTo>
                    <a:pt x="399" y="3822"/>
                  </a:lnTo>
                  <a:lnTo>
                    <a:pt x="2040" y="3611"/>
                  </a:lnTo>
                  <a:lnTo>
                    <a:pt x="2532" y="5464"/>
                  </a:lnTo>
                  <a:lnTo>
                    <a:pt x="3025" y="3611"/>
                  </a:lnTo>
                  <a:lnTo>
                    <a:pt x="5182" y="3330"/>
                  </a:lnTo>
                  <a:lnTo>
                    <a:pt x="3517" y="2533"/>
                  </a:lnTo>
                  <a:lnTo>
                    <a:pt x="4502" y="1079"/>
                  </a:lnTo>
                  <a:lnTo>
                    <a:pt x="4502" y="1079"/>
                  </a:lnTo>
                  <a:lnTo>
                    <a:pt x="3025" y="1853"/>
                  </a:lnTo>
                  <a:lnTo>
                    <a:pt x="243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9"/>
            <p:cNvSpPr/>
            <p:nvPr/>
          </p:nvSpPr>
          <p:spPr>
            <a:xfrm>
              <a:off x="5592042" y="958004"/>
              <a:ext cx="114816" cy="106052"/>
            </a:xfrm>
            <a:custGeom>
              <a:rect b="b" l="l" r="r" t="t"/>
              <a:pathLst>
                <a:path extrusionOk="0" h="5675" w="6144">
                  <a:moveTo>
                    <a:pt x="3799" y="0"/>
                  </a:moveTo>
                  <a:lnTo>
                    <a:pt x="2814" y="1876"/>
                  </a:lnTo>
                  <a:lnTo>
                    <a:pt x="1360" y="704"/>
                  </a:lnTo>
                  <a:lnTo>
                    <a:pt x="2040" y="2345"/>
                  </a:lnTo>
                  <a:lnTo>
                    <a:pt x="0" y="2931"/>
                  </a:lnTo>
                  <a:lnTo>
                    <a:pt x="2134" y="3517"/>
                  </a:lnTo>
                  <a:lnTo>
                    <a:pt x="1759" y="5674"/>
                  </a:lnTo>
                  <a:lnTo>
                    <a:pt x="3212" y="3916"/>
                  </a:lnTo>
                  <a:lnTo>
                    <a:pt x="4197" y="5276"/>
                  </a:lnTo>
                  <a:lnTo>
                    <a:pt x="3986" y="3517"/>
                  </a:lnTo>
                  <a:lnTo>
                    <a:pt x="6143" y="2931"/>
                  </a:lnTo>
                  <a:lnTo>
                    <a:pt x="3986" y="2345"/>
                  </a:lnTo>
                  <a:lnTo>
                    <a:pt x="37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9"/>
            <p:cNvSpPr/>
            <p:nvPr/>
          </p:nvSpPr>
          <p:spPr>
            <a:xfrm>
              <a:off x="164015" y="120167"/>
              <a:ext cx="135335" cy="124538"/>
            </a:xfrm>
            <a:custGeom>
              <a:rect b="b" l="l" r="r" t="t"/>
              <a:pathLst>
                <a:path extrusionOk="0" h="5675" w="6167">
                  <a:moveTo>
                    <a:pt x="3822" y="1"/>
                  </a:moveTo>
                  <a:lnTo>
                    <a:pt x="2931" y="1876"/>
                  </a:lnTo>
                  <a:lnTo>
                    <a:pt x="1384" y="704"/>
                  </a:lnTo>
                  <a:lnTo>
                    <a:pt x="2158" y="2345"/>
                  </a:lnTo>
                  <a:lnTo>
                    <a:pt x="1" y="2931"/>
                  </a:lnTo>
                  <a:lnTo>
                    <a:pt x="2158" y="3517"/>
                  </a:lnTo>
                  <a:lnTo>
                    <a:pt x="1759" y="5674"/>
                  </a:lnTo>
                  <a:lnTo>
                    <a:pt x="1759" y="5674"/>
                  </a:lnTo>
                  <a:lnTo>
                    <a:pt x="3236" y="3916"/>
                  </a:lnTo>
                  <a:lnTo>
                    <a:pt x="4197" y="5276"/>
                  </a:lnTo>
                  <a:lnTo>
                    <a:pt x="4010" y="3517"/>
                  </a:lnTo>
                  <a:lnTo>
                    <a:pt x="6167" y="2931"/>
                  </a:lnTo>
                  <a:lnTo>
                    <a:pt x="4103" y="2345"/>
                  </a:lnTo>
                  <a:lnTo>
                    <a:pt x="382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9"/>
            <p:cNvSpPr/>
            <p:nvPr/>
          </p:nvSpPr>
          <p:spPr>
            <a:xfrm>
              <a:off x="3705872" y="1691977"/>
              <a:ext cx="44768" cy="44790"/>
            </a:xfrm>
            <a:custGeom>
              <a:rect b="b" l="l" r="r" t="t"/>
              <a:pathLst>
                <a:path extrusionOk="0" h="2041" w="2040">
                  <a:moveTo>
                    <a:pt x="962" y="0"/>
                  </a:moveTo>
                  <a:cubicBezTo>
                    <a:pt x="375" y="0"/>
                    <a:pt x="0" y="469"/>
                    <a:pt x="0" y="1055"/>
                  </a:cubicBezTo>
                  <a:cubicBezTo>
                    <a:pt x="0" y="1548"/>
                    <a:pt x="375" y="2040"/>
                    <a:pt x="962" y="2040"/>
                  </a:cubicBezTo>
                  <a:cubicBezTo>
                    <a:pt x="1548" y="2040"/>
                    <a:pt x="2040" y="1548"/>
                    <a:pt x="2040" y="1055"/>
                  </a:cubicBezTo>
                  <a:cubicBezTo>
                    <a:pt x="2040" y="469"/>
                    <a:pt x="1548" y="0"/>
                    <a:pt x="9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9"/>
            <p:cNvSpPr/>
            <p:nvPr/>
          </p:nvSpPr>
          <p:spPr>
            <a:xfrm>
              <a:off x="3384312" y="686128"/>
              <a:ext cx="44768" cy="43232"/>
            </a:xfrm>
            <a:custGeom>
              <a:rect b="b" l="l" r="r" t="t"/>
              <a:pathLst>
                <a:path extrusionOk="0" h="1970" w="2040">
                  <a:moveTo>
                    <a:pt x="961" y="0"/>
                  </a:moveTo>
                  <a:cubicBezTo>
                    <a:pt x="375" y="0"/>
                    <a:pt x="0" y="399"/>
                    <a:pt x="0" y="985"/>
                  </a:cubicBezTo>
                  <a:cubicBezTo>
                    <a:pt x="0" y="1571"/>
                    <a:pt x="375" y="1970"/>
                    <a:pt x="961" y="1970"/>
                  </a:cubicBezTo>
                  <a:cubicBezTo>
                    <a:pt x="1547" y="1970"/>
                    <a:pt x="2040" y="1571"/>
                    <a:pt x="2040" y="985"/>
                  </a:cubicBezTo>
                  <a:cubicBezTo>
                    <a:pt x="2040" y="399"/>
                    <a:pt x="1547" y="0"/>
                    <a:pt x="9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9"/>
            <p:cNvSpPr/>
            <p:nvPr/>
          </p:nvSpPr>
          <p:spPr>
            <a:xfrm>
              <a:off x="4443158" y="143845"/>
              <a:ext cx="42727" cy="43232"/>
            </a:xfrm>
            <a:custGeom>
              <a:rect b="b" l="l" r="r" t="t"/>
              <a:pathLst>
                <a:path extrusionOk="0" h="1970" w="1947">
                  <a:moveTo>
                    <a:pt x="985" y="0"/>
                  </a:moveTo>
                  <a:cubicBezTo>
                    <a:pt x="399" y="0"/>
                    <a:pt x="0" y="399"/>
                    <a:pt x="0" y="985"/>
                  </a:cubicBezTo>
                  <a:cubicBezTo>
                    <a:pt x="0" y="1571"/>
                    <a:pt x="399" y="1970"/>
                    <a:pt x="985" y="1970"/>
                  </a:cubicBezTo>
                  <a:cubicBezTo>
                    <a:pt x="1571" y="1970"/>
                    <a:pt x="1946" y="1571"/>
                    <a:pt x="1946" y="985"/>
                  </a:cubicBezTo>
                  <a:cubicBezTo>
                    <a:pt x="1946" y="399"/>
                    <a:pt x="1571" y="0"/>
                    <a:pt x="9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9"/>
            <p:cNvSpPr/>
            <p:nvPr/>
          </p:nvSpPr>
          <p:spPr>
            <a:xfrm>
              <a:off x="5009097" y="182424"/>
              <a:ext cx="55609" cy="56113"/>
            </a:xfrm>
            <a:custGeom>
              <a:rect b="b" l="l" r="r" t="t"/>
              <a:pathLst>
                <a:path extrusionOk="0" h="2557" w="2534">
                  <a:moveTo>
                    <a:pt x="1267" y="1"/>
                  </a:moveTo>
                  <a:cubicBezTo>
                    <a:pt x="587" y="1"/>
                    <a:pt x="1" y="587"/>
                    <a:pt x="1" y="1267"/>
                  </a:cubicBezTo>
                  <a:cubicBezTo>
                    <a:pt x="1" y="1970"/>
                    <a:pt x="587" y="2556"/>
                    <a:pt x="1267" y="2556"/>
                  </a:cubicBezTo>
                  <a:cubicBezTo>
                    <a:pt x="1947" y="2556"/>
                    <a:pt x="2533" y="1970"/>
                    <a:pt x="2533" y="1267"/>
                  </a:cubicBezTo>
                  <a:cubicBezTo>
                    <a:pt x="2533" y="587"/>
                    <a:pt x="1947" y="1"/>
                    <a:pt x="12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9"/>
            <p:cNvSpPr/>
            <p:nvPr/>
          </p:nvSpPr>
          <p:spPr>
            <a:xfrm>
              <a:off x="3236117" y="1247964"/>
              <a:ext cx="55587" cy="55587"/>
            </a:xfrm>
            <a:custGeom>
              <a:rect b="b" l="l" r="r" t="t"/>
              <a:pathLst>
                <a:path extrusionOk="0" h="2533" w="2533">
                  <a:moveTo>
                    <a:pt x="1267" y="0"/>
                  </a:moveTo>
                  <a:cubicBezTo>
                    <a:pt x="587" y="0"/>
                    <a:pt x="1" y="586"/>
                    <a:pt x="1" y="1266"/>
                  </a:cubicBezTo>
                  <a:cubicBezTo>
                    <a:pt x="1" y="1946"/>
                    <a:pt x="587" y="2532"/>
                    <a:pt x="1267" y="2532"/>
                  </a:cubicBezTo>
                  <a:cubicBezTo>
                    <a:pt x="1947" y="2532"/>
                    <a:pt x="2533" y="1946"/>
                    <a:pt x="2533" y="1266"/>
                  </a:cubicBezTo>
                  <a:cubicBezTo>
                    <a:pt x="2533" y="586"/>
                    <a:pt x="1947" y="0"/>
                    <a:pt x="12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9"/>
            <p:cNvSpPr/>
            <p:nvPr/>
          </p:nvSpPr>
          <p:spPr>
            <a:xfrm>
              <a:off x="537036" y="2431326"/>
              <a:ext cx="56091" cy="55587"/>
            </a:xfrm>
            <a:custGeom>
              <a:rect b="b" l="l" r="r" t="t"/>
              <a:pathLst>
                <a:path extrusionOk="0" h="2533" w="2556">
                  <a:moveTo>
                    <a:pt x="1266" y="0"/>
                  </a:moveTo>
                  <a:cubicBezTo>
                    <a:pt x="586" y="0"/>
                    <a:pt x="0" y="586"/>
                    <a:pt x="0" y="1266"/>
                  </a:cubicBezTo>
                  <a:cubicBezTo>
                    <a:pt x="0" y="1946"/>
                    <a:pt x="586" y="2532"/>
                    <a:pt x="1266" y="2532"/>
                  </a:cubicBezTo>
                  <a:cubicBezTo>
                    <a:pt x="1970" y="2532"/>
                    <a:pt x="2556" y="1946"/>
                    <a:pt x="2556" y="1266"/>
                  </a:cubicBezTo>
                  <a:cubicBezTo>
                    <a:pt x="2556" y="586"/>
                    <a:pt x="1970" y="0"/>
                    <a:pt x="1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9"/>
            <p:cNvSpPr/>
            <p:nvPr/>
          </p:nvSpPr>
          <p:spPr>
            <a:xfrm>
              <a:off x="732039" y="416007"/>
              <a:ext cx="56091" cy="56113"/>
            </a:xfrm>
            <a:custGeom>
              <a:rect b="b" l="l" r="r" t="t"/>
              <a:pathLst>
                <a:path extrusionOk="0" h="2557" w="2556">
                  <a:moveTo>
                    <a:pt x="1290" y="1"/>
                  </a:moveTo>
                  <a:cubicBezTo>
                    <a:pt x="586" y="1"/>
                    <a:pt x="0" y="587"/>
                    <a:pt x="0" y="1290"/>
                  </a:cubicBezTo>
                  <a:cubicBezTo>
                    <a:pt x="0" y="1970"/>
                    <a:pt x="586" y="2556"/>
                    <a:pt x="1290" y="2556"/>
                  </a:cubicBezTo>
                  <a:cubicBezTo>
                    <a:pt x="1969" y="2556"/>
                    <a:pt x="2556" y="1970"/>
                    <a:pt x="2556" y="1290"/>
                  </a:cubicBezTo>
                  <a:cubicBezTo>
                    <a:pt x="2556" y="587"/>
                    <a:pt x="1969" y="1"/>
                    <a:pt x="12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9"/>
            <p:cNvSpPr/>
            <p:nvPr/>
          </p:nvSpPr>
          <p:spPr>
            <a:xfrm>
              <a:off x="1272259" y="3925430"/>
              <a:ext cx="56113" cy="56113"/>
            </a:xfrm>
            <a:custGeom>
              <a:rect b="b" l="l" r="r" t="t"/>
              <a:pathLst>
                <a:path extrusionOk="0" h="2557" w="2557">
                  <a:moveTo>
                    <a:pt x="1290" y="1"/>
                  </a:moveTo>
                  <a:cubicBezTo>
                    <a:pt x="587" y="1"/>
                    <a:pt x="1" y="587"/>
                    <a:pt x="1" y="1267"/>
                  </a:cubicBezTo>
                  <a:cubicBezTo>
                    <a:pt x="1" y="1970"/>
                    <a:pt x="587" y="2556"/>
                    <a:pt x="1290" y="2556"/>
                  </a:cubicBezTo>
                  <a:cubicBezTo>
                    <a:pt x="1970" y="2556"/>
                    <a:pt x="2556" y="1970"/>
                    <a:pt x="2556" y="1267"/>
                  </a:cubicBezTo>
                  <a:cubicBezTo>
                    <a:pt x="2556" y="587"/>
                    <a:pt x="1970" y="1"/>
                    <a:pt x="12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9"/>
            <p:cNvSpPr/>
            <p:nvPr/>
          </p:nvSpPr>
          <p:spPr>
            <a:xfrm>
              <a:off x="354892" y="3113026"/>
              <a:ext cx="55587" cy="55587"/>
            </a:xfrm>
            <a:custGeom>
              <a:rect b="b" l="l" r="r" t="t"/>
              <a:pathLst>
                <a:path extrusionOk="0" h="2533" w="2533">
                  <a:moveTo>
                    <a:pt x="1267" y="1"/>
                  </a:moveTo>
                  <a:cubicBezTo>
                    <a:pt x="587" y="1"/>
                    <a:pt x="1" y="587"/>
                    <a:pt x="1" y="1267"/>
                  </a:cubicBezTo>
                  <a:cubicBezTo>
                    <a:pt x="1" y="1947"/>
                    <a:pt x="587" y="2533"/>
                    <a:pt x="1267" y="2533"/>
                  </a:cubicBezTo>
                  <a:cubicBezTo>
                    <a:pt x="1947" y="2533"/>
                    <a:pt x="2533" y="1947"/>
                    <a:pt x="2533" y="1267"/>
                  </a:cubicBezTo>
                  <a:cubicBezTo>
                    <a:pt x="2533" y="587"/>
                    <a:pt x="1947" y="1"/>
                    <a:pt x="1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9"/>
            <p:cNvSpPr/>
            <p:nvPr/>
          </p:nvSpPr>
          <p:spPr>
            <a:xfrm>
              <a:off x="5538234" y="230737"/>
              <a:ext cx="180521" cy="182278"/>
            </a:xfrm>
            <a:custGeom>
              <a:rect b="b" l="l" r="r" t="t"/>
              <a:pathLst>
                <a:path extrusionOk="0" h="9754" w="9660">
                  <a:moveTo>
                    <a:pt x="5557" y="0"/>
                  </a:moveTo>
                  <a:lnTo>
                    <a:pt x="4103" y="2626"/>
                  </a:lnTo>
                  <a:lnTo>
                    <a:pt x="1758" y="962"/>
                  </a:lnTo>
                  <a:lnTo>
                    <a:pt x="2837" y="3705"/>
                  </a:lnTo>
                  <a:lnTo>
                    <a:pt x="0" y="5065"/>
                  </a:lnTo>
                  <a:lnTo>
                    <a:pt x="2720" y="5955"/>
                  </a:lnTo>
                  <a:lnTo>
                    <a:pt x="1852" y="8300"/>
                  </a:lnTo>
                  <a:lnTo>
                    <a:pt x="3892" y="6823"/>
                  </a:lnTo>
                  <a:lnTo>
                    <a:pt x="4595" y="9754"/>
                  </a:lnTo>
                  <a:lnTo>
                    <a:pt x="5369" y="6917"/>
                  </a:lnTo>
                  <a:lnTo>
                    <a:pt x="7221" y="9378"/>
                  </a:lnTo>
                  <a:lnTo>
                    <a:pt x="6940" y="6635"/>
                  </a:lnTo>
                  <a:lnTo>
                    <a:pt x="9284" y="6729"/>
                  </a:lnTo>
                  <a:lnTo>
                    <a:pt x="7315" y="5065"/>
                  </a:lnTo>
                  <a:lnTo>
                    <a:pt x="9659" y="3986"/>
                  </a:lnTo>
                  <a:lnTo>
                    <a:pt x="7221" y="3611"/>
                  </a:lnTo>
                  <a:lnTo>
                    <a:pt x="8487" y="1642"/>
                  </a:lnTo>
                  <a:lnTo>
                    <a:pt x="5955" y="2814"/>
                  </a:lnTo>
                  <a:lnTo>
                    <a:pt x="555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9"/>
            <p:cNvSpPr/>
            <p:nvPr/>
          </p:nvSpPr>
          <p:spPr>
            <a:xfrm>
              <a:off x="7299722" y="797763"/>
              <a:ext cx="212515" cy="214556"/>
            </a:xfrm>
            <a:custGeom>
              <a:rect b="b" l="l" r="r" t="t"/>
              <a:pathLst>
                <a:path extrusionOk="0" h="9777" w="9684">
                  <a:moveTo>
                    <a:pt x="5463" y="0"/>
                  </a:moveTo>
                  <a:lnTo>
                    <a:pt x="4009" y="2649"/>
                  </a:lnTo>
                  <a:lnTo>
                    <a:pt x="1665" y="1079"/>
                  </a:lnTo>
                  <a:lnTo>
                    <a:pt x="2743" y="3728"/>
                  </a:lnTo>
                  <a:lnTo>
                    <a:pt x="0" y="5088"/>
                  </a:lnTo>
                  <a:lnTo>
                    <a:pt x="2650" y="5979"/>
                  </a:lnTo>
                  <a:lnTo>
                    <a:pt x="1759" y="8323"/>
                  </a:lnTo>
                  <a:lnTo>
                    <a:pt x="3822" y="6940"/>
                  </a:lnTo>
                  <a:lnTo>
                    <a:pt x="4596" y="9777"/>
                  </a:lnTo>
                  <a:lnTo>
                    <a:pt x="5275" y="6940"/>
                  </a:lnTo>
                  <a:lnTo>
                    <a:pt x="7221" y="9378"/>
                  </a:lnTo>
                  <a:lnTo>
                    <a:pt x="6846" y="6659"/>
                  </a:lnTo>
                  <a:lnTo>
                    <a:pt x="9285" y="6752"/>
                  </a:lnTo>
                  <a:lnTo>
                    <a:pt x="9285" y="6752"/>
                  </a:lnTo>
                  <a:lnTo>
                    <a:pt x="7339" y="5088"/>
                  </a:lnTo>
                  <a:lnTo>
                    <a:pt x="9683" y="4009"/>
                  </a:lnTo>
                  <a:lnTo>
                    <a:pt x="7221" y="3634"/>
                  </a:lnTo>
                  <a:lnTo>
                    <a:pt x="8511" y="1665"/>
                  </a:lnTo>
                  <a:lnTo>
                    <a:pt x="5955" y="2837"/>
                  </a:lnTo>
                  <a:lnTo>
                    <a:pt x="546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9"/>
            <p:cNvSpPr/>
            <p:nvPr/>
          </p:nvSpPr>
          <p:spPr>
            <a:xfrm>
              <a:off x="138295" y="3574024"/>
              <a:ext cx="212515" cy="205822"/>
            </a:xfrm>
            <a:custGeom>
              <a:rect b="b" l="l" r="r" t="t"/>
              <a:pathLst>
                <a:path extrusionOk="0" h="9379" w="9684">
                  <a:moveTo>
                    <a:pt x="5369" y="1"/>
                  </a:moveTo>
                  <a:lnTo>
                    <a:pt x="4408" y="2345"/>
                  </a:lnTo>
                  <a:lnTo>
                    <a:pt x="2743" y="399"/>
                  </a:lnTo>
                  <a:lnTo>
                    <a:pt x="2743" y="399"/>
                  </a:lnTo>
                  <a:lnTo>
                    <a:pt x="3025" y="2837"/>
                  </a:lnTo>
                  <a:lnTo>
                    <a:pt x="3025" y="2837"/>
                  </a:lnTo>
                  <a:lnTo>
                    <a:pt x="797" y="2157"/>
                  </a:lnTo>
                  <a:lnTo>
                    <a:pt x="2650" y="4291"/>
                  </a:lnTo>
                  <a:lnTo>
                    <a:pt x="0" y="5463"/>
                  </a:lnTo>
                  <a:lnTo>
                    <a:pt x="2931" y="6143"/>
                  </a:lnTo>
                  <a:lnTo>
                    <a:pt x="2063" y="8792"/>
                  </a:lnTo>
                  <a:lnTo>
                    <a:pt x="2063" y="8792"/>
                  </a:lnTo>
                  <a:lnTo>
                    <a:pt x="4408" y="7034"/>
                  </a:lnTo>
                  <a:lnTo>
                    <a:pt x="6448" y="9379"/>
                  </a:lnTo>
                  <a:lnTo>
                    <a:pt x="6542" y="6542"/>
                  </a:lnTo>
                  <a:lnTo>
                    <a:pt x="9097" y="6729"/>
                  </a:lnTo>
                  <a:lnTo>
                    <a:pt x="7034" y="5088"/>
                  </a:lnTo>
                  <a:lnTo>
                    <a:pt x="9683" y="3611"/>
                  </a:lnTo>
                  <a:lnTo>
                    <a:pt x="6753" y="3705"/>
                  </a:lnTo>
                  <a:lnTo>
                    <a:pt x="8605" y="1173"/>
                  </a:lnTo>
                  <a:lnTo>
                    <a:pt x="5955" y="2345"/>
                  </a:lnTo>
                  <a:lnTo>
                    <a:pt x="536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9"/>
            <p:cNvSpPr/>
            <p:nvPr/>
          </p:nvSpPr>
          <p:spPr>
            <a:xfrm>
              <a:off x="2222039" y="118104"/>
              <a:ext cx="169284" cy="167243"/>
            </a:xfrm>
            <a:custGeom>
              <a:rect b="b" l="l" r="r" t="t"/>
              <a:pathLst>
                <a:path extrusionOk="0" h="7621" w="7714">
                  <a:moveTo>
                    <a:pt x="2251" y="1"/>
                  </a:moveTo>
                  <a:lnTo>
                    <a:pt x="2345" y="2345"/>
                  </a:lnTo>
                  <a:lnTo>
                    <a:pt x="305" y="2345"/>
                  </a:lnTo>
                  <a:lnTo>
                    <a:pt x="1970" y="3518"/>
                  </a:lnTo>
                  <a:lnTo>
                    <a:pt x="0" y="4995"/>
                  </a:lnTo>
                  <a:lnTo>
                    <a:pt x="0" y="4995"/>
                  </a:lnTo>
                  <a:lnTo>
                    <a:pt x="2345" y="4690"/>
                  </a:lnTo>
                  <a:lnTo>
                    <a:pt x="1079" y="6847"/>
                  </a:lnTo>
                  <a:lnTo>
                    <a:pt x="3142" y="5768"/>
                  </a:lnTo>
                  <a:lnTo>
                    <a:pt x="3728" y="7621"/>
                  </a:lnTo>
                  <a:lnTo>
                    <a:pt x="4408" y="5675"/>
                  </a:lnTo>
                  <a:lnTo>
                    <a:pt x="5955" y="7128"/>
                  </a:lnTo>
                  <a:lnTo>
                    <a:pt x="5487" y="5182"/>
                  </a:lnTo>
                  <a:lnTo>
                    <a:pt x="7339" y="5581"/>
                  </a:lnTo>
                  <a:lnTo>
                    <a:pt x="5768" y="3916"/>
                  </a:lnTo>
                  <a:lnTo>
                    <a:pt x="7714" y="2744"/>
                  </a:lnTo>
                  <a:lnTo>
                    <a:pt x="5275" y="2439"/>
                  </a:lnTo>
                  <a:lnTo>
                    <a:pt x="5862" y="95"/>
                  </a:lnTo>
                  <a:lnTo>
                    <a:pt x="4103" y="1759"/>
                  </a:lnTo>
                  <a:lnTo>
                    <a:pt x="225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9"/>
            <p:cNvSpPr/>
            <p:nvPr/>
          </p:nvSpPr>
          <p:spPr>
            <a:xfrm>
              <a:off x="86834" y="577039"/>
              <a:ext cx="180103" cy="165180"/>
            </a:xfrm>
            <a:custGeom>
              <a:rect b="b" l="l" r="r" t="t"/>
              <a:pathLst>
                <a:path extrusionOk="0" h="7527" w="8207">
                  <a:moveTo>
                    <a:pt x="3236" y="1"/>
                  </a:moveTo>
                  <a:lnTo>
                    <a:pt x="3236" y="2041"/>
                  </a:lnTo>
                  <a:lnTo>
                    <a:pt x="892" y="1267"/>
                  </a:lnTo>
                  <a:lnTo>
                    <a:pt x="2556" y="3025"/>
                  </a:lnTo>
                  <a:lnTo>
                    <a:pt x="1" y="3213"/>
                  </a:lnTo>
                  <a:lnTo>
                    <a:pt x="2064" y="4198"/>
                  </a:lnTo>
                  <a:lnTo>
                    <a:pt x="892" y="5862"/>
                  </a:lnTo>
                  <a:lnTo>
                    <a:pt x="2931" y="5182"/>
                  </a:lnTo>
                  <a:lnTo>
                    <a:pt x="2650" y="7316"/>
                  </a:lnTo>
                  <a:lnTo>
                    <a:pt x="3916" y="5768"/>
                  </a:lnTo>
                  <a:lnTo>
                    <a:pt x="4690" y="7527"/>
                  </a:lnTo>
                  <a:lnTo>
                    <a:pt x="5088" y="5276"/>
                  </a:lnTo>
                  <a:lnTo>
                    <a:pt x="7245" y="6261"/>
                  </a:lnTo>
                  <a:lnTo>
                    <a:pt x="6073" y="4104"/>
                  </a:lnTo>
                  <a:lnTo>
                    <a:pt x="8207" y="3213"/>
                  </a:lnTo>
                  <a:lnTo>
                    <a:pt x="5862" y="2744"/>
                  </a:lnTo>
                  <a:lnTo>
                    <a:pt x="6261" y="188"/>
                  </a:lnTo>
                  <a:lnTo>
                    <a:pt x="4408" y="1666"/>
                  </a:lnTo>
                  <a:lnTo>
                    <a:pt x="323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9"/>
            <p:cNvSpPr/>
            <p:nvPr/>
          </p:nvSpPr>
          <p:spPr>
            <a:xfrm>
              <a:off x="1167296" y="765876"/>
              <a:ext cx="109615" cy="104985"/>
            </a:xfrm>
            <a:custGeom>
              <a:rect b="b" l="l" r="r" t="t"/>
              <a:pathLst>
                <a:path extrusionOk="0" h="4784" w="4995">
                  <a:moveTo>
                    <a:pt x="2251" y="0"/>
                  </a:moveTo>
                  <a:lnTo>
                    <a:pt x="2064" y="1266"/>
                  </a:lnTo>
                  <a:lnTo>
                    <a:pt x="681" y="586"/>
                  </a:lnTo>
                  <a:lnTo>
                    <a:pt x="1572" y="1759"/>
                  </a:lnTo>
                  <a:lnTo>
                    <a:pt x="1" y="1641"/>
                  </a:lnTo>
                  <a:lnTo>
                    <a:pt x="1079" y="2439"/>
                  </a:lnTo>
                  <a:lnTo>
                    <a:pt x="305" y="3306"/>
                  </a:lnTo>
                  <a:lnTo>
                    <a:pt x="1572" y="3212"/>
                  </a:lnTo>
                  <a:lnTo>
                    <a:pt x="1173" y="4385"/>
                  </a:lnTo>
                  <a:lnTo>
                    <a:pt x="1173" y="4385"/>
                  </a:lnTo>
                  <a:lnTo>
                    <a:pt x="2064" y="3611"/>
                  </a:lnTo>
                  <a:lnTo>
                    <a:pt x="2439" y="4783"/>
                  </a:lnTo>
                  <a:lnTo>
                    <a:pt x="2838" y="3400"/>
                  </a:lnTo>
                  <a:lnTo>
                    <a:pt x="4010" y="4197"/>
                  </a:lnTo>
                  <a:lnTo>
                    <a:pt x="3517" y="2814"/>
                  </a:lnTo>
                  <a:lnTo>
                    <a:pt x="4995" y="2532"/>
                  </a:lnTo>
                  <a:lnTo>
                    <a:pt x="3611" y="1946"/>
                  </a:lnTo>
                  <a:lnTo>
                    <a:pt x="4010" y="469"/>
                  </a:lnTo>
                  <a:lnTo>
                    <a:pt x="2744" y="1173"/>
                  </a:lnTo>
                  <a:lnTo>
                    <a:pt x="2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9"/>
            <p:cNvSpPr/>
            <p:nvPr/>
          </p:nvSpPr>
          <p:spPr>
            <a:xfrm>
              <a:off x="1371033" y="2261230"/>
              <a:ext cx="179510" cy="148787"/>
            </a:xfrm>
            <a:custGeom>
              <a:rect b="b" l="l" r="r" t="t"/>
              <a:pathLst>
                <a:path extrusionOk="0" h="6780" w="8180">
                  <a:moveTo>
                    <a:pt x="2106" y="1"/>
                  </a:moveTo>
                  <a:cubicBezTo>
                    <a:pt x="2055" y="1"/>
                    <a:pt x="2002" y="12"/>
                    <a:pt x="1947" y="38"/>
                  </a:cubicBezTo>
                  <a:cubicBezTo>
                    <a:pt x="1572" y="225"/>
                    <a:pt x="1947" y="811"/>
                    <a:pt x="1947" y="811"/>
                  </a:cubicBezTo>
                  <a:lnTo>
                    <a:pt x="3330" y="3062"/>
                  </a:lnTo>
                  <a:lnTo>
                    <a:pt x="587" y="2968"/>
                  </a:lnTo>
                  <a:cubicBezTo>
                    <a:pt x="587" y="2968"/>
                    <a:pt x="1" y="2968"/>
                    <a:pt x="95" y="3367"/>
                  </a:cubicBezTo>
                  <a:cubicBezTo>
                    <a:pt x="95" y="3836"/>
                    <a:pt x="3025" y="3836"/>
                    <a:pt x="3025" y="3836"/>
                  </a:cubicBezTo>
                  <a:lnTo>
                    <a:pt x="1478" y="5805"/>
                  </a:lnTo>
                  <a:cubicBezTo>
                    <a:pt x="1478" y="5805"/>
                    <a:pt x="1079" y="6391"/>
                    <a:pt x="1361" y="6579"/>
                  </a:cubicBezTo>
                  <a:cubicBezTo>
                    <a:pt x="1416" y="6605"/>
                    <a:pt x="1474" y="6616"/>
                    <a:pt x="1534" y="6616"/>
                  </a:cubicBezTo>
                  <a:cubicBezTo>
                    <a:pt x="1910" y="6616"/>
                    <a:pt x="2346" y="6180"/>
                    <a:pt x="2346" y="6180"/>
                  </a:cubicBezTo>
                  <a:lnTo>
                    <a:pt x="3823" y="4140"/>
                  </a:lnTo>
                  <a:lnTo>
                    <a:pt x="4690" y="6180"/>
                  </a:lnTo>
                  <a:cubicBezTo>
                    <a:pt x="4690" y="6180"/>
                    <a:pt x="4950" y="6779"/>
                    <a:pt x="5358" y="6779"/>
                  </a:cubicBezTo>
                  <a:cubicBezTo>
                    <a:pt x="5393" y="6779"/>
                    <a:pt x="5428" y="6775"/>
                    <a:pt x="5464" y="6766"/>
                  </a:cubicBezTo>
                  <a:cubicBezTo>
                    <a:pt x="5956" y="6673"/>
                    <a:pt x="5675" y="5899"/>
                    <a:pt x="5675" y="5899"/>
                  </a:cubicBezTo>
                  <a:lnTo>
                    <a:pt x="4690" y="3742"/>
                  </a:lnTo>
                  <a:lnTo>
                    <a:pt x="7433" y="3648"/>
                  </a:lnTo>
                  <a:cubicBezTo>
                    <a:pt x="7433" y="3648"/>
                    <a:pt x="7485" y="3655"/>
                    <a:pt x="7560" y="3655"/>
                  </a:cubicBezTo>
                  <a:cubicBezTo>
                    <a:pt x="7756" y="3655"/>
                    <a:pt x="8113" y="3606"/>
                    <a:pt x="8113" y="3250"/>
                  </a:cubicBezTo>
                  <a:cubicBezTo>
                    <a:pt x="8180" y="2915"/>
                    <a:pt x="7852" y="2867"/>
                    <a:pt x="7514" y="2867"/>
                  </a:cubicBezTo>
                  <a:cubicBezTo>
                    <a:pt x="7379" y="2867"/>
                    <a:pt x="7242" y="2874"/>
                    <a:pt x="7128" y="2874"/>
                  </a:cubicBezTo>
                  <a:lnTo>
                    <a:pt x="4596" y="2874"/>
                  </a:lnTo>
                  <a:lnTo>
                    <a:pt x="6355" y="1022"/>
                  </a:lnTo>
                  <a:cubicBezTo>
                    <a:pt x="6355" y="1022"/>
                    <a:pt x="6753" y="225"/>
                    <a:pt x="6355" y="38"/>
                  </a:cubicBezTo>
                  <a:cubicBezTo>
                    <a:pt x="6295" y="15"/>
                    <a:pt x="6235" y="5"/>
                    <a:pt x="6176" y="5"/>
                  </a:cubicBezTo>
                  <a:cubicBezTo>
                    <a:pt x="5750" y="5"/>
                    <a:pt x="5370" y="530"/>
                    <a:pt x="5370" y="530"/>
                  </a:cubicBezTo>
                  <a:lnTo>
                    <a:pt x="3916" y="2476"/>
                  </a:lnTo>
                  <a:lnTo>
                    <a:pt x="2650" y="436"/>
                  </a:lnTo>
                  <a:cubicBezTo>
                    <a:pt x="2650" y="436"/>
                    <a:pt x="2424" y="1"/>
                    <a:pt x="21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9"/>
            <p:cNvSpPr/>
            <p:nvPr/>
          </p:nvSpPr>
          <p:spPr>
            <a:xfrm>
              <a:off x="7641356" y="337930"/>
              <a:ext cx="138934" cy="152584"/>
            </a:xfrm>
            <a:custGeom>
              <a:rect b="b" l="l" r="r" t="t"/>
              <a:pathLst>
                <a:path extrusionOk="0" h="6953" w="6331">
                  <a:moveTo>
                    <a:pt x="2817" y="1"/>
                  </a:moveTo>
                  <a:cubicBezTo>
                    <a:pt x="2787" y="1"/>
                    <a:pt x="2755" y="4"/>
                    <a:pt x="2720" y="12"/>
                  </a:cubicBezTo>
                  <a:cubicBezTo>
                    <a:pt x="2439" y="106"/>
                    <a:pt x="2626" y="2662"/>
                    <a:pt x="2626" y="2662"/>
                  </a:cubicBezTo>
                  <a:lnTo>
                    <a:pt x="868" y="1372"/>
                  </a:lnTo>
                  <a:cubicBezTo>
                    <a:pt x="868" y="1372"/>
                    <a:pt x="689" y="1315"/>
                    <a:pt x="498" y="1315"/>
                  </a:cubicBezTo>
                  <a:cubicBezTo>
                    <a:pt x="342" y="1315"/>
                    <a:pt x="178" y="1353"/>
                    <a:pt x="94" y="1489"/>
                  </a:cubicBezTo>
                  <a:cubicBezTo>
                    <a:pt x="0" y="1771"/>
                    <a:pt x="586" y="2169"/>
                    <a:pt x="586" y="2169"/>
                  </a:cubicBezTo>
                  <a:lnTo>
                    <a:pt x="2532" y="3342"/>
                  </a:lnTo>
                  <a:lnTo>
                    <a:pt x="774" y="4303"/>
                  </a:lnTo>
                  <a:cubicBezTo>
                    <a:pt x="774" y="4303"/>
                    <a:pt x="188" y="4514"/>
                    <a:pt x="375" y="5006"/>
                  </a:cubicBezTo>
                  <a:cubicBezTo>
                    <a:pt x="407" y="5131"/>
                    <a:pt x="506" y="5173"/>
                    <a:pt x="624" y="5173"/>
                  </a:cubicBezTo>
                  <a:cubicBezTo>
                    <a:pt x="860" y="5173"/>
                    <a:pt x="1172" y="5006"/>
                    <a:pt x="1172" y="5006"/>
                  </a:cubicBezTo>
                  <a:lnTo>
                    <a:pt x="2931" y="4022"/>
                  </a:lnTo>
                  <a:lnTo>
                    <a:pt x="3212" y="6366"/>
                  </a:lnTo>
                  <a:cubicBezTo>
                    <a:pt x="3212" y="6366"/>
                    <a:pt x="3212" y="6952"/>
                    <a:pt x="3705" y="6952"/>
                  </a:cubicBezTo>
                  <a:cubicBezTo>
                    <a:pt x="4103" y="6952"/>
                    <a:pt x="3892" y="6366"/>
                    <a:pt x="3892" y="6061"/>
                  </a:cubicBezTo>
                  <a:cubicBezTo>
                    <a:pt x="3892" y="5780"/>
                    <a:pt x="3705" y="3834"/>
                    <a:pt x="3705" y="3834"/>
                  </a:cubicBezTo>
                  <a:lnTo>
                    <a:pt x="3705" y="3834"/>
                  </a:lnTo>
                  <a:lnTo>
                    <a:pt x="5463" y="5194"/>
                  </a:lnTo>
                  <a:cubicBezTo>
                    <a:pt x="5463" y="5194"/>
                    <a:pt x="5674" y="5295"/>
                    <a:pt x="5883" y="5295"/>
                  </a:cubicBezTo>
                  <a:cubicBezTo>
                    <a:pt x="6023" y="5295"/>
                    <a:pt x="6162" y="5250"/>
                    <a:pt x="6237" y="5100"/>
                  </a:cubicBezTo>
                  <a:cubicBezTo>
                    <a:pt x="6330" y="4701"/>
                    <a:pt x="5744" y="4303"/>
                    <a:pt x="5744" y="4303"/>
                  </a:cubicBezTo>
                  <a:lnTo>
                    <a:pt x="3892" y="3248"/>
                  </a:lnTo>
                  <a:lnTo>
                    <a:pt x="5557" y="1958"/>
                  </a:lnTo>
                  <a:cubicBezTo>
                    <a:pt x="5557" y="1958"/>
                    <a:pt x="6049" y="1583"/>
                    <a:pt x="5862" y="1278"/>
                  </a:cubicBezTo>
                  <a:cubicBezTo>
                    <a:pt x="5804" y="1202"/>
                    <a:pt x="5725" y="1174"/>
                    <a:pt x="5642" y="1174"/>
                  </a:cubicBezTo>
                  <a:cubicBezTo>
                    <a:pt x="5419" y="1174"/>
                    <a:pt x="5158" y="1372"/>
                    <a:pt x="5158" y="1372"/>
                  </a:cubicBezTo>
                  <a:lnTo>
                    <a:pt x="3400" y="2755"/>
                  </a:lnTo>
                  <a:lnTo>
                    <a:pt x="3212" y="411"/>
                  </a:lnTo>
                  <a:cubicBezTo>
                    <a:pt x="3212" y="411"/>
                    <a:pt x="3134" y="1"/>
                    <a:pt x="2817" y="1"/>
                  </a:cubicBezTo>
                  <a:close/>
                </a:path>
              </a:pathLst>
            </a:custGeom>
            <a:solidFill>
              <a:srgbClr val="6299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9"/>
            <p:cNvSpPr/>
            <p:nvPr/>
          </p:nvSpPr>
          <p:spPr>
            <a:xfrm>
              <a:off x="2895531" y="3086494"/>
              <a:ext cx="147668" cy="148173"/>
            </a:xfrm>
            <a:custGeom>
              <a:rect b="b" l="l" r="r" t="t"/>
              <a:pathLst>
                <a:path extrusionOk="0" h="6752" w="6729">
                  <a:moveTo>
                    <a:pt x="2351" y="0"/>
                  </a:moveTo>
                  <a:cubicBezTo>
                    <a:pt x="2311" y="0"/>
                    <a:pt x="2269" y="12"/>
                    <a:pt x="2227" y="37"/>
                  </a:cubicBezTo>
                  <a:cubicBezTo>
                    <a:pt x="1946" y="131"/>
                    <a:pt x="2134" y="811"/>
                    <a:pt x="2134" y="811"/>
                  </a:cubicBezTo>
                  <a:lnTo>
                    <a:pt x="2931" y="2968"/>
                  </a:lnTo>
                  <a:lnTo>
                    <a:pt x="961" y="2570"/>
                  </a:lnTo>
                  <a:cubicBezTo>
                    <a:pt x="961" y="2570"/>
                    <a:pt x="892" y="2560"/>
                    <a:pt x="794" y="2560"/>
                  </a:cubicBezTo>
                  <a:cubicBezTo>
                    <a:pt x="586" y="2560"/>
                    <a:pt x="251" y="2603"/>
                    <a:pt x="188" y="2874"/>
                  </a:cubicBezTo>
                  <a:cubicBezTo>
                    <a:pt x="0" y="3273"/>
                    <a:pt x="680" y="3367"/>
                    <a:pt x="680" y="3367"/>
                  </a:cubicBezTo>
                  <a:lnTo>
                    <a:pt x="2720" y="3742"/>
                  </a:lnTo>
                  <a:lnTo>
                    <a:pt x="1454" y="5805"/>
                  </a:lnTo>
                  <a:cubicBezTo>
                    <a:pt x="1454" y="5805"/>
                    <a:pt x="1055" y="6204"/>
                    <a:pt x="1454" y="6485"/>
                  </a:cubicBezTo>
                  <a:cubicBezTo>
                    <a:pt x="1514" y="6546"/>
                    <a:pt x="1571" y="6571"/>
                    <a:pt x="1623" y="6571"/>
                  </a:cubicBezTo>
                  <a:cubicBezTo>
                    <a:pt x="1833" y="6571"/>
                    <a:pt x="1983" y="6162"/>
                    <a:pt x="2134" y="5993"/>
                  </a:cubicBezTo>
                  <a:cubicBezTo>
                    <a:pt x="2345" y="5711"/>
                    <a:pt x="3400" y="4140"/>
                    <a:pt x="3400" y="4140"/>
                  </a:cubicBezTo>
                  <a:lnTo>
                    <a:pt x="3892" y="6297"/>
                  </a:lnTo>
                  <a:cubicBezTo>
                    <a:pt x="3892" y="6297"/>
                    <a:pt x="4095" y="6751"/>
                    <a:pt x="4374" y="6751"/>
                  </a:cubicBezTo>
                  <a:cubicBezTo>
                    <a:pt x="4437" y="6751"/>
                    <a:pt x="4503" y="6728"/>
                    <a:pt x="4572" y="6672"/>
                  </a:cubicBezTo>
                  <a:cubicBezTo>
                    <a:pt x="4877" y="6485"/>
                    <a:pt x="4689" y="5805"/>
                    <a:pt x="4689" y="5805"/>
                  </a:cubicBezTo>
                  <a:lnTo>
                    <a:pt x="3986" y="3859"/>
                  </a:lnTo>
                  <a:lnTo>
                    <a:pt x="6143" y="3953"/>
                  </a:lnTo>
                  <a:cubicBezTo>
                    <a:pt x="6143" y="3953"/>
                    <a:pt x="6635" y="3953"/>
                    <a:pt x="6729" y="3648"/>
                  </a:cubicBezTo>
                  <a:cubicBezTo>
                    <a:pt x="6729" y="3273"/>
                    <a:pt x="6143" y="3156"/>
                    <a:pt x="6143" y="3156"/>
                  </a:cubicBezTo>
                  <a:lnTo>
                    <a:pt x="3892" y="3062"/>
                  </a:lnTo>
                  <a:lnTo>
                    <a:pt x="5275" y="1210"/>
                  </a:lnTo>
                  <a:cubicBezTo>
                    <a:pt x="5275" y="1210"/>
                    <a:pt x="5557" y="811"/>
                    <a:pt x="5158" y="624"/>
                  </a:cubicBezTo>
                  <a:cubicBezTo>
                    <a:pt x="5146" y="616"/>
                    <a:pt x="5132" y="612"/>
                    <a:pt x="5116" y="612"/>
                  </a:cubicBezTo>
                  <a:cubicBezTo>
                    <a:pt x="4755" y="612"/>
                    <a:pt x="3400" y="2570"/>
                    <a:pt x="3400" y="2570"/>
                  </a:cubicBezTo>
                  <a:lnTo>
                    <a:pt x="2814" y="436"/>
                  </a:lnTo>
                  <a:cubicBezTo>
                    <a:pt x="2814" y="436"/>
                    <a:pt x="2604" y="0"/>
                    <a:pt x="23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9"/>
            <p:cNvSpPr/>
            <p:nvPr/>
          </p:nvSpPr>
          <p:spPr>
            <a:xfrm>
              <a:off x="78100" y="2675398"/>
              <a:ext cx="124516" cy="123594"/>
            </a:xfrm>
            <a:custGeom>
              <a:rect b="b" l="l" r="r" t="t"/>
              <a:pathLst>
                <a:path extrusionOk="0" h="5632" w="5674">
                  <a:moveTo>
                    <a:pt x="2032" y="0"/>
                  </a:moveTo>
                  <a:cubicBezTo>
                    <a:pt x="2010" y="0"/>
                    <a:pt x="1989" y="5"/>
                    <a:pt x="1970" y="14"/>
                  </a:cubicBezTo>
                  <a:cubicBezTo>
                    <a:pt x="1665" y="108"/>
                    <a:pt x="1782" y="694"/>
                    <a:pt x="1782" y="694"/>
                  </a:cubicBezTo>
                  <a:lnTo>
                    <a:pt x="2462" y="2453"/>
                  </a:lnTo>
                  <a:lnTo>
                    <a:pt x="797" y="2171"/>
                  </a:lnTo>
                  <a:cubicBezTo>
                    <a:pt x="797" y="2171"/>
                    <a:pt x="667" y="2116"/>
                    <a:pt x="528" y="2116"/>
                  </a:cubicBezTo>
                  <a:cubicBezTo>
                    <a:pt x="396" y="2116"/>
                    <a:pt x="257" y="2165"/>
                    <a:pt x="211" y="2359"/>
                  </a:cubicBezTo>
                  <a:cubicBezTo>
                    <a:pt x="0" y="2664"/>
                    <a:pt x="704" y="2851"/>
                    <a:pt x="704" y="2851"/>
                  </a:cubicBezTo>
                  <a:lnTo>
                    <a:pt x="2368" y="3133"/>
                  </a:lnTo>
                  <a:lnTo>
                    <a:pt x="1290" y="4797"/>
                  </a:lnTo>
                  <a:cubicBezTo>
                    <a:pt x="1290" y="4797"/>
                    <a:pt x="985" y="5102"/>
                    <a:pt x="1290" y="5383"/>
                  </a:cubicBezTo>
                  <a:cubicBezTo>
                    <a:pt x="1345" y="5425"/>
                    <a:pt x="1397" y="5442"/>
                    <a:pt x="1446" y="5442"/>
                  </a:cubicBezTo>
                  <a:cubicBezTo>
                    <a:pt x="1649" y="5442"/>
                    <a:pt x="1800" y="5136"/>
                    <a:pt x="1876" y="4891"/>
                  </a:cubicBezTo>
                  <a:cubicBezTo>
                    <a:pt x="1970" y="4703"/>
                    <a:pt x="2837" y="3437"/>
                    <a:pt x="2837" y="3437"/>
                  </a:cubicBezTo>
                  <a:lnTo>
                    <a:pt x="3329" y="5196"/>
                  </a:lnTo>
                  <a:cubicBezTo>
                    <a:pt x="3329" y="5196"/>
                    <a:pt x="3486" y="5631"/>
                    <a:pt x="3710" y="5631"/>
                  </a:cubicBezTo>
                  <a:cubicBezTo>
                    <a:pt x="3746" y="5631"/>
                    <a:pt x="3783" y="5620"/>
                    <a:pt x="3822" y="5594"/>
                  </a:cubicBezTo>
                  <a:cubicBezTo>
                    <a:pt x="4127" y="5383"/>
                    <a:pt x="3916" y="4797"/>
                    <a:pt x="3916" y="4797"/>
                  </a:cubicBezTo>
                  <a:lnTo>
                    <a:pt x="3423" y="3133"/>
                  </a:lnTo>
                  <a:lnTo>
                    <a:pt x="5182" y="3250"/>
                  </a:lnTo>
                  <a:cubicBezTo>
                    <a:pt x="5182" y="3250"/>
                    <a:pt x="5222" y="3259"/>
                    <a:pt x="5281" y="3259"/>
                  </a:cubicBezTo>
                  <a:cubicBezTo>
                    <a:pt x="5405" y="3259"/>
                    <a:pt x="5610" y="3216"/>
                    <a:pt x="5674" y="2945"/>
                  </a:cubicBezTo>
                  <a:cubicBezTo>
                    <a:pt x="5674" y="2664"/>
                    <a:pt x="5182" y="2664"/>
                    <a:pt x="5182" y="2664"/>
                  </a:cubicBezTo>
                  <a:lnTo>
                    <a:pt x="3329" y="2546"/>
                  </a:lnTo>
                  <a:lnTo>
                    <a:pt x="4408" y="999"/>
                  </a:lnTo>
                  <a:cubicBezTo>
                    <a:pt x="4408" y="999"/>
                    <a:pt x="4713" y="601"/>
                    <a:pt x="4408" y="507"/>
                  </a:cubicBezTo>
                  <a:cubicBezTo>
                    <a:pt x="4394" y="497"/>
                    <a:pt x="4377" y="493"/>
                    <a:pt x="4359" y="493"/>
                  </a:cubicBezTo>
                  <a:cubicBezTo>
                    <a:pt x="4011" y="493"/>
                    <a:pt x="2954" y="2078"/>
                    <a:pt x="2954" y="2078"/>
                  </a:cubicBezTo>
                  <a:lnTo>
                    <a:pt x="2462" y="319"/>
                  </a:lnTo>
                  <a:cubicBezTo>
                    <a:pt x="2462" y="319"/>
                    <a:pt x="2218"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9"/>
            <p:cNvSpPr/>
            <p:nvPr/>
          </p:nvSpPr>
          <p:spPr>
            <a:xfrm>
              <a:off x="4831705" y="926634"/>
              <a:ext cx="122475" cy="122014"/>
            </a:xfrm>
            <a:custGeom>
              <a:rect b="b" l="l" r="r" t="t"/>
              <a:pathLst>
                <a:path extrusionOk="0" h="5560" w="5581">
                  <a:moveTo>
                    <a:pt x="2016" y="0"/>
                  </a:moveTo>
                  <a:cubicBezTo>
                    <a:pt x="1972" y="0"/>
                    <a:pt x="1926" y="15"/>
                    <a:pt x="1876" y="53"/>
                  </a:cubicBezTo>
                  <a:cubicBezTo>
                    <a:pt x="1571" y="146"/>
                    <a:pt x="1759" y="733"/>
                    <a:pt x="1759" y="733"/>
                  </a:cubicBezTo>
                  <a:lnTo>
                    <a:pt x="2345" y="2491"/>
                  </a:lnTo>
                  <a:lnTo>
                    <a:pt x="798" y="2092"/>
                  </a:lnTo>
                  <a:cubicBezTo>
                    <a:pt x="798" y="2092"/>
                    <a:pt x="747" y="2083"/>
                    <a:pt x="673" y="2083"/>
                  </a:cubicBezTo>
                  <a:cubicBezTo>
                    <a:pt x="514" y="2083"/>
                    <a:pt x="245" y="2126"/>
                    <a:pt x="118" y="2397"/>
                  </a:cubicBezTo>
                  <a:cubicBezTo>
                    <a:pt x="1" y="2679"/>
                    <a:pt x="587" y="2772"/>
                    <a:pt x="587" y="2772"/>
                  </a:cubicBezTo>
                  <a:lnTo>
                    <a:pt x="2251" y="3077"/>
                  </a:lnTo>
                  <a:lnTo>
                    <a:pt x="1173" y="4742"/>
                  </a:lnTo>
                  <a:cubicBezTo>
                    <a:pt x="1173" y="4742"/>
                    <a:pt x="891" y="5117"/>
                    <a:pt x="1173" y="5328"/>
                  </a:cubicBezTo>
                  <a:cubicBezTo>
                    <a:pt x="1238" y="5388"/>
                    <a:pt x="1298" y="5413"/>
                    <a:pt x="1352" y="5413"/>
                  </a:cubicBezTo>
                  <a:cubicBezTo>
                    <a:pt x="1553" y="5413"/>
                    <a:pt x="1685" y="5077"/>
                    <a:pt x="1759" y="4929"/>
                  </a:cubicBezTo>
                  <a:cubicBezTo>
                    <a:pt x="1970" y="4742"/>
                    <a:pt x="2837" y="3476"/>
                    <a:pt x="2837" y="3476"/>
                  </a:cubicBezTo>
                  <a:lnTo>
                    <a:pt x="3236" y="5234"/>
                  </a:lnTo>
                  <a:cubicBezTo>
                    <a:pt x="3236" y="5234"/>
                    <a:pt x="3431" y="5560"/>
                    <a:pt x="3673" y="5560"/>
                  </a:cubicBezTo>
                  <a:cubicBezTo>
                    <a:pt x="3721" y="5560"/>
                    <a:pt x="3771" y="5547"/>
                    <a:pt x="3822" y="5515"/>
                  </a:cubicBezTo>
                  <a:cubicBezTo>
                    <a:pt x="4103" y="5422"/>
                    <a:pt x="3916" y="4836"/>
                    <a:pt x="3916" y="4836"/>
                  </a:cubicBezTo>
                  <a:lnTo>
                    <a:pt x="3330" y="3171"/>
                  </a:lnTo>
                  <a:lnTo>
                    <a:pt x="5088" y="3265"/>
                  </a:lnTo>
                  <a:cubicBezTo>
                    <a:pt x="5088" y="3265"/>
                    <a:pt x="5580" y="3265"/>
                    <a:pt x="5580" y="2983"/>
                  </a:cubicBezTo>
                  <a:cubicBezTo>
                    <a:pt x="5580" y="2679"/>
                    <a:pt x="5088" y="2679"/>
                    <a:pt x="5088" y="2679"/>
                  </a:cubicBezTo>
                  <a:lnTo>
                    <a:pt x="3236" y="2585"/>
                  </a:lnTo>
                  <a:lnTo>
                    <a:pt x="4408" y="1014"/>
                  </a:lnTo>
                  <a:cubicBezTo>
                    <a:pt x="4408" y="1014"/>
                    <a:pt x="4596" y="639"/>
                    <a:pt x="4314" y="545"/>
                  </a:cubicBezTo>
                  <a:cubicBezTo>
                    <a:pt x="4297" y="533"/>
                    <a:pt x="4277" y="527"/>
                    <a:pt x="4255" y="527"/>
                  </a:cubicBezTo>
                  <a:cubicBezTo>
                    <a:pt x="3881" y="527"/>
                    <a:pt x="2837" y="2092"/>
                    <a:pt x="2837" y="2092"/>
                  </a:cubicBezTo>
                  <a:lnTo>
                    <a:pt x="2345" y="334"/>
                  </a:lnTo>
                  <a:cubicBezTo>
                    <a:pt x="2345" y="334"/>
                    <a:pt x="2218" y="0"/>
                    <a:pt x="20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9"/>
            <p:cNvSpPr/>
            <p:nvPr/>
          </p:nvSpPr>
          <p:spPr>
            <a:xfrm>
              <a:off x="6065889" y="4580743"/>
              <a:ext cx="124538" cy="123243"/>
            </a:xfrm>
            <a:custGeom>
              <a:rect b="b" l="l" r="r" t="t"/>
              <a:pathLst>
                <a:path extrusionOk="0" h="5616" w="5675">
                  <a:moveTo>
                    <a:pt x="2044" y="1"/>
                  </a:moveTo>
                  <a:cubicBezTo>
                    <a:pt x="2020" y="1"/>
                    <a:pt x="1996" y="5"/>
                    <a:pt x="1970" y="13"/>
                  </a:cubicBezTo>
                  <a:cubicBezTo>
                    <a:pt x="1665" y="107"/>
                    <a:pt x="1853" y="693"/>
                    <a:pt x="1853" y="693"/>
                  </a:cubicBezTo>
                  <a:lnTo>
                    <a:pt x="2439" y="2451"/>
                  </a:lnTo>
                  <a:lnTo>
                    <a:pt x="892" y="2147"/>
                  </a:lnTo>
                  <a:cubicBezTo>
                    <a:pt x="892" y="2147"/>
                    <a:pt x="776" y="2102"/>
                    <a:pt x="635" y="2102"/>
                  </a:cubicBezTo>
                  <a:cubicBezTo>
                    <a:pt x="486" y="2102"/>
                    <a:pt x="308" y="2152"/>
                    <a:pt x="212" y="2358"/>
                  </a:cubicBezTo>
                  <a:cubicBezTo>
                    <a:pt x="1" y="2639"/>
                    <a:pt x="681" y="2850"/>
                    <a:pt x="681" y="2850"/>
                  </a:cubicBezTo>
                  <a:lnTo>
                    <a:pt x="2345" y="3131"/>
                  </a:lnTo>
                  <a:lnTo>
                    <a:pt x="1267" y="4796"/>
                  </a:lnTo>
                  <a:cubicBezTo>
                    <a:pt x="1267" y="4796"/>
                    <a:pt x="985" y="5077"/>
                    <a:pt x="1267" y="5382"/>
                  </a:cubicBezTo>
                  <a:cubicBezTo>
                    <a:pt x="1323" y="5417"/>
                    <a:pt x="1376" y="5432"/>
                    <a:pt x="1425" y="5432"/>
                  </a:cubicBezTo>
                  <a:cubicBezTo>
                    <a:pt x="1638" y="5432"/>
                    <a:pt x="1777" y="5138"/>
                    <a:pt x="1853" y="4890"/>
                  </a:cubicBezTo>
                  <a:cubicBezTo>
                    <a:pt x="2064" y="4702"/>
                    <a:pt x="2931" y="3436"/>
                    <a:pt x="2931" y="3436"/>
                  </a:cubicBezTo>
                  <a:lnTo>
                    <a:pt x="3330" y="5194"/>
                  </a:lnTo>
                  <a:cubicBezTo>
                    <a:pt x="3330" y="5194"/>
                    <a:pt x="3532" y="5615"/>
                    <a:pt x="3779" y="5615"/>
                  </a:cubicBezTo>
                  <a:cubicBezTo>
                    <a:pt x="3824" y="5615"/>
                    <a:pt x="3870" y="5602"/>
                    <a:pt x="3916" y="5570"/>
                  </a:cubicBezTo>
                  <a:cubicBezTo>
                    <a:pt x="4197" y="5382"/>
                    <a:pt x="4010" y="4796"/>
                    <a:pt x="4010" y="4796"/>
                  </a:cubicBezTo>
                  <a:lnTo>
                    <a:pt x="3424" y="3131"/>
                  </a:lnTo>
                  <a:lnTo>
                    <a:pt x="3424" y="3131"/>
                  </a:lnTo>
                  <a:lnTo>
                    <a:pt x="5182" y="3225"/>
                  </a:lnTo>
                  <a:cubicBezTo>
                    <a:pt x="5182" y="3225"/>
                    <a:pt x="5226" y="3235"/>
                    <a:pt x="5289" y="3235"/>
                  </a:cubicBezTo>
                  <a:cubicBezTo>
                    <a:pt x="5414" y="3235"/>
                    <a:pt x="5612" y="3194"/>
                    <a:pt x="5674" y="2944"/>
                  </a:cubicBezTo>
                  <a:cubicBezTo>
                    <a:pt x="5674" y="2639"/>
                    <a:pt x="5182" y="2639"/>
                    <a:pt x="5182" y="2639"/>
                  </a:cubicBezTo>
                  <a:lnTo>
                    <a:pt x="3330" y="2545"/>
                  </a:lnTo>
                  <a:lnTo>
                    <a:pt x="4502" y="974"/>
                  </a:lnTo>
                  <a:cubicBezTo>
                    <a:pt x="4502" y="974"/>
                    <a:pt x="4690" y="693"/>
                    <a:pt x="4408" y="505"/>
                  </a:cubicBezTo>
                  <a:cubicBezTo>
                    <a:pt x="4391" y="493"/>
                    <a:pt x="4371" y="488"/>
                    <a:pt x="4349" y="488"/>
                  </a:cubicBezTo>
                  <a:cubicBezTo>
                    <a:pt x="3975" y="488"/>
                    <a:pt x="2931" y="2053"/>
                    <a:pt x="2931" y="2053"/>
                  </a:cubicBezTo>
                  <a:lnTo>
                    <a:pt x="2439" y="388"/>
                  </a:lnTo>
                  <a:cubicBezTo>
                    <a:pt x="2439" y="388"/>
                    <a:pt x="2284" y="1"/>
                    <a:pt x="20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9"/>
            <p:cNvSpPr/>
            <p:nvPr/>
          </p:nvSpPr>
          <p:spPr>
            <a:xfrm>
              <a:off x="3386353" y="3438448"/>
              <a:ext cx="124033" cy="123550"/>
            </a:xfrm>
            <a:custGeom>
              <a:rect b="b" l="l" r="r" t="t"/>
              <a:pathLst>
                <a:path extrusionOk="0" h="5630" w="5652">
                  <a:moveTo>
                    <a:pt x="1925" y="1"/>
                  </a:moveTo>
                  <a:cubicBezTo>
                    <a:pt x="1901" y="1"/>
                    <a:pt x="1877" y="4"/>
                    <a:pt x="1853" y="12"/>
                  </a:cubicBezTo>
                  <a:cubicBezTo>
                    <a:pt x="1665" y="130"/>
                    <a:pt x="1759" y="716"/>
                    <a:pt x="1759" y="716"/>
                  </a:cubicBezTo>
                  <a:lnTo>
                    <a:pt x="2439" y="2474"/>
                  </a:lnTo>
                  <a:lnTo>
                    <a:pt x="2439" y="2474"/>
                  </a:lnTo>
                  <a:lnTo>
                    <a:pt x="774" y="2169"/>
                  </a:lnTo>
                  <a:cubicBezTo>
                    <a:pt x="774" y="2169"/>
                    <a:pt x="651" y="2123"/>
                    <a:pt x="505" y="2123"/>
                  </a:cubicBezTo>
                  <a:cubicBezTo>
                    <a:pt x="358" y="2123"/>
                    <a:pt x="188" y="2169"/>
                    <a:pt x="95" y="2357"/>
                  </a:cubicBezTo>
                  <a:cubicBezTo>
                    <a:pt x="1" y="2662"/>
                    <a:pt x="587" y="2849"/>
                    <a:pt x="587" y="2849"/>
                  </a:cubicBezTo>
                  <a:lnTo>
                    <a:pt x="2252" y="3154"/>
                  </a:lnTo>
                  <a:lnTo>
                    <a:pt x="1173" y="4819"/>
                  </a:lnTo>
                  <a:cubicBezTo>
                    <a:pt x="1173" y="4819"/>
                    <a:pt x="868" y="5100"/>
                    <a:pt x="1173" y="5405"/>
                  </a:cubicBezTo>
                  <a:cubicBezTo>
                    <a:pt x="1224" y="5438"/>
                    <a:pt x="1272" y="5453"/>
                    <a:pt x="1318" y="5453"/>
                  </a:cubicBezTo>
                  <a:cubicBezTo>
                    <a:pt x="1529" y="5453"/>
                    <a:pt x="1699" y="5143"/>
                    <a:pt x="1853" y="4913"/>
                  </a:cubicBezTo>
                  <a:cubicBezTo>
                    <a:pt x="1947" y="4701"/>
                    <a:pt x="2838" y="3435"/>
                    <a:pt x="2838" y="3435"/>
                  </a:cubicBezTo>
                  <a:lnTo>
                    <a:pt x="3213" y="5194"/>
                  </a:lnTo>
                  <a:cubicBezTo>
                    <a:pt x="3213" y="5194"/>
                    <a:pt x="3439" y="5629"/>
                    <a:pt x="3682" y="5629"/>
                  </a:cubicBezTo>
                  <a:cubicBezTo>
                    <a:pt x="3721" y="5629"/>
                    <a:pt x="3760" y="5618"/>
                    <a:pt x="3799" y="5592"/>
                  </a:cubicBezTo>
                  <a:cubicBezTo>
                    <a:pt x="4104" y="5405"/>
                    <a:pt x="3893" y="4819"/>
                    <a:pt x="3893" y="4819"/>
                  </a:cubicBezTo>
                  <a:lnTo>
                    <a:pt x="3307" y="3154"/>
                  </a:lnTo>
                  <a:lnTo>
                    <a:pt x="5065" y="3248"/>
                  </a:lnTo>
                  <a:cubicBezTo>
                    <a:pt x="5065" y="3248"/>
                    <a:pt x="5115" y="3258"/>
                    <a:pt x="5184" y="3258"/>
                  </a:cubicBezTo>
                  <a:cubicBezTo>
                    <a:pt x="5330" y="3258"/>
                    <a:pt x="5557" y="3214"/>
                    <a:pt x="5557" y="2943"/>
                  </a:cubicBezTo>
                  <a:cubicBezTo>
                    <a:pt x="5651" y="2662"/>
                    <a:pt x="5065" y="2662"/>
                    <a:pt x="5065" y="2662"/>
                  </a:cubicBezTo>
                  <a:lnTo>
                    <a:pt x="3213" y="2568"/>
                  </a:lnTo>
                  <a:lnTo>
                    <a:pt x="4385" y="997"/>
                  </a:lnTo>
                  <a:cubicBezTo>
                    <a:pt x="4385" y="997"/>
                    <a:pt x="4596" y="716"/>
                    <a:pt x="4291" y="505"/>
                  </a:cubicBezTo>
                  <a:cubicBezTo>
                    <a:pt x="4282" y="495"/>
                    <a:pt x="4270" y="491"/>
                    <a:pt x="4255" y="491"/>
                  </a:cubicBezTo>
                  <a:cubicBezTo>
                    <a:pt x="3979" y="491"/>
                    <a:pt x="2838" y="2076"/>
                    <a:pt x="2838" y="2076"/>
                  </a:cubicBezTo>
                  <a:lnTo>
                    <a:pt x="2345" y="411"/>
                  </a:lnTo>
                  <a:cubicBezTo>
                    <a:pt x="2345" y="411"/>
                    <a:pt x="2169" y="1"/>
                    <a:pt x="19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9"/>
            <p:cNvSpPr/>
            <p:nvPr/>
          </p:nvSpPr>
          <p:spPr>
            <a:xfrm>
              <a:off x="7457617" y="4476204"/>
              <a:ext cx="158487" cy="139592"/>
            </a:xfrm>
            <a:custGeom>
              <a:rect b="b" l="l" r="r" t="t"/>
              <a:pathLst>
                <a:path extrusionOk="0" h="6361" w="7222">
                  <a:moveTo>
                    <a:pt x="4286" y="0"/>
                  </a:moveTo>
                  <a:cubicBezTo>
                    <a:pt x="4056" y="0"/>
                    <a:pt x="3893" y="525"/>
                    <a:pt x="3893" y="525"/>
                  </a:cubicBezTo>
                  <a:lnTo>
                    <a:pt x="3424" y="2659"/>
                  </a:lnTo>
                  <a:lnTo>
                    <a:pt x="1853" y="1017"/>
                  </a:lnTo>
                  <a:cubicBezTo>
                    <a:pt x="1853" y="1017"/>
                    <a:pt x="1635" y="800"/>
                    <a:pt x="1408" y="800"/>
                  </a:cubicBezTo>
                  <a:cubicBezTo>
                    <a:pt x="1328" y="800"/>
                    <a:pt x="1246" y="827"/>
                    <a:pt x="1173" y="900"/>
                  </a:cubicBezTo>
                  <a:cubicBezTo>
                    <a:pt x="962" y="1205"/>
                    <a:pt x="2838" y="2963"/>
                    <a:pt x="2838" y="2963"/>
                  </a:cubicBezTo>
                  <a:lnTo>
                    <a:pt x="587" y="3245"/>
                  </a:lnTo>
                  <a:cubicBezTo>
                    <a:pt x="587" y="3245"/>
                    <a:pt x="1" y="3362"/>
                    <a:pt x="94" y="3737"/>
                  </a:cubicBezTo>
                  <a:cubicBezTo>
                    <a:pt x="188" y="4042"/>
                    <a:pt x="868" y="4042"/>
                    <a:pt x="868" y="4042"/>
                  </a:cubicBezTo>
                  <a:lnTo>
                    <a:pt x="3119" y="3643"/>
                  </a:lnTo>
                  <a:lnTo>
                    <a:pt x="2345" y="5495"/>
                  </a:lnTo>
                  <a:cubicBezTo>
                    <a:pt x="2345" y="5495"/>
                    <a:pt x="2134" y="6082"/>
                    <a:pt x="2439" y="6293"/>
                  </a:cubicBezTo>
                  <a:cubicBezTo>
                    <a:pt x="2507" y="6341"/>
                    <a:pt x="2572" y="6361"/>
                    <a:pt x="2633" y="6361"/>
                  </a:cubicBezTo>
                  <a:cubicBezTo>
                    <a:pt x="2926" y="6361"/>
                    <a:pt x="3119" y="5894"/>
                    <a:pt x="3119" y="5894"/>
                  </a:cubicBezTo>
                  <a:lnTo>
                    <a:pt x="3799" y="3948"/>
                  </a:lnTo>
                  <a:lnTo>
                    <a:pt x="5557" y="5589"/>
                  </a:lnTo>
                  <a:cubicBezTo>
                    <a:pt x="5557" y="5589"/>
                    <a:pt x="5775" y="5807"/>
                    <a:pt x="6002" y="5807"/>
                  </a:cubicBezTo>
                  <a:cubicBezTo>
                    <a:pt x="6082" y="5807"/>
                    <a:pt x="6164" y="5780"/>
                    <a:pt x="6237" y="5706"/>
                  </a:cubicBezTo>
                  <a:cubicBezTo>
                    <a:pt x="6636" y="5402"/>
                    <a:pt x="6143" y="5120"/>
                    <a:pt x="5956" y="4909"/>
                  </a:cubicBezTo>
                  <a:cubicBezTo>
                    <a:pt x="5651" y="4722"/>
                    <a:pt x="4291" y="3362"/>
                    <a:pt x="4291" y="3362"/>
                  </a:cubicBezTo>
                  <a:lnTo>
                    <a:pt x="6542" y="3245"/>
                  </a:lnTo>
                  <a:cubicBezTo>
                    <a:pt x="6542" y="3245"/>
                    <a:pt x="7222" y="3057"/>
                    <a:pt x="7128" y="2659"/>
                  </a:cubicBezTo>
                  <a:cubicBezTo>
                    <a:pt x="7003" y="2408"/>
                    <a:pt x="6649" y="2367"/>
                    <a:pt x="6426" y="2367"/>
                  </a:cubicBezTo>
                  <a:cubicBezTo>
                    <a:pt x="6315" y="2367"/>
                    <a:pt x="6237" y="2377"/>
                    <a:pt x="6237" y="2377"/>
                  </a:cubicBezTo>
                  <a:lnTo>
                    <a:pt x="4104" y="2659"/>
                  </a:lnTo>
                  <a:lnTo>
                    <a:pt x="4690" y="619"/>
                  </a:lnTo>
                  <a:cubicBezTo>
                    <a:pt x="4690" y="619"/>
                    <a:pt x="4784" y="127"/>
                    <a:pt x="4385" y="33"/>
                  </a:cubicBezTo>
                  <a:cubicBezTo>
                    <a:pt x="4351" y="10"/>
                    <a:pt x="4318" y="0"/>
                    <a:pt x="4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9"/>
            <p:cNvSpPr/>
            <p:nvPr/>
          </p:nvSpPr>
          <p:spPr>
            <a:xfrm>
              <a:off x="1494514" y="4441878"/>
              <a:ext cx="192962" cy="208236"/>
            </a:xfrm>
            <a:custGeom>
              <a:rect b="b" l="l" r="r" t="t"/>
              <a:pathLst>
                <a:path extrusionOk="0" h="9489" w="8793">
                  <a:moveTo>
                    <a:pt x="3906" y="0"/>
                  </a:moveTo>
                  <a:cubicBezTo>
                    <a:pt x="3872" y="0"/>
                    <a:pt x="3837" y="3"/>
                    <a:pt x="3799" y="9"/>
                  </a:cubicBezTo>
                  <a:cubicBezTo>
                    <a:pt x="3306" y="103"/>
                    <a:pt x="3705" y="3526"/>
                    <a:pt x="3705" y="3526"/>
                  </a:cubicBezTo>
                  <a:lnTo>
                    <a:pt x="1173" y="1955"/>
                  </a:lnTo>
                  <a:cubicBezTo>
                    <a:pt x="1173" y="1955"/>
                    <a:pt x="819" y="1788"/>
                    <a:pt x="527" y="1788"/>
                  </a:cubicBezTo>
                  <a:cubicBezTo>
                    <a:pt x="381" y="1788"/>
                    <a:pt x="251" y="1830"/>
                    <a:pt x="188" y="1955"/>
                  </a:cubicBezTo>
                  <a:cubicBezTo>
                    <a:pt x="1" y="2448"/>
                    <a:pt x="774" y="3034"/>
                    <a:pt x="774" y="3034"/>
                  </a:cubicBezTo>
                  <a:lnTo>
                    <a:pt x="3517" y="4511"/>
                  </a:lnTo>
                  <a:lnTo>
                    <a:pt x="1056" y="5870"/>
                  </a:lnTo>
                  <a:cubicBezTo>
                    <a:pt x="1056" y="5870"/>
                    <a:pt x="376" y="6269"/>
                    <a:pt x="470" y="6855"/>
                  </a:cubicBezTo>
                  <a:cubicBezTo>
                    <a:pt x="548" y="7074"/>
                    <a:pt x="732" y="7142"/>
                    <a:pt x="930" y="7142"/>
                  </a:cubicBezTo>
                  <a:cubicBezTo>
                    <a:pt x="1264" y="7142"/>
                    <a:pt x="1642" y="6949"/>
                    <a:pt x="1642" y="6949"/>
                  </a:cubicBezTo>
                  <a:lnTo>
                    <a:pt x="3986" y="5472"/>
                  </a:lnTo>
                  <a:lnTo>
                    <a:pt x="4479" y="8801"/>
                  </a:lnTo>
                  <a:cubicBezTo>
                    <a:pt x="4479" y="8801"/>
                    <a:pt x="4479" y="9489"/>
                    <a:pt x="4970" y="9489"/>
                  </a:cubicBezTo>
                  <a:cubicBezTo>
                    <a:pt x="5000" y="9489"/>
                    <a:pt x="5031" y="9486"/>
                    <a:pt x="5065" y="9481"/>
                  </a:cubicBezTo>
                  <a:cubicBezTo>
                    <a:pt x="5745" y="9481"/>
                    <a:pt x="5463" y="8707"/>
                    <a:pt x="5463" y="8309"/>
                  </a:cubicBezTo>
                  <a:cubicBezTo>
                    <a:pt x="5370" y="7910"/>
                    <a:pt x="5065" y="5285"/>
                    <a:pt x="5065" y="5284"/>
                  </a:cubicBezTo>
                  <a:lnTo>
                    <a:pt x="5065" y="5284"/>
                  </a:lnTo>
                  <a:lnTo>
                    <a:pt x="7620" y="7137"/>
                  </a:lnTo>
                  <a:cubicBezTo>
                    <a:pt x="7620" y="7137"/>
                    <a:pt x="7908" y="7269"/>
                    <a:pt x="8171" y="7269"/>
                  </a:cubicBezTo>
                  <a:cubicBezTo>
                    <a:pt x="8363" y="7269"/>
                    <a:pt x="8542" y="7197"/>
                    <a:pt x="8582" y="6949"/>
                  </a:cubicBezTo>
                  <a:cubicBezTo>
                    <a:pt x="8793" y="6457"/>
                    <a:pt x="7902" y="5870"/>
                    <a:pt x="7902" y="5870"/>
                  </a:cubicBezTo>
                  <a:lnTo>
                    <a:pt x="5463" y="4393"/>
                  </a:lnTo>
                  <a:lnTo>
                    <a:pt x="7808" y="2635"/>
                  </a:lnTo>
                  <a:cubicBezTo>
                    <a:pt x="7808" y="2635"/>
                    <a:pt x="8394" y="2166"/>
                    <a:pt x="8089" y="1768"/>
                  </a:cubicBezTo>
                  <a:cubicBezTo>
                    <a:pt x="8006" y="1622"/>
                    <a:pt x="7888" y="1571"/>
                    <a:pt x="7763" y="1571"/>
                  </a:cubicBezTo>
                  <a:cubicBezTo>
                    <a:pt x="7465" y="1571"/>
                    <a:pt x="7128" y="1861"/>
                    <a:pt x="7128" y="1861"/>
                  </a:cubicBezTo>
                  <a:lnTo>
                    <a:pt x="4690" y="3714"/>
                  </a:lnTo>
                  <a:lnTo>
                    <a:pt x="4479" y="595"/>
                  </a:lnTo>
                  <a:cubicBezTo>
                    <a:pt x="4479" y="595"/>
                    <a:pt x="4397" y="0"/>
                    <a:pt x="39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9"/>
            <p:cNvSpPr/>
            <p:nvPr/>
          </p:nvSpPr>
          <p:spPr>
            <a:xfrm>
              <a:off x="3265962" y="152382"/>
              <a:ext cx="192962" cy="210145"/>
            </a:xfrm>
            <a:custGeom>
              <a:rect b="b" l="l" r="r" t="t"/>
              <a:pathLst>
                <a:path extrusionOk="0" h="9576" w="8793">
                  <a:moveTo>
                    <a:pt x="3914" y="1"/>
                  </a:moveTo>
                  <a:cubicBezTo>
                    <a:pt x="3884" y="1"/>
                    <a:pt x="3854" y="4"/>
                    <a:pt x="3822" y="10"/>
                  </a:cubicBezTo>
                  <a:cubicBezTo>
                    <a:pt x="3330" y="104"/>
                    <a:pt x="3728" y="3620"/>
                    <a:pt x="3728" y="3620"/>
                  </a:cubicBezTo>
                  <a:lnTo>
                    <a:pt x="1173" y="1956"/>
                  </a:lnTo>
                  <a:cubicBezTo>
                    <a:pt x="1173" y="1956"/>
                    <a:pt x="880" y="1814"/>
                    <a:pt x="611" y="1814"/>
                  </a:cubicBezTo>
                  <a:cubicBezTo>
                    <a:pt x="443" y="1814"/>
                    <a:pt x="284" y="1869"/>
                    <a:pt x="212" y="2049"/>
                  </a:cubicBezTo>
                  <a:cubicBezTo>
                    <a:pt x="1" y="2448"/>
                    <a:pt x="798" y="3034"/>
                    <a:pt x="798" y="3034"/>
                  </a:cubicBezTo>
                  <a:lnTo>
                    <a:pt x="3517" y="4605"/>
                  </a:lnTo>
                  <a:lnTo>
                    <a:pt x="1079" y="5965"/>
                  </a:lnTo>
                  <a:cubicBezTo>
                    <a:pt x="1079" y="5965"/>
                    <a:pt x="305" y="6270"/>
                    <a:pt x="493" y="6949"/>
                  </a:cubicBezTo>
                  <a:cubicBezTo>
                    <a:pt x="563" y="7145"/>
                    <a:pt x="707" y="7210"/>
                    <a:pt x="866" y="7210"/>
                  </a:cubicBezTo>
                  <a:cubicBezTo>
                    <a:pt x="1186" y="7210"/>
                    <a:pt x="1571" y="6949"/>
                    <a:pt x="1571" y="6949"/>
                  </a:cubicBezTo>
                  <a:lnTo>
                    <a:pt x="4010" y="5566"/>
                  </a:lnTo>
                  <a:lnTo>
                    <a:pt x="4502" y="8802"/>
                  </a:lnTo>
                  <a:cubicBezTo>
                    <a:pt x="4502" y="8802"/>
                    <a:pt x="4502" y="9575"/>
                    <a:pt x="5088" y="9575"/>
                  </a:cubicBezTo>
                  <a:cubicBezTo>
                    <a:pt x="5674" y="9575"/>
                    <a:pt x="5487" y="8802"/>
                    <a:pt x="5487" y="8403"/>
                  </a:cubicBezTo>
                  <a:cubicBezTo>
                    <a:pt x="5393" y="7911"/>
                    <a:pt x="5088" y="5379"/>
                    <a:pt x="5088" y="5379"/>
                  </a:cubicBezTo>
                  <a:lnTo>
                    <a:pt x="5088" y="5379"/>
                  </a:lnTo>
                  <a:lnTo>
                    <a:pt x="7527" y="7137"/>
                  </a:lnTo>
                  <a:cubicBezTo>
                    <a:pt x="7527" y="7137"/>
                    <a:pt x="7867" y="7289"/>
                    <a:pt x="8171" y="7289"/>
                  </a:cubicBezTo>
                  <a:cubicBezTo>
                    <a:pt x="8359" y="7289"/>
                    <a:pt x="8533" y="7231"/>
                    <a:pt x="8605" y="7043"/>
                  </a:cubicBezTo>
                  <a:cubicBezTo>
                    <a:pt x="8793" y="6457"/>
                    <a:pt x="7925" y="5965"/>
                    <a:pt x="7925" y="5965"/>
                  </a:cubicBezTo>
                  <a:lnTo>
                    <a:pt x="5487" y="4511"/>
                  </a:lnTo>
                  <a:lnTo>
                    <a:pt x="7738" y="2636"/>
                  </a:lnTo>
                  <a:cubicBezTo>
                    <a:pt x="7738" y="2636"/>
                    <a:pt x="8417" y="2260"/>
                    <a:pt x="8113" y="1768"/>
                  </a:cubicBezTo>
                  <a:cubicBezTo>
                    <a:pt x="8041" y="1667"/>
                    <a:pt x="7944" y="1629"/>
                    <a:pt x="7839" y="1629"/>
                  </a:cubicBezTo>
                  <a:cubicBezTo>
                    <a:pt x="7530" y="1629"/>
                    <a:pt x="7151" y="1956"/>
                    <a:pt x="7151" y="1956"/>
                  </a:cubicBezTo>
                  <a:lnTo>
                    <a:pt x="4690" y="3808"/>
                  </a:lnTo>
                  <a:lnTo>
                    <a:pt x="4502" y="596"/>
                  </a:lnTo>
                  <a:cubicBezTo>
                    <a:pt x="4502" y="596"/>
                    <a:pt x="4338" y="1"/>
                    <a:pt x="39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9"/>
            <p:cNvSpPr/>
            <p:nvPr/>
          </p:nvSpPr>
          <p:spPr>
            <a:xfrm>
              <a:off x="1122528" y="268120"/>
              <a:ext cx="139460" cy="152540"/>
            </a:xfrm>
            <a:custGeom>
              <a:rect b="b" l="l" r="r" t="t"/>
              <a:pathLst>
                <a:path extrusionOk="0" h="6951" w="6355">
                  <a:moveTo>
                    <a:pt x="2804" y="1"/>
                  </a:moveTo>
                  <a:cubicBezTo>
                    <a:pt x="2778" y="1"/>
                    <a:pt x="2750" y="4"/>
                    <a:pt x="2721" y="11"/>
                  </a:cubicBezTo>
                  <a:cubicBezTo>
                    <a:pt x="2345" y="105"/>
                    <a:pt x="2627" y="2637"/>
                    <a:pt x="2627" y="2637"/>
                  </a:cubicBezTo>
                  <a:lnTo>
                    <a:pt x="775" y="1464"/>
                  </a:lnTo>
                  <a:cubicBezTo>
                    <a:pt x="775" y="1464"/>
                    <a:pt x="556" y="1339"/>
                    <a:pt x="354" y="1339"/>
                  </a:cubicBezTo>
                  <a:cubicBezTo>
                    <a:pt x="254" y="1339"/>
                    <a:pt x="157" y="1371"/>
                    <a:pt x="95" y="1464"/>
                  </a:cubicBezTo>
                  <a:cubicBezTo>
                    <a:pt x="1" y="1769"/>
                    <a:pt x="587" y="2262"/>
                    <a:pt x="587" y="2262"/>
                  </a:cubicBezTo>
                  <a:lnTo>
                    <a:pt x="2533" y="3340"/>
                  </a:lnTo>
                  <a:lnTo>
                    <a:pt x="775" y="4301"/>
                  </a:lnTo>
                  <a:cubicBezTo>
                    <a:pt x="775" y="4301"/>
                    <a:pt x="189" y="4606"/>
                    <a:pt x="376" y="4981"/>
                  </a:cubicBezTo>
                  <a:cubicBezTo>
                    <a:pt x="423" y="5176"/>
                    <a:pt x="557" y="5235"/>
                    <a:pt x="703" y="5235"/>
                  </a:cubicBezTo>
                  <a:cubicBezTo>
                    <a:pt x="925" y="5235"/>
                    <a:pt x="1173" y="5098"/>
                    <a:pt x="1173" y="5098"/>
                  </a:cubicBezTo>
                  <a:lnTo>
                    <a:pt x="2932" y="4020"/>
                  </a:lnTo>
                  <a:lnTo>
                    <a:pt x="3213" y="6365"/>
                  </a:lnTo>
                  <a:cubicBezTo>
                    <a:pt x="3213" y="6365"/>
                    <a:pt x="3213" y="6951"/>
                    <a:pt x="3612" y="6951"/>
                  </a:cubicBezTo>
                  <a:cubicBezTo>
                    <a:pt x="4104" y="6951"/>
                    <a:pt x="3893" y="6365"/>
                    <a:pt x="3893" y="6060"/>
                  </a:cubicBezTo>
                  <a:cubicBezTo>
                    <a:pt x="3893" y="5778"/>
                    <a:pt x="3612" y="3926"/>
                    <a:pt x="3612" y="3926"/>
                  </a:cubicBezTo>
                  <a:lnTo>
                    <a:pt x="3612" y="3926"/>
                  </a:lnTo>
                  <a:lnTo>
                    <a:pt x="5464" y="5192"/>
                  </a:lnTo>
                  <a:cubicBezTo>
                    <a:pt x="5464" y="5192"/>
                    <a:pt x="5675" y="5294"/>
                    <a:pt x="5884" y="5294"/>
                  </a:cubicBezTo>
                  <a:cubicBezTo>
                    <a:pt x="6024" y="5294"/>
                    <a:pt x="6162" y="5249"/>
                    <a:pt x="6237" y="5098"/>
                  </a:cubicBezTo>
                  <a:cubicBezTo>
                    <a:pt x="6355" y="4700"/>
                    <a:pt x="5768" y="4301"/>
                    <a:pt x="5768" y="4301"/>
                  </a:cubicBezTo>
                  <a:lnTo>
                    <a:pt x="3893" y="3223"/>
                  </a:lnTo>
                  <a:lnTo>
                    <a:pt x="5557" y="1957"/>
                  </a:lnTo>
                  <a:cubicBezTo>
                    <a:pt x="5557" y="1957"/>
                    <a:pt x="6050" y="1675"/>
                    <a:pt x="5862" y="1277"/>
                  </a:cubicBezTo>
                  <a:cubicBezTo>
                    <a:pt x="5805" y="1200"/>
                    <a:pt x="5719" y="1172"/>
                    <a:pt x="5625" y="1172"/>
                  </a:cubicBezTo>
                  <a:cubicBezTo>
                    <a:pt x="5375" y="1172"/>
                    <a:pt x="5065" y="1371"/>
                    <a:pt x="5065" y="1371"/>
                  </a:cubicBezTo>
                  <a:lnTo>
                    <a:pt x="3307" y="2754"/>
                  </a:lnTo>
                  <a:lnTo>
                    <a:pt x="3213" y="503"/>
                  </a:lnTo>
                  <a:cubicBezTo>
                    <a:pt x="3213" y="503"/>
                    <a:pt x="3133" y="1"/>
                    <a:pt x="280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9"/>
            <p:cNvSpPr/>
            <p:nvPr/>
          </p:nvSpPr>
          <p:spPr>
            <a:xfrm>
              <a:off x="2646499" y="3721692"/>
              <a:ext cx="141523" cy="152320"/>
            </a:xfrm>
            <a:custGeom>
              <a:rect b="b" l="l" r="r" t="t"/>
              <a:pathLst>
                <a:path extrusionOk="0" h="6941" w="6449">
                  <a:moveTo>
                    <a:pt x="2837" y="0"/>
                  </a:moveTo>
                  <a:cubicBezTo>
                    <a:pt x="2439" y="118"/>
                    <a:pt x="2744" y="2650"/>
                    <a:pt x="2744" y="2650"/>
                  </a:cubicBezTo>
                  <a:lnTo>
                    <a:pt x="892" y="1477"/>
                  </a:lnTo>
                  <a:cubicBezTo>
                    <a:pt x="892" y="1477"/>
                    <a:pt x="631" y="1342"/>
                    <a:pt x="430" y="1342"/>
                  </a:cubicBezTo>
                  <a:cubicBezTo>
                    <a:pt x="329" y="1342"/>
                    <a:pt x="243" y="1376"/>
                    <a:pt x="212" y="1477"/>
                  </a:cubicBezTo>
                  <a:cubicBezTo>
                    <a:pt x="1" y="1876"/>
                    <a:pt x="587" y="2251"/>
                    <a:pt x="587" y="2251"/>
                  </a:cubicBezTo>
                  <a:lnTo>
                    <a:pt x="2556" y="3329"/>
                  </a:lnTo>
                  <a:lnTo>
                    <a:pt x="892" y="4314"/>
                  </a:lnTo>
                  <a:cubicBezTo>
                    <a:pt x="892" y="4314"/>
                    <a:pt x="305" y="4596"/>
                    <a:pt x="399" y="4994"/>
                  </a:cubicBezTo>
                  <a:cubicBezTo>
                    <a:pt x="435" y="5182"/>
                    <a:pt x="556" y="5240"/>
                    <a:pt x="692" y="5240"/>
                  </a:cubicBezTo>
                  <a:cubicBezTo>
                    <a:pt x="913" y="5240"/>
                    <a:pt x="1173" y="5088"/>
                    <a:pt x="1173" y="5088"/>
                  </a:cubicBezTo>
                  <a:lnTo>
                    <a:pt x="2931" y="4009"/>
                  </a:lnTo>
                  <a:lnTo>
                    <a:pt x="3330" y="6354"/>
                  </a:lnTo>
                  <a:cubicBezTo>
                    <a:pt x="3330" y="6354"/>
                    <a:pt x="3330" y="6940"/>
                    <a:pt x="3728" y="6940"/>
                  </a:cubicBezTo>
                  <a:cubicBezTo>
                    <a:pt x="4197" y="6940"/>
                    <a:pt x="4010" y="6354"/>
                    <a:pt x="4010" y="6073"/>
                  </a:cubicBezTo>
                  <a:cubicBezTo>
                    <a:pt x="3916" y="5768"/>
                    <a:pt x="3728" y="3916"/>
                    <a:pt x="3728" y="3916"/>
                  </a:cubicBezTo>
                  <a:lnTo>
                    <a:pt x="3728" y="3916"/>
                  </a:lnTo>
                  <a:lnTo>
                    <a:pt x="5487" y="5182"/>
                  </a:lnTo>
                  <a:cubicBezTo>
                    <a:pt x="5487" y="5182"/>
                    <a:pt x="5735" y="5293"/>
                    <a:pt x="5953" y="5293"/>
                  </a:cubicBezTo>
                  <a:cubicBezTo>
                    <a:pt x="6095" y="5293"/>
                    <a:pt x="6223" y="5245"/>
                    <a:pt x="6260" y="5088"/>
                  </a:cubicBezTo>
                  <a:cubicBezTo>
                    <a:pt x="6448" y="4689"/>
                    <a:pt x="5768" y="4314"/>
                    <a:pt x="5768" y="4314"/>
                  </a:cubicBezTo>
                  <a:lnTo>
                    <a:pt x="4010" y="3236"/>
                  </a:lnTo>
                  <a:lnTo>
                    <a:pt x="5674" y="1970"/>
                  </a:lnTo>
                  <a:cubicBezTo>
                    <a:pt x="5674" y="1970"/>
                    <a:pt x="6167" y="1665"/>
                    <a:pt x="5862" y="1384"/>
                  </a:cubicBezTo>
                  <a:cubicBezTo>
                    <a:pt x="5799" y="1251"/>
                    <a:pt x="5703" y="1206"/>
                    <a:pt x="5602" y="1206"/>
                  </a:cubicBezTo>
                  <a:cubicBezTo>
                    <a:pt x="5401" y="1206"/>
                    <a:pt x="5182" y="1384"/>
                    <a:pt x="5182" y="1384"/>
                  </a:cubicBezTo>
                  <a:lnTo>
                    <a:pt x="3424" y="2743"/>
                  </a:lnTo>
                  <a:lnTo>
                    <a:pt x="3236" y="493"/>
                  </a:lnTo>
                  <a:cubicBezTo>
                    <a:pt x="3236" y="493"/>
                    <a:pt x="3142" y="0"/>
                    <a:pt x="28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9"/>
            <p:cNvSpPr/>
            <p:nvPr/>
          </p:nvSpPr>
          <p:spPr>
            <a:xfrm>
              <a:off x="228335" y="2141762"/>
              <a:ext cx="139439" cy="152211"/>
            </a:xfrm>
            <a:custGeom>
              <a:rect b="b" l="l" r="r" t="t"/>
              <a:pathLst>
                <a:path extrusionOk="0" h="6936" w="6354">
                  <a:moveTo>
                    <a:pt x="2860" y="1"/>
                  </a:moveTo>
                  <a:cubicBezTo>
                    <a:pt x="2825" y="1"/>
                    <a:pt x="2786" y="6"/>
                    <a:pt x="2743" y="19"/>
                  </a:cubicBezTo>
                  <a:cubicBezTo>
                    <a:pt x="2345" y="113"/>
                    <a:pt x="2650" y="2551"/>
                    <a:pt x="2650" y="2551"/>
                  </a:cubicBezTo>
                  <a:lnTo>
                    <a:pt x="797" y="1379"/>
                  </a:lnTo>
                  <a:cubicBezTo>
                    <a:pt x="797" y="1379"/>
                    <a:pt x="583" y="1267"/>
                    <a:pt x="388" y="1267"/>
                  </a:cubicBezTo>
                  <a:cubicBezTo>
                    <a:pt x="260" y="1267"/>
                    <a:pt x="140" y="1315"/>
                    <a:pt x="94" y="1472"/>
                  </a:cubicBezTo>
                  <a:cubicBezTo>
                    <a:pt x="0" y="1777"/>
                    <a:pt x="493" y="2152"/>
                    <a:pt x="493" y="2152"/>
                  </a:cubicBezTo>
                  <a:lnTo>
                    <a:pt x="2556" y="3325"/>
                  </a:lnTo>
                  <a:lnTo>
                    <a:pt x="797" y="4309"/>
                  </a:lnTo>
                  <a:cubicBezTo>
                    <a:pt x="797" y="4309"/>
                    <a:pt x="211" y="4497"/>
                    <a:pt x="305" y="4989"/>
                  </a:cubicBezTo>
                  <a:cubicBezTo>
                    <a:pt x="368" y="5122"/>
                    <a:pt x="474" y="5166"/>
                    <a:pt x="589" y="5166"/>
                  </a:cubicBezTo>
                  <a:cubicBezTo>
                    <a:pt x="818" y="5166"/>
                    <a:pt x="1079" y="4989"/>
                    <a:pt x="1079" y="4989"/>
                  </a:cubicBezTo>
                  <a:lnTo>
                    <a:pt x="2837" y="4005"/>
                  </a:lnTo>
                  <a:lnTo>
                    <a:pt x="3236" y="6349"/>
                  </a:lnTo>
                  <a:cubicBezTo>
                    <a:pt x="3236" y="6349"/>
                    <a:pt x="3236" y="6935"/>
                    <a:pt x="3611" y="6935"/>
                  </a:cubicBezTo>
                  <a:cubicBezTo>
                    <a:pt x="4103" y="6841"/>
                    <a:pt x="3916" y="6349"/>
                    <a:pt x="3916" y="6068"/>
                  </a:cubicBezTo>
                  <a:cubicBezTo>
                    <a:pt x="3916" y="5669"/>
                    <a:pt x="3611" y="3817"/>
                    <a:pt x="3611" y="3817"/>
                  </a:cubicBezTo>
                  <a:lnTo>
                    <a:pt x="3611" y="3817"/>
                  </a:lnTo>
                  <a:lnTo>
                    <a:pt x="5486" y="5177"/>
                  </a:lnTo>
                  <a:cubicBezTo>
                    <a:pt x="5486" y="5177"/>
                    <a:pt x="5701" y="5288"/>
                    <a:pt x="5891" y="5288"/>
                  </a:cubicBezTo>
                  <a:cubicBezTo>
                    <a:pt x="6015" y="5288"/>
                    <a:pt x="6129" y="5241"/>
                    <a:pt x="6166" y="5083"/>
                  </a:cubicBezTo>
                  <a:cubicBezTo>
                    <a:pt x="6354" y="4708"/>
                    <a:pt x="5674" y="4309"/>
                    <a:pt x="5674" y="4309"/>
                  </a:cubicBezTo>
                  <a:lnTo>
                    <a:pt x="3916" y="3231"/>
                  </a:lnTo>
                  <a:lnTo>
                    <a:pt x="5580" y="1965"/>
                  </a:lnTo>
                  <a:cubicBezTo>
                    <a:pt x="5580" y="1965"/>
                    <a:pt x="6073" y="1566"/>
                    <a:pt x="5862" y="1285"/>
                  </a:cubicBezTo>
                  <a:cubicBezTo>
                    <a:pt x="5810" y="1201"/>
                    <a:pt x="5727" y="1170"/>
                    <a:pt x="5635" y="1170"/>
                  </a:cubicBezTo>
                  <a:cubicBezTo>
                    <a:pt x="5395" y="1170"/>
                    <a:pt x="5088" y="1379"/>
                    <a:pt x="5088" y="1379"/>
                  </a:cubicBezTo>
                  <a:lnTo>
                    <a:pt x="3329" y="2739"/>
                  </a:lnTo>
                  <a:lnTo>
                    <a:pt x="3236" y="394"/>
                  </a:lnTo>
                  <a:cubicBezTo>
                    <a:pt x="3236" y="394"/>
                    <a:pt x="3161" y="1"/>
                    <a:pt x="28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9"/>
            <p:cNvSpPr/>
            <p:nvPr/>
          </p:nvSpPr>
          <p:spPr>
            <a:xfrm>
              <a:off x="1232385" y="3428419"/>
              <a:ext cx="145364" cy="148480"/>
            </a:xfrm>
            <a:custGeom>
              <a:rect b="b" l="l" r="r" t="t"/>
              <a:pathLst>
                <a:path extrusionOk="0" h="6766" w="6624">
                  <a:moveTo>
                    <a:pt x="4162" y="1"/>
                  </a:moveTo>
                  <a:cubicBezTo>
                    <a:pt x="3787" y="1"/>
                    <a:pt x="3107" y="2439"/>
                    <a:pt x="3107" y="2439"/>
                  </a:cubicBezTo>
                  <a:lnTo>
                    <a:pt x="1818" y="587"/>
                  </a:lnTo>
                  <a:cubicBezTo>
                    <a:pt x="1818" y="587"/>
                    <a:pt x="1591" y="289"/>
                    <a:pt x="1390" y="289"/>
                  </a:cubicBezTo>
                  <a:cubicBezTo>
                    <a:pt x="1333" y="289"/>
                    <a:pt x="1278" y="313"/>
                    <a:pt x="1231" y="376"/>
                  </a:cubicBezTo>
                  <a:cubicBezTo>
                    <a:pt x="950" y="587"/>
                    <a:pt x="1349" y="1173"/>
                    <a:pt x="1349" y="1173"/>
                  </a:cubicBezTo>
                  <a:lnTo>
                    <a:pt x="2708" y="3025"/>
                  </a:lnTo>
                  <a:lnTo>
                    <a:pt x="762" y="3213"/>
                  </a:lnTo>
                  <a:cubicBezTo>
                    <a:pt x="762" y="3213"/>
                    <a:pt x="59" y="3213"/>
                    <a:pt x="59" y="3705"/>
                  </a:cubicBezTo>
                  <a:cubicBezTo>
                    <a:pt x="0" y="3956"/>
                    <a:pt x="294" y="4002"/>
                    <a:pt x="520" y="4002"/>
                  </a:cubicBezTo>
                  <a:cubicBezTo>
                    <a:pt x="653" y="4002"/>
                    <a:pt x="762" y="3986"/>
                    <a:pt x="762" y="3986"/>
                  </a:cubicBezTo>
                  <a:lnTo>
                    <a:pt x="2802" y="3799"/>
                  </a:lnTo>
                  <a:lnTo>
                    <a:pt x="2802" y="3799"/>
                  </a:lnTo>
                  <a:lnTo>
                    <a:pt x="2216" y="6049"/>
                  </a:lnTo>
                  <a:cubicBezTo>
                    <a:pt x="2216" y="6049"/>
                    <a:pt x="1935" y="6636"/>
                    <a:pt x="2404" y="6729"/>
                  </a:cubicBezTo>
                  <a:cubicBezTo>
                    <a:pt x="2457" y="6754"/>
                    <a:pt x="2503" y="6766"/>
                    <a:pt x="2543" y="6766"/>
                  </a:cubicBezTo>
                  <a:cubicBezTo>
                    <a:pt x="2804" y="6766"/>
                    <a:pt x="2815" y="6293"/>
                    <a:pt x="2896" y="6049"/>
                  </a:cubicBezTo>
                  <a:cubicBezTo>
                    <a:pt x="2990" y="5745"/>
                    <a:pt x="3576" y="3892"/>
                    <a:pt x="3576" y="3892"/>
                  </a:cubicBezTo>
                  <a:lnTo>
                    <a:pt x="4654" y="5862"/>
                  </a:lnTo>
                  <a:cubicBezTo>
                    <a:pt x="4654" y="5862"/>
                    <a:pt x="4946" y="6139"/>
                    <a:pt x="5219" y="6139"/>
                  </a:cubicBezTo>
                  <a:cubicBezTo>
                    <a:pt x="5301" y="6139"/>
                    <a:pt x="5381" y="6114"/>
                    <a:pt x="5452" y="6049"/>
                  </a:cubicBezTo>
                  <a:cubicBezTo>
                    <a:pt x="5733" y="5745"/>
                    <a:pt x="5241" y="5158"/>
                    <a:pt x="5241" y="5158"/>
                  </a:cubicBezTo>
                  <a:lnTo>
                    <a:pt x="4068" y="3400"/>
                  </a:lnTo>
                  <a:lnTo>
                    <a:pt x="6038" y="2931"/>
                  </a:lnTo>
                  <a:cubicBezTo>
                    <a:pt x="6038" y="2931"/>
                    <a:pt x="6624" y="2814"/>
                    <a:pt x="6507" y="2439"/>
                  </a:cubicBezTo>
                  <a:cubicBezTo>
                    <a:pt x="6507" y="2234"/>
                    <a:pt x="6326" y="2184"/>
                    <a:pt x="6151" y="2184"/>
                  </a:cubicBezTo>
                  <a:cubicBezTo>
                    <a:pt x="5986" y="2184"/>
                    <a:pt x="5827" y="2228"/>
                    <a:pt x="5827" y="2228"/>
                  </a:cubicBezTo>
                  <a:lnTo>
                    <a:pt x="3693" y="2814"/>
                  </a:lnTo>
                  <a:lnTo>
                    <a:pt x="4467" y="587"/>
                  </a:lnTo>
                  <a:cubicBezTo>
                    <a:pt x="4467" y="587"/>
                    <a:pt x="4561" y="94"/>
                    <a:pt x="416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9"/>
            <p:cNvSpPr/>
            <p:nvPr/>
          </p:nvSpPr>
          <p:spPr>
            <a:xfrm>
              <a:off x="600320" y="4628781"/>
              <a:ext cx="113719" cy="122475"/>
            </a:xfrm>
            <a:custGeom>
              <a:rect b="b" l="l" r="r" t="t"/>
              <a:pathLst>
                <a:path extrusionOk="0" h="5581" w="5182">
                  <a:moveTo>
                    <a:pt x="2438" y="0"/>
                  </a:moveTo>
                  <a:lnTo>
                    <a:pt x="1946" y="1946"/>
                  </a:lnTo>
                  <a:lnTo>
                    <a:pt x="0" y="1665"/>
                  </a:lnTo>
                  <a:lnTo>
                    <a:pt x="1571" y="2931"/>
                  </a:lnTo>
                  <a:lnTo>
                    <a:pt x="399" y="3916"/>
                  </a:lnTo>
                  <a:lnTo>
                    <a:pt x="1946" y="3611"/>
                  </a:lnTo>
                  <a:lnTo>
                    <a:pt x="2532" y="5580"/>
                  </a:lnTo>
                  <a:lnTo>
                    <a:pt x="3025" y="3611"/>
                  </a:lnTo>
                  <a:lnTo>
                    <a:pt x="5182" y="3423"/>
                  </a:lnTo>
                  <a:lnTo>
                    <a:pt x="3423" y="2533"/>
                  </a:lnTo>
                  <a:lnTo>
                    <a:pt x="4502" y="1173"/>
                  </a:lnTo>
                  <a:lnTo>
                    <a:pt x="2931" y="1853"/>
                  </a:lnTo>
                  <a:lnTo>
                    <a:pt x="2438" y="0"/>
                  </a:lnTo>
                  <a:close/>
                </a:path>
              </a:pathLst>
            </a:custGeom>
            <a:solidFill>
              <a:srgbClr val="6299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9"/>
            <p:cNvSpPr/>
            <p:nvPr/>
          </p:nvSpPr>
          <p:spPr>
            <a:xfrm>
              <a:off x="2209731" y="4381894"/>
              <a:ext cx="147668" cy="148173"/>
            </a:xfrm>
            <a:custGeom>
              <a:rect b="b" l="l" r="r" t="t"/>
              <a:pathLst>
                <a:path extrusionOk="0" h="6752" w="6729">
                  <a:moveTo>
                    <a:pt x="2351" y="0"/>
                  </a:moveTo>
                  <a:cubicBezTo>
                    <a:pt x="2311" y="0"/>
                    <a:pt x="2269" y="12"/>
                    <a:pt x="2227" y="37"/>
                  </a:cubicBezTo>
                  <a:cubicBezTo>
                    <a:pt x="1946" y="131"/>
                    <a:pt x="2134" y="811"/>
                    <a:pt x="2134" y="811"/>
                  </a:cubicBezTo>
                  <a:lnTo>
                    <a:pt x="2931" y="2968"/>
                  </a:lnTo>
                  <a:lnTo>
                    <a:pt x="961" y="2570"/>
                  </a:lnTo>
                  <a:cubicBezTo>
                    <a:pt x="961" y="2570"/>
                    <a:pt x="892" y="2560"/>
                    <a:pt x="794" y="2560"/>
                  </a:cubicBezTo>
                  <a:cubicBezTo>
                    <a:pt x="586" y="2560"/>
                    <a:pt x="251" y="2603"/>
                    <a:pt x="188" y="2874"/>
                  </a:cubicBezTo>
                  <a:cubicBezTo>
                    <a:pt x="0" y="3273"/>
                    <a:pt x="680" y="3367"/>
                    <a:pt x="680" y="3367"/>
                  </a:cubicBezTo>
                  <a:lnTo>
                    <a:pt x="2720" y="3742"/>
                  </a:lnTo>
                  <a:lnTo>
                    <a:pt x="1454" y="5805"/>
                  </a:lnTo>
                  <a:cubicBezTo>
                    <a:pt x="1454" y="5805"/>
                    <a:pt x="1055" y="6204"/>
                    <a:pt x="1454" y="6485"/>
                  </a:cubicBezTo>
                  <a:cubicBezTo>
                    <a:pt x="1514" y="6546"/>
                    <a:pt x="1571" y="6571"/>
                    <a:pt x="1623" y="6571"/>
                  </a:cubicBezTo>
                  <a:cubicBezTo>
                    <a:pt x="1833" y="6571"/>
                    <a:pt x="1983" y="6162"/>
                    <a:pt x="2134" y="5993"/>
                  </a:cubicBezTo>
                  <a:cubicBezTo>
                    <a:pt x="2345" y="5711"/>
                    <a:pt x="3400" y="4140"/>
                    <a:pt x="3400" y="4140"/>
                  </a:cubicBezTo>
                  <a:lnTo>
                    <a:pt x="3892" y="6297"/>
                  </a:lnTo>
                  <a:cubicBezTo>
                    <a:pt x="3892" y="6297"/>
                    <a:pt x="4095" y="6751"/>
                    <a:pt x="4374" y="6751"/>
                  </a:cubicBezTo>
                  <a:cubicBezTo>
                    <a:pt x="4437" y="6751"/>
                    <a:pt x="4503" y="6728"/>
                    <a:pt x="4572" y="6672"/>
                  </a:cubicBezTo>
                  <a:cubicBezTo>
                    <a:pt x="4877" y="6485"/>
                    <a:pt x="4689" y="5805"/>
                    <a:pt x="4689" y="5805"/>
                  </a:cubicBezTo>
                  <a:lnTo>
                    <a:pt x="3986" y="3859"/>
                  </a:lnTo>
                  <a:lnTo>
                    <a:pt x="6143" y="3953"/>
                  </a:lnTo>
                  <a:cubicBezTo>
                    <a:pt x="6143" y="3953"/>
                    <a:pt x="6635" y="3953"/>
                    <a:pt x="6729" y="3648"/>
                  </a:cubicBezTo>
                  <a:cubicBezTo>
                    <a:pt x="6729" y="3273"/>
                    <a:pt x="6143" y="3156"/>
                    <a:pt x="6143" y="3156"/>
                  </a:cubicBezTo>
                  <a:lnTo>
                    <a:pt x="3892" y="3062"/>
                  </a:lnTo>
                  <a:lnTo>
                    <a:pt x="5275" y="1210"/>
                  </a:lnTo>
                  <a:cubicBezTo>
                    <a:pt x="5275" y="1210"/>
                    <a:pt x="5557" y="811"/>
                    <a:pt x="5158" y="624"/>
                  </a:cubicBezTo>
                  <a:cubicBezTo>
                    <a:pt x="5146" y="616"/>
                    <a:pt x="5132" y="612"/>
                    <a:pt x="5116" y="612"/>
                  </a:cubicBezTo>
                  <a:cubicBezTo>
                    <a:pt x="4755" y="612"/>
                    <a:pt x="3400" y="2570"/>
                    <a:pt x="3400" y="2570"/>
                  </a:cubicBezTo>
                  <a:lnTo>
                    <a:pt x="2814" y="436"/>
                  </a:lnTo>
                  <a:cubicBezTo>
                    <a:pt x="2814" y="436"/>
                    <a:pt x="2604" y="0"/>
                    <a:pt x="23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9"/>
            <p:cNvSpPr/>
            <p:nvPr/>
          </p:nvSpPr>
          <p:spPr>
            <a:xfrm>
              <a:off x="2700553" y="4733848"/>
              <a:ext cx="124033" cy="123550"/>
            </a:xfrm>
            <a:custGeom>
              <a:rect b="b" l="l" r="r" t="t"/>
              <a:pathLst>
                <a:path extrusionOk="0" h="5630" w="5652">
                  <a:moveTo>
                    <a:pt x="1925" y="1"/>
                  </a:moveTo>
                  <a:cubicBezTo>
                    <a:pt x="1901" y="1"/>
                    <a:pt x="1877" y="4"/>
                    <a:pt x="1853" y="12"/>
                  </a:cubicBezTo>
                  <a:cubicBezTo>
                    <a:pt x="1665" y="130"/>
                    <a:pt x="1759" y="716"/>
                    <a:pt x="1759" y="716"/>
                  </a:cubicBezTo>
                  <a:lnTo>
                    <a:pt x="2439" y="2474"/>
                  </a:lnTo>
                  <a:lnTo>
                    <a:pt x="2439" y="2474"/>
                  </a:lnTo>
                  <a:lnTo>
                    <a:pt x="774" y="2169"/>
                  </a:lnTo>
                  <a:cubicBezTo>
                    <a:pt x="774" y="2169"/>
                    <a:pt x="651" y="2123"/>
                    <a:pt x="505" y="2123"/>
                  </a:cubicBezTo>
                  <a:cubicBezTo>
                    <a:pt x="358" y="2123"/>
                    <a:pt x="188" y="2169"/>
                    <a:pt x="95" y="2357"/>
                  </a:cubicBezTo>
                  <a:cubicBezTo>
                    <a:pt x="1" y="2662"/>
                    <a:pt x="587" y="2849"/>
                    <a:pt x="587" y="2849"/>
                  </a:cubicBezTo>
                  <a:lnTo>
                    <a:pt x="2252" y="3154"/>
                  </a:lnTo>
                  <a:lnTo>
                    <a:pt x="1173" y="4819"/>
                  </a:lnTo>
                  <a:cubicBezTo>
                    <a:pt x="1173" y="4819"/>
                    <a:pt x="868" y="5100"/>
                    <a:pt x="1173" y="5405"/>
                  </a:cubicBezTo>
                  <a:cubicBezTo>
                    <a:pt x="1224" y="5438"/>
                    <a:pt x="1272" y="5453"/>
                    <a:pt x="1318" y="5453"/>
                  </a:cubicBezTo>
                  <a:cubicBezTo>
                    <a:pt x="1529" y="5453"/>
                    <a:pt x="1699" y="5143"/>
                    <a:pt x="1853" y="4913"/>
                  </a:cubicBezTo>
                  <a:cubicBezTo>
                    <a:pt x="1947" y="4701"/>
                    <a:pt x="2838" y="3435"/>
                    <a:pt x="2838" y="3435"/>
                  </a:cubicBezTo>
                  <a:lnTo>
                    <a:pt x="3213" y="5194"/>
                  </a:lnTo>
                  <a:cubicBezTo>
                    <a:pt x="3213" y="5194"/>
                    <a:pt x="3439" y="5629"/>
                    <a:pt x="3682" y="5629"/>
                  </a:cubicBezTo>
                  <a:cubicBezTo>
                    <a:pt x="3721" y="5629"/>
                    <a:pt x="3760" y="5618"/>
                    <a:pt x="3799" y="5592"/>
                  </a:cubicBezTo>
                  <a:cubicBezTo>
                    <a:pt x="4104" y="5405"/>
                    <a:pt x="3893" y="4819"/>
                    <a:pt x="3893" y="4819"/>
                  </a:cubicBezTo>
                  <a:lnTo>
                    <a:pt x="3307" y="3154"/>
                  </a:lnTo>
                  <a:lnTo>
                    <a:pt x="5065" y="3248"/>
                  </a:lnTo>
                  <a:cubicBezTo>
                    <a:pt x="5065" y="3248"/>
                    <a:pt x="5115" y="3258"/>
                    <a:pt x="5184" y="3258"/>
                  </a:cubicBezTo>
                  <a:cubicBezTo>
                    <a:pt x="5330" y="3258"/>
                    <a:pt x="5557" y="3214"/>
                    <a:pt x="5557" y="2943"/>
                  </a:cubicBezTo>
                  <a:cubicBezTo>
                    <a:pt x="5651" y="2662"/>
                    <a:pt x="5065" y="2662"/>
                    <a:pt x="5065" y="2662"/>
                  </a:cubicBezTo>
                  <a:lnTo>
                    <a:pt x="3213" y="2568"/>
                  </a:lnTo>
                  <a:lnTo>
                    <a:pt x="4385" y="997"/>
                  </a:lnTo>
                  <a:cubicBezTo>
                    <a:pt x="4385" y="997"/>
                    <a:pt x="4596" y="716"/>
                    <a:pt x="4291" y="505"/>
                  </a:cubicBezTo>
                  <a:cubicBezTo>
                    <a:pt x="4282" y="495"/>
                    <a:pt x="4270" y="491"/>
                    <a:pt x="4255" y="491"/>
                  </a:cubicBezTo>
                  <a:cubicBezTo>
                    <a:pt x="3979" y="491"/>
                    <a:pt x="2838" y="2076"/>
                    <a:pt x="2838" y="2076"/>
                  </a:cubicBezTo>
                  <a:lnTo>
                    <a:pt x="2345" y="411"/>
                  </a:lnTo>
                  <a:cubicBezTo>
                    <a:pt x="2345" y="411"/>
                    <a:pt x="2169" y="1"/>
                    <a:pt x="19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8">
  <p:cSld name="CUSTOM_16">
    <p:bg>
      <p:bgPr>
        <a:solidFill>
          <a:schemeClr val="accent3"/>
        </a:solidFill>
      </p:bgPr>
    </p:bg>
    <p:spTree>
      <p:nvGrpSpPr>
        <p:cNvPr id="1112" name="Shape 1112"/>
        <p:cNvGrpSpPr/>
        <p:nvPr/>
      </p:nvGrpSpPr>
      <p:grpSpPr>
        <a:xfrm>
          <a:off x="0" y="0"/>
          <a:ext cx="0" cy="0"/>
          <a:chOff x="0" y="0"/>
          <a:chExt cx="0" cy="0"/>
        </a:xfrm>
      </p:grpSpPr>
      <p:sp>
        <p:nvSpPr>
          <p:cNvPr id="1113" name="Google Shape;1113;p20"/>
          <p:cNvSpPr txBox="1"/>
          <p:nvPr>
            <p:ph type="title"/>
          </p:nvPr>
        </p:nvSpPr>
        <p:spPr>
          <a:xfrm>
            <a:off x="3646800" y="1583600"/>
            <a:ext cx="53556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4"/>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14" name="Google Shape;1114;p20"/>
          <p:cNvSpPr txBox="1"/>
          <p:nvPr>
            <p:ph idx="1" type="subTitle"/>
          </p:nvPr>
        </p:nvSpPr>
        <p:spPr>
          <a:xfrm>
            <a:off x="3738750" y="908075"/>
            <a:ext cx="51717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lt1"/>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15" name="Google Shape;1115;p20"/>
          <p:cNvSpPr txBox="1"/>
          <p:nvPr>
            <p:ph idx="2" type="subTitle"/>
          </p:nvPr>
        </p:nvSpPr>
        <p:spPr>
          <a:xfrm>
            <a:off x="3438450" y="3413138"/>
            <a:ext cx="57723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2"/>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1116" name="Google Shape;1116;p20"/>
          <p:cNvGrpSpPr/>
          <p:nvPr/>
        </p:nvGrpSpPr>
        <p:grpSpPr>
          <a:xfrm>
            <a:off x="-3803987" y="197650"/>
            <a:ext cx="13153988" cy="4841650"/>
            <a:chOff x="-3803987" y="197650"/>
            <a:chExt cx="13153988" cy="4841650"/>
          </a:xfrm>
        </p:grpSpPr>
        <p:sp>
          <p:nvSpPr>
            <p:cNvPr id="1117" name="Google Shape;1117;p20"/>
            <p:cNvSpPr/>
            <p:nvPr/>
          </p:nvSpPr>
          <p:spPr>
            <a:xfrm>
              <a:off x="3365325" y="7797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3310175" y="8317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3425475" y="7716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3281350" y="8919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3347150" y="7716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540125" y="10485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519450" y="10122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73950" y="8085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540125" y="8499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3294500" y="10096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3349650" y="9858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3318325" y="8787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3469325" y="7872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3409800" y="10460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3573950" y="9334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3456800" y="8317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3370325" y="8762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3414800" y="9677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3503775" y="9227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620950" y="22653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594625" y="22885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649775" y="22628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582100" y="23173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3613425" y="22628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3701775" y="23906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3691750" y="23724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3717450" y="22785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3701775" y="22966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3597775" y="23724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3613425" y="23618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3600275" y="23123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3670450" y="22699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3641625" y="23881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717450" y="23355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662925" y="22885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623450" y="23098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644775" y="23536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3686125" y="23320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4033225" y="2001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007550" y="2262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059550" y="1976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3994400" y="2521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025725" y="1976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4114700" y="3254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4104050" y="3098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130350" y="2133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114700" y="2340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3999400" y="3073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025725" y="2966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010050" y="2471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4083350" y="2051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4054550" y="3229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4130350" y="2703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075225" y="2260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036375" y="2446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057050" y="2891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095900" y="2671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3352150" y="32100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325850" y="32340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3378475" y="32051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3312675" y="32617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3341650" y="32051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3432975" y="33330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3422325" y="33173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3448650" y="32233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3432975" y="32415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3318325" y="33148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344000" y="33041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3328350" y="32546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3399150" y="32127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3372825" y="33330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3448650" y="32801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3394125" y="32340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3352275" y="32537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3372825" y="32966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3417325" y="32753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flipH="1">
              <a:off x="8448975" y="7797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flipH="1">
              <a:off x="8415125" y="8317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flipH="1">
              <a:off x="8547975" y="7716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flipH="1">
              <a:off x="8378800" y="8919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flipH="1">
              <a:off x="8641950" y="7716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flipH="1">
              <a:off x="8448975" y="10485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flipH="1">
              <a:off x="8490950" y="10122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flipH="1">
              <a:off x="8407000" y="8085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flipH="1">
              <a:off x="8464625" y="8499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flipH="1">
              <a:off x="8688950" y="10096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flipH="1">
              <a:off x="8652600" y="9858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flipH="1">
              <a:off x="8692075" y="8787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flipH="1">
              <a:off x="8532300" y="7872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flipH="1">
              <a:off x="8592450" y="10460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flipH="1">
              <a:off x="8435800" y="9334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flipH="1">
              <a:off x="8527300" y="8317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flipH="1">
              <a:off x="8616250" y="8762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flipH="1">
              <a:off x="8569275" y="9677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flipH="1">
              <a:off x="8482800" y="9227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flipH="1">
              <a:off x="9031050" y="2437575"/>
              <a:ext cx="237500" cy="352275"/>
            </a:xfrm>
            <a:custGeom>
              <a:rect b="b" l="l" r="r" t="t"/>
              <a:pathLst>
                <a:path extrusionOk="0" h="14091" w="950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flipH="1">
              <a:off x="8997225" y="2489550"/>
              <a:ext cx="326450" cy="212000"/>
            </a:xfrm>
            <a:custGeom>
              <a:rect b="b" l="l" r="r" t="t"/>
              <a:pathLst>
                <a:path extrusionOk="0" h="8480" w="13058">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flipH="1">
              <a:off x="9130675" y="2429425"/>
              <a:ext cx="78350" cy="357875"/>
            </a:xfrm>
            <a:custGeom>
              <a:rect b="b" l="l" r="r" t="t"/>
              <a:pathLst>
                <a:path extrusionOk="0" h="14315" w="3134">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flipH="1">
              <a:off x="8958375" y="2549550"/>
              <a:ext cx="391625" cy="81325"/>
            </a:xfrm>
            <a:custGeom>
              <a:rect b="b" l="l" r="r" t="t"/>
              <a:pathLst>
                <a:path extrusionOk="0" h="3253" w="15665">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flipH="1">
              <a:off x="9031050" y="2703925"/>
              <a:ext cx="60175" cy="70200"/>
            </a:xfrm>
            <a:custGeom>
              <a:rect b="b" l="l" r="r" t="t"/>
              <a:pathLst>
                <a:path extrusionOk="0" h="2808" w="2407">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flipH="1">
              <a:off x="9073025" y="2666950"/>
              <a:ext cx="42000" cy="50150"/>
            </a:xfrm>
            <a:custGeom>
              <a:rect b="b" l="l" r="r" t="t"/>
              <a:pathLst>
                <a:path extrusionOk="0" h="2006" w="168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flipH="1">
              <a:off x="8989700" y="2466200"/>
              <a:ext cx="70200" cy="59800"/>
            </a:xfrm>
            <a:custGeom>
              <a:rect b="b" l="l" r="r" t="t"/>
              <a:pathLst>
                <a:path extrusionOk="0" h="2392" w="2808">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flipH="1">
              <a:off x="9044200" y="2505300"/>
              <a:ext cx="49525" cy="44525"/>
            </a:xfrm>
            <a:custGeom>
              <a:rect b="b" l="l" r="r" t="t"/>
              <a:pathLst>
                <a:path extrusionOk="0" h="1781" w="1981">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flipH="1">
              <a:off x="9115000" y="2445150"/>
              <a:ext cx="47025" cy="44525"/>
            </a:xfrm>
            <a:custGeom>
              <a:rect b="b" l="l" r="r" t="t"/>
              <a:pathLst>
                <a:path extrusionOk="0" h="1781" w="1881">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flipH="1">
              <a:off x="9017900" y="2588275"/>
              <a:ext cx="42000" cy="47375"/>
            </a:xfrm>
            <a:custGeom>
              <a:rect b="b" l="l" r="r" t="t"/>
              <a:pathLst>
                <a:path extrusionOk="0" h="1895" w="168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flipH="1">
              <a:off x="9109375" y="2489475"/>
              <a:ext cx="68325" cy="62850"/>
            </a:xfrm>
            <a:custGeom>
              <a:rect b="b" l="l" r="r" t="t"/>
              <a:pathLst>
                <a:path extrusionOk="0" h="2514" w="2733">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flipH="1">
              <a:off x="9151350" y="2625600"/>
              <a:ext cx="67700" cy="62850"/>
            </a:xfrm>
            <a:custGeom>
              <a:rect b="b" l="l" r="r" t="t"/>
              <a:pathLst>
                <a:path extrusionOk="0" h="2514" w="2708">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flipH="1">
              <a:off x="9064875" y="2578625"/>
              <a:ext cx="65825" cy="67675"/>
            </a:xfrm>
            <a:custGeom>
              <a:rect b="b" l="l" r="r" t="t"/>
              <a:pathLst>
                <a:path extrusionOk="0" h="2707" w="2633">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flipH="1">
              <a:off x="7908875" y="2001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flipH="1">
              <a:off x="7893200" y="2262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flipH="1">
              <a:off x="7955850" y="1976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flipH="1">
              <a:off x="7874400" y="2521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flipH="1">
              <a:off x="7997200" y="1976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flipH="1">
              <a:off x="7908875" y="3254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flipH="1">
              <a:off x="7927025" y="3098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flipH="1">
              <a:off x="7890075" y="2133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flipH="1">
              <a:off x="7916375" y="2340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flipH="1">
              <a:off x="8021025" y="3073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flipH="1">
              <a:off x="8002850" y="2966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flipH="1">
              <a:off x="8021025" y="2471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flipH="1">
              <a:off x="7947700" y="2051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flipH="1">
              <a:off x="7976525" y="3229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flipH="1">
              <a:off x="7903225" y="2703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flipH="1">
              <a:off x="7945200" y="2260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flipH="1">
              <a:off x="7987175" y="2446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flipH="1">
              <a:off x="7963375" y="2891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flipH="1">
              <a:off x="7924525" y="2671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4" name="Google Shape;1244;p20"/>
            <p:cNvGrpSpPr/>
            <p:nvPr/>
          </p:nvGrpSpPr>
          <p:grpSpPr>
            <a:xfrm>
              <a:off x="8058163" y="4260938"/>
              <a:ext cx="363425" cy="391625"/>
              <a:chOff x="6486688" y="4948425"/>
              <a:chExt cx="363425" cy="391625"/>
            </a:xfrm>
          </p:grpSpPr>
          <p:sp>
            <p:nvSpPr>
              <p:cNvPr id="1245" name="Google Shape;1245;p20"/>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4" name="Google Shape;1264;p20"/>
            <p:cNvSpPr/>
            <p:nvPr/>
          </p:nvSpPr>
          <p:spPr>
            <a:xfrm flipH="1" rot="5400000">
              <a:off x="5219450" y="4863513"/>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flipH="1" rot="5400000">
              <a:off x="5207438" y="49010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flipH="1" rot="5400000">
              <a:off x="5258613" y="4871350"/>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flipH="1" rot="5400000">
              <a:off x="5193463" y="492837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flipH="1" rot="5400000">
              <a:off x="5329100" y="4978188"/>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flipH="1" rot="5400000">
              <a:off x="5200963" y="4889525"/>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flipH="1" rot="5400000">
              <a:off x="5227288" y="4907700"/>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flipH="1" rot="5400000">
              <a:off x="5317200" y="4877938"/>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flipH="1" rot="5400000">
              <a:off x="5302788" y="48973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flipH="1" rot="5400000">
              <a:off x="5223525" y="4997913"/>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flipH="1" rot="5400000">
              <a:off x="5238938" y="49870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flipH="1" rot="5400000">
              <a:off x="5289938" y="500167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flipH="1" rot="5400000">
              <a:off x="5330538" y="4929750"/>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flipH="1" rot="5400000">
              <a:off x="5211100" y="4957313"/>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flipH="1" rot="5400000">
              <a:off x="5263625" y="4881363"/>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flipH="1" rot="5400000">
              <a:off x="5301838" y="4927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flipH="1" rot="5400000">
              <a:off x="5280525" y="4966588"/>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flipH="1" rot="5400000">
              <a:off x="5237938" y="494652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flipH="1" rot="5400000">
              <a:off x="5260350" y="4905938"/>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flipH="1" rot="5400000">
              <a:off x="7284625" y="4451238"/>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flipH="1" rot="5400000">
              <a:off x="7270350" y="4488688"/>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flipH="1" rot="5400000">
              <a:off x="7322525" y="4460313"/>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flipH="1" rot="5400000">
              <a:off x="7258325" y="4515763"/>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flipH="1" rot="5400000">
              <a:off x="7393963" y="4565575"/>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flipH="1" rot="5400000">
              <a:off x="7266463" y="447692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flipH="1" rot="5400000">
              <a:off x="7291213" y="449665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flipH="1" rot="5400000">
              <a:off x="7378300" y="4460963"/>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flipH="1" rot="5400000">
              <a:off x="7368275" y="4487263"/>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flipH="1" rot="5400000">
              <a:off x="7284313" y="4591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flipH="1" rot="5400000">
              <a:off x="7303113" y="4573725"/>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flipH="1" rot="5400000">
              <a:off x="7353525" y="4590313"/>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flipH="1" rot="5400000">
              <a:off x="7395513" y="451702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flipH="1" rot="5400000">
              <a:off x="7276788" y="4544900"/>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flipH="1" rot="5400000">
              <a:off x="7330363" y="44700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flipH="1" rot="5400000">
              <a:off x="7365688" y="451615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flipH="1" rot="5400000">
              <a:off x="7347275" y="4555238"/>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flipH="1" rot="5400000">
              <a:off x="7302800" y="4534563"/>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flipH="1" rot="5400000">
              <a:off x="7322875" y="4493813"/>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flipH="1" rot="5400000">
              <a:off x="3969538" y="4217550"/>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flipH="1" rot="5400000">
              <a:off x="3957575" y="4255813"/>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flipH="1" rot="5400000">
              <a:off x="4010213" y="4227000"/>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flipH="1" rot="5400000">
              <a:off x="3944938" y="428410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flipH="1" rot="5400000">
              <a:off x="4081700" y="4335313"/>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flipH="1" rot="5400000">
              <a:off x="3971988" y="435857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flipH="1" rot="5400000">
              <a:off x="3990463" y="434072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flipH="1" rot="5400000">
              <a:off x="4039963" y="43563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flipH="1" rot="5400000">
              <a:off x="4081950" y="4285588"/>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flipH="1" rot="5400000">
              <a:off x="3962900" y="4313163"/>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flipH="1" rot="5400000">
              <a:off x="4053113" y="4283075"/>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flipH="1" rot="5400000">
              <a:off x="4032200" y="4323713"/>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flipH="1" rot="5400000">
              <a:off x="3987625" y="4301563"/>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5" name="Google Shape;1315;p20"/>
            <p:cNvGrpSpPr/>
            <p:nvPr/>
          </p:nvGrpSpPr>
          <p:grpSpPr>
            <a:xfrm>
              <a:off x="2863513" y="4314000"/>
              <a:ext cx="363425" cy="391625"/>
              <a:chOff x="6486688" y="4948425"/>
              <a:chExt cx="363425" cy="391625"/>
            </a:xfrm>
          </p:grpSpPr>
          <p:sp>
            <p:nvSpPr>
              <p:cNvPr id="1316" name="Google Shape;1316;p20"/>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5" name="Google Shape;1335;p20"/>
            <p:cNvGrpSpPr/>
            <p:nvPr/>
          </p:nvGrpSpPr>
          <p:grpSpPr>
            <a:xfrm>
              <a:off x="-3803987" y="197650"/>
              <a:ext cx="6486488" cy="4841650"/>
              <a:chOff x="2863513" y="197650"/>
              <a:chExt cx="6486488" cy="4841650"/>
            </a:xfrm>
          </p:grpSpPr>
          <p:grpSp>
            <p:nvGrpSpPr>
              <p:cNvPr id="1336" name="Google Shape;1336;p20"/>
              <p:cNvGrpSpPr/>
              <p:nvPr/>
            </p:nvGrpSpPr>
            <p:grpSpPr>
              <a:xfrm>
                <a:off x="3281350" y="197650"/>
                <a:ext cx="1420450" cy="3177350"/>
                <a:chOff x="3281350" y="1188250"/>
                <a:chExt cx="1420450" cy="3177350"/>
              </a:xfrm>
            </p:grpSpPr>
            <p:sp>
              <p:nvSpPr>
                <p:cNvPr id="1337" name="Google Shape;1337;p20"/>
                <p:cNvSpPr/>
                <p:nvPr/>
              </p:nvSpPr>
              <p:spPr>
                <a:xfrm>
                  <a:off x="3365325" y="17703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3310175" y="18223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425475" y="17622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3281350" y="18825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3347150" y="17622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3540125" y="20391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3519450" y="20028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3573950" y="17991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3540125" y="18405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3294500" y="20002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3349650" y="19764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3318325" y="18693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3469325" y="17778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409800" y="20366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3573950" y="19240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3456800" y="18223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3370325" y="18668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3414800" y="19583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3503775" y="19133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393525" y="3106800"/>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339000" y="3161850"/>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453675" y="3099300"/>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10175" y="3221700"/>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375350" y="3099300"/>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4568950" y="33756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4547650" y="3339275"/>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4602800" y="3135625"/>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4568950" y="317760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4323350" y="3338225"/>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4377850" y="3316075"/>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4346525" y="3207950"/>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498150" y="3117450"/>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438000" y="3373100"/>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600275" y="3260575"/>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482475" y="3159450"/>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399150" y="3203300"/>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4443650" y="3297275"/>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4531975" y="3250300"/>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3620950" y="32559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3594625" y="32791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3649775" y="32534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3582100" y="33079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3613425" y="32534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3701775" y="33812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3691750" y="33630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3717450" y="32691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3701775" y="32872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3597775" y="33630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613425" y="33524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3600275" y="33029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3670450" y="32605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3641625" y="33787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3717450" y="33261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3662925" y="3279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3623450" y="33004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3644775" y="33442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3686125" y="33226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033225" y="11907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007550" y="12168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059550" y="11882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94400" y="12427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4025725" y="11882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4114700" y="13160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4104050" y="13004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4130350" y="12039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4114700" y="12246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3999400" y="1297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4025725" y="12872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010050" y="12377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083350" y="11957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054550" y="13135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130350" y="12609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075225" y="12166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4036375" y="12352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4057050" y="12797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4095900" y="12577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3352150" y="42006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3325850" y="42246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3378475" y="41957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3312675" y="42523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3341650" y="41957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3432975" y="43236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3422325" y="43079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3448650" y="42139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3432975" y="42321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3318325" y="43054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344000" y="42947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0"/>
                <p:cNvSpPr/>
                <p:nvPr/>
              </p:nvSpPr>
              <p:spPr>
                <a:xfrm>
                  <a:off x="3328350" y="42452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0"/>
                <p:cNvSpPr/>
                <p:nvPr/>
              </p:nvSpPr>
              <p:spPr>
                <a:xfrm>
                  <a:off x="3399150" y="42033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0"/>
                <p:cNvSpPr/>
                <p:nvPr/>
              </p:nvSpPr>
              <p:spPr>
                <a:xfrm>
                  <a:off x="3372825" y="43236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0"/>
                <p:cNvSpPr/>
                <p:nvPr/>
              </p:nvSpPr>
              <p:spPr>
                <a:xfrm>
                  <a:off x="3448650" y="42707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0"/>
                <p:cNvSpPr/>
                <p:nvPr/>
              </p:nvSpPr>
              <p:spPr>
                <a:xfrm>
                  <a:off x="3394125" y="42246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0"/>
                <p:cNvSpPr/>
                <p:nvPr/>
              </p:nvSpPr>
              <p:spPr>
                <a:xfrm>
                  <a:off x="3352275" y="42443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0"/>
                <p:cNvSpPr/>
                <p:nvPr/>
              </p:nvSpPr>
              <p:spPr>
                <a:xfrm>
                  <a:off x="3372825" y="42872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0"/>
                <p:cNvSpPr/>
                <p:nvPr/>
              </p:nvSpPr>
              <p:spPr>
                <a:xfrm>
                  <a:off x="3417325" y="42659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0"/>
                <p:cNvSpPr/>
                <p:nvPr/>
              </p:nvSpPr>
              <p:spPr>
                <a:xfrm>
                  <a:off x="4461800" y="21694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0"/>
                <p:cNvSpPr/>
                <p:nvPr/>
              </p:nvSpPr>
              <p:spPr>
                <a:xfrm>
                  <a:off x="4435500" y="21932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0"/>
                <p:cNvSpPr/>
                <p:nvPr/>
              </p:nvSpPr>
              <p:spPr>
                <a:xfrm>
                  <a:off x="4487500" y="2166950"/>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0"/>
                <p:cNvSpPr/>
                <p:nvPr/>
              </p:nvSpPr>
              <p:spPr>
                <a:xfrm>
                  <a:off x="4422325" y="2222100"/>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0"/>
                <p:cNvSpPr/>
                <p:nvPr/>
              </p:nvSpPr>
              <p:spPr>
                <a:xfrm>
                  <a:off x="4453675" y="2166950"/>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0"/>
                <p:cNvSpPr/>
                <p:nvPr/>
              </p:nvSpPr>
              <p:spPr>
                <a:xfrm>
                  <a:off x="4542625" y="22947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0"/>
                <p:cNvSpPr/>
                <p:nvPr/>
              </p:nvSpPr>
              <p:spPr>
                <a:xfrm>
                  <a:off x="4531975" y="2276600"/>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0"/>
                <p:cNvSpPr/>
                <p:nvPr/>
              </p:nvSpPr>
              <p:spPr>
                <a:xfrm>
                  <a:off x="4558300" y="218262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0"/>
                <p:cNvSpPr/>
                <p:nvPr/>
              </p:nvSpPr>
              <p:spPr>
                <a:xfrm>
                  <a:off x="4542625" y="2200775"/>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0"/>
                <p:cNvSpPr/>
                <p:nvPr/>
              </p:nvSpPr>
              <p:spPr>
                <a:xfrm>
                  <a:off x="4427975" y="2276600"/>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0"/>
                <p:cNvSpPr/>
                <p:nvPr/>
              </p:nvSpPr>
              <p:spPr>
                <a:xfrm>
                  <a:off x="4453675" y="2266575"/>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0"/>
                <p:cNvSpPr/>
                <p:nvPr/>
              </p:nvSpPr>
              <p:spPr>
                <a:xfrm>
                  <a:off x="4438000" y="2216450"/>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0"/>
                <p:cNvSpPr/>
                <p:nvPr/>
              </p:nvSpPr>
              <p:spPr>
                <a:xfrm>
                  <a:off x="4511300" y="21747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0"/>
                <p:cNvSpPr/>
                <p:nvPr/>
              </p:nvSpPr>
              <p:spPr>
                <a:xfrm>
                  <a:off x="4482475" y="2292275"/>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0"/>
                <p:cNvSpPr/>
                <p:nvPr/>
              </p:nvSpPr>
              <p:spPr>
                <a:xfrm>
                  <a:off x="4558300" y="2240250"/>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0"/>
                <p:cNvSpPr/>
                <p:nvPr/>
              </p:nvSpPr>
              <p:spPr>
                <a:xfrm>
                  <a:off x="4503175" y="21932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0"/>
                <p:cNvSpPr/>
                <p:nvPr/>
              </p:nvSpPr>
              <p:spPr>
                <a:xfrm>
                  <a:off x="4464325" y="2213950"/>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0"/>
                <p:cNvSpPr/>
                <p:nvPr/>
              </p:nvSpPr>
              <p:spPr>
                <a:xfrm>
                  <a:off x="4485000" y="2258425"/>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0"/>
                <p:cNvSpPr/>
                <p:nvPr/>
              </p:nvSpPr>
              <p:spPr>
                <a:xfrm>
                  <a:off x="4524475" y="2236775"/>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1" name="Google Shape;1451;p20"/>
              <p:cNvGrpSpPr/>
              <p:nvPr/>
            </p:nvGrpSpPr>
            <p:grpSpPr>
              <a:xfrm flipH="1">
                <a:off x="7349975" y="197650"/>
                <a:ext cx="2000025" cy="3177350"/>
                <a:chOff x="2701775" y="1188250"/>
                <a:chExt cx="2000025" cy="3177350"/>
              </a:xfrm>
            </p:grpSpPr>
            <p:sp>
              <p:nvSpPr>
                <p:cNvPr id="1452" name="Google Shape;1452;p20"/>
                <p:cNvSpPr/>
                <p:nvPr/>
              </p:nvSpPr>
              <p:spPr>
                <a:xfrm>
                  <a:off x="3365325" y="17703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0"/>
                <p:cNvSpPr/>
                <p:nvPr/>
              </p:nvSpPr>
              <p:spPr>
                <a:xfrm>
                  <a:off x="3310175" y="18223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0"/>
                <p:cNvSpPr/>
                <p:nvPr/>
              </p:nvSpPr>
              <p:spPr>
                <a:xfrm>
                  <a:off x="3425475" y="17622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0"/>
                <p:cNvSpPr/>
                <p:nvPr/>
              </p:nvSpPr>
              <p:spPr>
                <a:xfrm>
                  <a:off x="3281350" y="18825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0"/>
                <p:cNvSpPr/>
                <p:nvPr/>
              </p:nvSpPr>
              <p:spPr>
                <a:xfrm>
                  <a:off x="3347150" y="17622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0"/>
                <p:cNvSpPr/>
                <p:nvPr/>
              </p:nvSpPr>
              <p:spPr>
                <a:xfrm>
                  <a:off x="3540125" y="20391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0"/>
                <p:cNvSpPr/>
                <p:nvPr/>
              </p:nvSpPr>
              <p:spPr>
                <a:xfrm>
                  <a:off x="3519450" y="20028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0"/>
                <p:cNvSpPr/>
                <p:nvPr/>
              </p:nvSpPr>
              <p:spPr>
                <a:xfrm>
                  <a:off x="3573950" y="17991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0"/>
                <p:cNvSpPr/>
                <p:nvPr/>
              </p:nvSpPr>
              <p:spPr>
                <a:xfrm>
                  <a:off x="3540125" y="18405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0"/>
                <p:cNvSpPr/>
                <p:nvPr/>
              </p:nvSpPr>
              <p:spPr>
                <a:xfrm>
                  <a:off x="3294500" y="20002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0"/>
                <p:cNvSpPr/>
                <p:nvPr/>
              </p:nvSpPr>
              <p:spPr>
                <a:xfrm>
                  <a:off x="3349650" y="19764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0"/>
                <p:cNvSpPr/>
                <p:nvPr/>
              </p:nvSpPr>
              <p:spPr>
                <a:xfrm>
                  <a:off x="3318325" y="18693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0"/>
                <p:cNvSpPr/>
                <p:nvPr/>
              </p:nvSpPr>
              <p:spPr>
                <a:xfrm>
                  <a:off x="3469325" y="17778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0"/>
                <p:cNvSpPr/>
                <p:nvPr/>
              </p:nvSpPr>
              <p:spPr>
                <a:xfrm>
                  <a:off x="3409800" y="20366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0"/>
                <p:cNvSpPr/>
                <p:nvPr/>
              </p:nvSpPr>
              <p:spPr>
                <a:xfrm>
                  <a:off x="3573950" y="19240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0"/>
                <p:cNvSpPr/>
                <p:nvPr/>
              </p:nvSpPr>
              <p:spPr>
                <a:xfrm>
                  <a:off x="3456800" y="18223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0"/>
                <p:cNvSpPr/>
                <p:nvPr/>
              </p:nvSpPr>
              <p:spPr>
                <a:xfrm>
                  <a:off x="3370325" y="18668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0"/>
                <p:cNvSpPr/>
                <p:nvPr/>
              </p:nvSpPr>
              <p:spPr>
                <a:xfrm>
                  <a:off x="3414800" y="19583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0"/>
                <p:cNvSpPr/>
                <p:nvPr/>
              </p:nvSpPr>
              <p:spPr>
                <a:xfrm>
                  <a:off x="3503775" y="19133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0"/>
                <p:cNvSpPr/>
                <p:nvPr/>
              </p:nvSpPr>
              <p:spPr>
                <a:xfrm>
                  <a:off x="4393525" y="3106800"/>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0"/>
                <p:cNvSpPr/>
                <p:nvPr/>
              </p:nvSpPr>
              <p:spPr>
                <a:xfrm>
                  <a:off x="4339000" y="3161850"/>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0"/>
                <p:cNvSpPr/>
                <p:nvPr/>
              </p:nvSpPr>
              <p:spPr>
                <a:xfrm>
                  <a:off x="4453675" y="3099300"/>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0"/>
                <p:cNvSpPr/>
                <p:nvPr/>
              </p:nvSpPr>
              <p:spPr>
                <a:xfrm>
                  <a:off x="4310175" y="3221700"/>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0"/>
                <p:cNvSpPr/>
                <p:nvPr/>
              </p:nvSpPr>
              <p:spPr>
                <a:xfrm>
                  <a:off x="4375350" y="3099300"/>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0"/>
                <p:cNvSpPr/>
                <p:nvPr/>
              </p:nvSpPr>
              <p:spPr>
                <a:xfrm>
                  <a:off x="4568950" y="33756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0"/>
                <p:cNvSpPr/>
                <p:nvPr/>
              </p:nvSpPr>
              <p:spPr>
                <a:xfrm>
                  <a:off x="4547650" y="3339275"/>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0"/>
                <p:cNvSpPr/>
                <p:nvPr/>
              </p:nvSpPr>
              <p:spPr>
                <a:xfrm>
                  <a:off x="4602800" y="3135625"/>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0"/>
                <p:cNvSpPr/>
                <p:nvPr/>
              </p:nvSpPr>
              <p:spPr>
                <a:xfrm>
                  <a:off x="4568950" y="317760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0"/>
                <p:cNvSpPr/>
                <p:nvPr/>
              </p:nvSpPr>
              <p:spPr>
                <a:xfrm>
                  <a:off x="4323350" y="3338225"/>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0"/>
                <p:cNvSpPr/>
                <p:nvPr/>
              </p:nvSpPr>
              <p:spPr>
                <a:xfrm>
                  <a:off x="4377850" y="3316075"/>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0"/>
                <p:cNvSpPr/>
                <p:nvPr/>
              </p:nvSpPr>
              <p:spPr>
                <a:xfrm>
                  <a:off x="4346525" y="3207950"/>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0"/>
                <p:cNvSpPr/>
                <p:nvPr/>
              </p:nvSpPr>
              <p:spPr>
                <a:xfrm>
                  <a:off x="4498150" y="3117450"/>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0"/>
                <p:cNvSpPr/>
                <p:nvPr/>
              </p:nvSpPr>
              <p:spPr>
                <a:xfrm>
                  <a:off x="4438000" y="3373100"/>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0"/>
                <p:cNvSpPr/>
                <p:nvPr/>
              </p:nvSpPr>
              <p:spPr>
                <a:xfrm>
                  <a:off x="4600275" y="3260575"/>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0"/>
                <p:cNvSpPr/>
                <p:nvPr/>
              </p:nvSpPr>
              <p:spPr>
                <a:xfrm>
                  <a:off x="4482475" y="3159450"/>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0"/>
                <p:cNvSpPr/>
                <p:nvPr/>
              </p:nvSpPr>
              <p:spPr>
                <a:xfrm>
                  <a:off x="4399150" y="3203300"/>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0"/>
                <p:cNvSpPr/>
                <p:nvPr/>
              </p:nvSpPr>
              <p:spPr>
                <a:xfrm>
                  <a:off x="4443650" y="3297275"/>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0"/>
                <p:cNvSpPr/>
                <p:nvPr/>
              </p:nvSpPr>
              <p:spPr>
                <a:xfrm>
                  <a:off x="4531975" y="3250300"/>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0"/>
                <p:cNvSpPr/>
                <p:nvPr/>
              </p:nvSpPr>
              <p:spPr>
                <a:xfrm>
                  <a:off x="2783225" y="3428175"/>
                  <a:ext cx="237500" cy="352275"/>
                </a:xfrm>
                <a:custGeom>
                  <a:rect b="b" l="l" r="r" t="t"/>
                  <a:pathLst>
                    <a:path extrusionOk="0" h="14091" w="950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0"/>
                <p:cNvSpPr/>
                <p:nvPr/>
              </p:nvSpPr>
              <p:spPr>
                <a:xfrm>
                  <a:off x="2728100" y="3480150"/>
                  <a:ext cx="326450" cy="212000"/>
                </a:xfrm>
                <a:custGeom>
                  <a:rect b="b" l="l" r="r" t="t"/>
                  <a:pathLst>
                    <a:path extrusionOk="0" h="8480" w="13058">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0"/>
                <p:cNvSpPr/>
                <p:nvPr/>
              </p:nvSpPr>
              <p:spPr>
                <a:xfrm>
                  <a:off x="2842750" y="3420025"/>
                  <a:ext cx="78350" cy="357875"/>
                </a:xfrm>
                <a:custGeom>
                  <a:rect b="b" l="l" r="r" t="t"/>
                  <a:pathLst>
                    <a:path extrusionOk="0" h="14315" w="3134">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0"/>
                <p:cNvSpPr/>
                <p:nvPr/>
              </p:nvSpPr>
              <p:spPr>
                <a:xfrm>
                  <a:off x="2701775" y="3540150"/>
                  <a:ext cx="391625" cy="81325"/>
                </a:xfrm>
                <a:custGeom>
                  <a:rect b="b" l="l" r="r" t="t"/>
                  <a:pathLst>
                    <a:path extrusionOk="0" h="3253" w="15665">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0"/>
                <p:cNvSpPr/>
                <p:nvPr/>
              </p:nvSpPr>
              <p:spPr>
                <a:xfrm>
                  <a:off x="2960550" y="3694525"/>
                  <a:ext cx="60175" cy="70200"/>
                </a:xfrm>
                <a:custGeom>
                  <a:rect b="b" l="l" r="r" t="t"/>
                  <a:pathLst>
                    <a:path extrusionOk="0" h="2808" w="2407">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0"/>
                <p:cNvSpPr/>
                <p:nvPr/>
              </p:nvSpPr>
              <p:spPr>
                <a:xfrm>
                  <a:off x="2936750" y="3657550"/>
                  <a:ext cx="42000" cy="50150"/>
                </a:xfrm>
                <a:custGeom>
                  <a:rect b="b" l="l" r="r" t="t"/>
                  <a:pathLst>
                    <a:path extrusionOk="0" h="2006" w="168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0"/>
                <p:cNvSpPr/>
                <p:nvPr/>
              </p:nvSpPr>
              <p:spPr>
                <a:xfrm>
                  <a:off x="2991875" y="3456800"/>
                  <a:ext cx="70200" cy="59800"/>
                </a:xfrm>
                <a:custGeom>
                  <a:rect b="b" l="l" r="r" t="t"/>
                  <a:pathLst>
                    <a:path extrusionOk="0" h="2392" w="2808">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0"/>
                <p:cNvSpPr/>
                <p:nvPr/>
              </p:nvSpPr>
              <p:spPr>
                <a:xfrm>
                  <a:off x="2958050" y="3495900"/>
                  <a:ext cx="49525" cy="44525"/>
                </a:xfrm>
                <a:custGeom>
                  <a:rect b="b" l="l" r="r" t="t"/>
                  <a:pathLst>
                    <a:path extrusionOk="0" h="1781" w="1981">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0"/>
                <p:cNvSpPr/>
                <p:nvPr/>
              </p:nvSpPr>
              <p:spPr>
                <a:xfrm>
                  <a:off x="2889750" y="3435750"/>
                  <a:ext cx="47025" cy="44525"/>
                </a:xfrm>
                <a:custGeom>
                  <a:rect b="b" l="l" r="r" t="t"/>
                  <a:pathLst>
                    <a:path extrusionOk="0" h="1781" w="1881">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0"/>
                <p:cNvSpPr/>
                <p:nvPr/>
              </p:nvSpPr>
              <p:spPr>
                <a:xfrm>
                  <a:off x="2991875" y="3578875"/>
                  <a:ext cx="42000" cy="47375"/>
                </a:xfrm>
                <a:custGeom>
                  <a:rect b="b" l="l" r="r" t="t"/>
                  <a:pathLst>
                    <a:path extrusionOk="0" h="1895" w="168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0"/>
                <p:cNvSpPr/>
                <p:nvPr/>
              </p:nvSpPr>
              <p:spPr>
                <a:xfrm>
                  <a:off x="2874075" y="3480075"/>
                  <a:ext cx="68325" cy="62850"/>
                </a:xfrm>
                <a:custGeom>
                  <a:rect b="b" l="l" r="r" t="t"/>
                  <a:pathLst>
                    <a:path extrusionOk="0" h="2514" w="2733">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0"/>
                <p:cNvSpPr/>
                <p:nvPr/>
              </p:nvSpPr>
              <p:spPr>
                <a:xfrm>
                  <a:off x="2832725" y="3616200"/>
                  <a:ext cx="67700" cy="62850"/>
                </a:xfrm>
                <a:custGeom>
                  <a:rect b="b" l="l" r="r" t="t"/>
                  <a:pathLst>
                    <a:path extrusionOk="0" h="2514" w="2708">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0"/>
                <p:cNvSpPr/>
                <p:nvPr/>
              </p:nvSpPr>
              <p:spPr>
                <a:xfrm>
                  <a:off x="2921075" y="3569225"/>
                  <a:ext cx="65825" cy="67675"/>
                </a:xfrm>
                <a:custGeom>
                  <a:rect b="b" l="l" r="r" t="t"/>
                  <a:pathLst>
                    <a:path extrusionOk="0" h="2707" w="2633">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0"/>
                <p:cNvSpPr/>
                <p:nvPr/>
              </p:nvSpPr>
              <p:spPr>
                <a:xfrm>
                  <a:off x="3620950" y="32559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0"/>
                <p:cNvSpPr/>
                <p:nvPr/>
              </p:nvSpPr>
              <p:spPr>
                <a:xfrm>
                  <a:off x="3594625" y="32791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0"/>
                <p:cNvSpPr/>
                <p:nvPr/>
              </p:nvSpPr>
              <p:spPr>
                <a:xfrm>
                  <a:off x="3649775" y="32534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0"/>
                <p:cNvSpPr/>
                <p:nvPr/>
              </p:nvSpPr>
              <p:spPr>
                <a:xfrm>
                  <a:off x="3582100" y="33079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0"/>
                <p:cNvSpPr/>
                <p:nvPr/>
              </p:nvSpPr>
              <p:spPr>
                <a:xfrm>
                  <a:off x="3613425" y="32534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0"/>
                <p:cNvSpPr/>
                <p:nvPr/>
              </p:nvSpPr>
              <p:spPr>
                <a:xfrm>
                  <a:off x="3701775" y="33812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0"/>
                <p:cNvSpPr/>
                <p:nvPr/>
              </p:nvSpPr>
              <p:spPr>
                <a:xfrm>
                  <a:off x="3691750" y="33630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0"/>
                <p:cNvSpPr/>
                <p:nvPr/>
              </p:nvSpPr>
              <p:spPr>
                <a:xfrm>
                  <a:off x="3717450" y="32691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0"/>
                <p:cNvSpPr/>
                <p:nvPr/>
              </p:nvSpPr>
              <p:spPr>
                <a:xfrm>
                  <a:off x="3701775" y="32872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0"/>
                <p:cNvSpPr/>
                <p:nvPr/>
              </p:nvSpPr>
              <p:spPr>
                <a:xfrm>
                  <a:off x="3597775" y="33630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0"/>
                <p:cNvSpPr/>
                <p:nvPr/>
              </p:nvSpPr>
              <p:spPr>
                <a:xfrm>
                  <a:off x="3613425" y="33524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0"/>
                <p:cNvSpPr/>
                <p:nvPr/>
              </p:nvSpPr>
              <p:spPr>
                <a:xfrm>
                  <a:off x="3600275" y="33029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0"/>
                <p:cNvSpPr/>
                <p:nvPr/>
              </p:nvSpPr>
              <p:spPr>
                <a:xfrm>
                  <a:off x="3670450" y="32605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0"/>
                <p:cNvSpPr/>
                <p:nvPr/>
              </p:nvSpPr>
              <p:spPr>
                <a:xfrm>
                  <a:off x="3641625" y="33787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0"/>
                <p:cNvSpPr/>
                <p:nvPr/>
              </p:nvSpPr>
              <p:spPr>
                <a:xfrm>
                  <a:off x="3717450" y="33261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0"/>
                <p:cNvSpPr/>
                <p:nvPr/>
              </p:nvSpPr>
              <p:spPr>
                <a:xfrm>
                  <a:off x="3662925" y="3279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0"/>
                <p:cNvSpPr/>
                <p:nvPr/>
              </p:nvSpPr>
              <p:spPr>
                <a:xfrm>
                  <a:off x="3623450" y="33004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0"/>
                <p:cNvSpPr/>
                <p:nvPr/>
              </p:nvSpPr>
              <p:spPr>
                <a:xfrm>
                  <a:off x="3644775" y="33442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0"/>
                <p:cNvSpPr/>
                <p:nvPr/>
              </p:nvSpPr>
              <p:spPr>
                <a:xfrm>
                  <a:off x="3686125" y="33226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0"/>
                <p:cNvSpPr/>
                <p:nvPr/>
              </p:nvSpPr>
              <p:spPr>
                <a:xfrm>
                  <a:off x="4033225" y="11907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0"/>
                <p:cNvSpPr/>
                <p:nvPr/>
              </p:nvSpPr>
              <p:spPr>
                <a:xfrm>
                  <a:off x="4007550" y="12168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0"/>
                <p:cNvSpPr/>
                <p:nvPr/>
              </p:nvSpPr>
              <p:spPr>
                <a:xfrm>
                  <a:off x="4059550" y="11882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0"/>
                <p:cNvSpPr/>
                <p:nvPr/>
              </p:nvSpPr>
              <p:spPr>
                <a:xfrm>
                  <a:off x="3994400" y="12427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0"/>
                <p:cNvSpPr/>
                <p:nvPr/>
              </p:nvSpPr>
              <p:spPr>
                <a:xfrm>
                  <a:off x="4025725" y="11882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0"/>
                <p:cNvSpPr/>
                <p:nvPr/>
              </p:nvSpPr>
              <p:spPr>
                <a:xfrm>
                  <a:off x="4114700" y="13160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0"/>
                <p:cNvSpPr/>
                <p:nvPr/>
              </p:nvSpPr>
              <p:spPr>
                <a:xfrm>
                  <a:off x="4104050" y="13004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0"/>
                <p:cNvSpPr/>
                <p:nvPr/>
              </p:nvSpPr>
              <p:spPr>
                <a:xfrm>
                  <a:off x="4130350" y="12039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0"/>
                <p:cNvSpPr/>
                <p:nvPr/>
              </p:nvSpPr>
              <p:spPr>
                <a:xfrm>
                  <a:off x="4114700" y="12246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0"/>
                <p:cNvSpPr/>
                <p:nvPr/>
              </p:nvSpPr>
              <p:spPr>
                <a:xfrm>
                  <a:off x="3999400" y="1297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0"/>
                <p:cNvSpPr/>
                <p:nvPr/>
              </p:nvSpPr>
              <p:spPr>
                <a:xfrm>
                  <a:off x="4025725" y="12872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0"/>
                <p:cNvSpPr/>
                <p:nvPr/>
              </p:nvSpPr>
              <p:spPr>
                <a:xfrm>
                  <a:off x="4010050" y="12377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0"/>
                <p:cNvSpPr/>
                <p:nvPr/>
              </p:nvSpPr>
              <p:spPr>
                <a:xfrm>
                  <a:off x="4083350" y="11957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0"/>
                <p:cNvSpPr/>
                <p:nvPr/>
              </p:nvSpPr>
              <p:spPr>
                <a:xfrm>
                  <a:off x="4054550" y="13135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0"/>
                <p:cNvSpPr/>
                <p:nvPr/>
              </p:nvSpPr>
              <p:spPr>
                <a:xfrm>
                  <a:off x="4130350" y="12609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0"/>
                <p:cNvSpPr/>
                <p:nvPr/>
              </p:nvSpPr>
              <p:spPr>
                <a:xfrm>
                  <a:off x="4075225" y="12166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0"/>
                <p:cNvSpPr/>
                <p:nvPr/>
              </p:nvSpPr>
              <p:spPr>
                <a:xfrm>
                  <a:off x="4036375" y="12352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0"/>
                <p:cNvSpPr/>
                <p:nvPr/>
              </p:nvSpPr>
              <p:spPr>
                <a:xfrm>
                  <a:off x="4057050" y="12797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0"/>
                <p:cNvSpPr/>
                <p:nvPr/>
              </p:nvSpPr>
              <p:spPr>
                <a:xfrm>
                  <a:off x="4095900" y="12577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0"/>
                <p:cNvSpPr/>
                <p:nvPr/>
              </p:nvSpPr>
              <p:spPr>
                <a:xfrm>
                  <a:off x="3352150" y="42006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0"/>
                <p:cNvSpPr/>
                <p:nvPr/>
              </p:nvSpPr>
              <p:spPr>
                <a:xfrm>
                  <a:off x="3325850" y="42246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0"/>
                <p:cNvSpPr/>
                <p:nvPr/>
              </p:nvSpPr>
              <p:spPr>
                <a:xfrm>
                  <a:off x="3378475" y="41957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0"/>
                <p:cNvSpPr/>
                <p:nvPr/>
              </p:nvSpPr>
              <p:spPr>
                <a:xfrm>
                  <a:off x="3312675" y="42523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0"/>
                <p:cNvSpPr/>
                <p:nvPr/>
              </p:nvSpPr>
              <p:spPr>
                <a:xfrm>
                  <a:off x="3341650" y="41957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0"/>
                <p:cNvSpPr/>
                <p:nvPr/>
              </p:nvSpPr>
              <p:spPr>
                <a:xfrm>
                  <a:off x="3432975" y="43236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0"/>
                <p:cNvSpPr/>
                <p:nvPr/>
              </p:nvSpPr>
              <p:spPr>
                <a:xfrm>
                  <a:off x="3422325" y="43079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0"/>
                <p:cNvSpPr/>
                <p:nvPr/>
              </p:nvSpPr>
              <p:spPr>
                <a:xfrm>
                  <a:off x="3448650" y="42139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0"/>
                <p:cNvSpPr/>
                <p:nvPr/>
              </p:nvSpPr>
              <p:spPr>
                <a:xfrm>
                  <a:off x="3432975" y="42321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0"/>
                <p:cNvSpPr/>
                <p:nvPr/>
              </p:nvSpPr>
              <p:spPr>
                <a:xfrm>
                  <a:off x="3318325" y="43054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0"/>
                <p:cNvSpPr/>
                <p:nvPr/>
              </p:nvSpPr>
              <p:spPr>
                <a:xfrm>
                  <a:off x="3344000" y="42947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0"/>
                <p:cNvSpPr/>
                <p:nvPr/>
              </p:nvSpPr>
              <p:spPr>
                <a:xfrm>
                  <a:off x="3328350" y="42452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0"/>
                <p:cNvSpPr/>
                <p:nvPr/>
              </p:nvSpPr>
              <p:spPr>
                <a:xfrm>
                  <a:off x="3399150" y="42033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0"/>
                <p:cNvSpPr/>
                <p:nvPr/>
              </p:nvSpPr>
              <p:spPr>
                <a:xfrm>
                  <a:off x="3372825" y="43236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0"/>
                <p:cNvSpPr/>
                <p:nvPr/>
              </p:nvSpPr>
              <p:spPr>
                <a:xfrm>
                  <a:off x="3448650" y="42707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0"/>
                <p:cNvSpPr/>
                <p:nvPr/>
              </p:nvSpPr>
              <p:spPr>
                <a:xfrm>
                  <a:off x="3394125" y="42246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0"/>
                <p:cNvSpPr/>
                <p:nvPr/>
              </p:nvSpPr>
              <p:spPr>
                <a:xfrm>
                  <a:off x="3352275" y="42443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0"/>
                <p:cNvSpPr/>
                <p:nvPr/>
              </p:nvSpPr>
              <p:spPr>
                <a:xfrm>
                  <a:off x="3372825" y="42872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0"/>
                <p:cNvSpPr/>
                <p:nvPr/>
              </p:nvSpPr>
              <p:spPr>
                <a:xfrm>
                  <a:off x="3417325" y="42659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0"/>
                <p:cNvSpPr/>
                <p:nvPr/>
              </p:nvSpPr>
              <p:spPr>
                <a:xfrm>
                  <a:off x="4461800" y="21694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0"/>
                <p:cNvSpPr/>
                <p:nvPr/>
              </p:nvSpPr>
              <p:spPr>
                <a:xfrm>
                  <a:off x="4435500" y="21932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0"/>
                <p:cNvSpPr/>
                <p:nvPr/>
              </p:nvSpPr>
              <p:spPr>
                <a:xfrm>
                  <a:off x="4487500" y="2166950"/>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0"/>
                <p:cNvSpPr/>
                <p:nvPr/>
              </p:nvSpPr>
              <p:spPr>
                <a:xfrm>
                  <a:off x="4422325" y="2222100"/>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0"/>
                <p:cNvSpPr/>
                <p:nvPr/>
              </p:nvSpPr>
              <p:spPr>
                <a:xfrm>
                  <a:off x="4453675" y="2166950"/>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0"/>
                <p:cNvSpPr/>
                <p:nvPr/>
              </p:nvSpPr>
              <p:spPr>
                <a:xfrm>
                  <a:off x="4542625" y="22947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0"/>
                <p:cNvSpPr/>
                <p:nvPr/>
              </p:nvSpPr>
              <p:spPr>
                <a:xfrm>
                  <a:off x="4531975" y="2276600"/>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0"/>
                <p:cNvSpPr/>
                <p:nvPr/>
              </p:nvSpPr>
              <p:spPr>
                <a:xfrm>
                  <a:off x="4558300" y="218262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0"/>
                <p:cNvSpPr/>
                <p:nvPr/>
              </p:nvSpPr>
              <p:spPr>
                <a:xfrm>
                  <a:off x="4542625" y="2200775"/>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0"/>
                <p:cNvSpPr/>
                <p:nvPr/>
              </p:nvSpPr>
              <p:spPr>
                <a:xfrm>
                  <a:off x="4427975" y="2276600"/>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0"/>
                <p:cNvSpPr/>
                <p:nvPr/>
              </p:nvSpPr>
              <p:spPr>
                <a:xfrm>
                  <a:off x="4453675" y="2266575"/>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0"/>
                <p:cNvSpPr/>
                <p:nvPr/>
              </p:nvSpPr>
              <p:spPr>
                <a:xfrm>
                  <a:off x="4438000" y="2216450"/>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0"/>
                <p:cNvSpPr/>
                <p:nvPr/>
              </p:nvSpPr>
              <p:spPr>
                <a:xfrm>
                  <a:off x="4511300" y="21747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0"/>
                <p:cNvSpPr/>
                <p:nvPr/>
              </p:nvSpPr>
              <p:spPr>
                <a:xfrm>
                  <a:off x="4482475" y="2292275"/>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0"/>
                <p:cNvSpPr/>
                <p:nvPr/>
              </p:nvSpPr>
              <p:spPr>
                <a:xfrm>
                  <a:off x="4558300" y="2240250"/>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0"/>
                <p:cNvSpPr/>
                <p:nvPr/>
              </p:nvSpPr>
              <p:spPr>
                <a:xfrm>
                  <a:off x="4503175" y="21932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0"/>
                <p:cNvSpPr/>
                <p:nvPr/>
              </p:nvSpPr>
              <p:spPr>
                <a:xfrm>
                  <a:off x="4464325" y="2213950"/>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0"/>
                <p:cNvSpPr/>
                <p:nvPr/>
              </p:nvSpPr>
              <p:spPr>
                <a:xfrm>
                  <a:off x="4485000" y="2258425"/>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0"/>
                <p:cNvSpPr/>
                <p:nvPr/>
              </p:nvSpPr>
              <p:spPr>
                <a:xfrm>
                  <a:off x="4524475" y="2236775"/>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9" name="Google Shape;1579;p20"/>
              <p:cNvGrpSpPr/>
              <p:nvPr/>
            </p:nvGrpSpPr>
            <p:grpSpPr>
              <a:xfrm>
                <a:off x="8058163" y="4260938"/>
                <a:ext cx="363425" cy="391625"/>
                <a:chOff x="6486688" y="4948425"/>
                <a:chExt cx="363425" cy="391625"/>
              </a:xfrm>
            </p:grpSpPr>
            <p:sp>
              <p:nvSpPr>
                <p:cNvPr id="1580" name="Google Shape;1580;p20"/>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0"/>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0"/>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0"/>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0"/>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0"/>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0"/>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0"/>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0"/>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0"/>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0"/>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0"/>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0"/>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0"/>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0"/>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0"/>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0"/>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0"/>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0"/>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9" name="Google Shape;1599;p20"/>
              <p:cNvSpPr/>
              <p:nvPr/>
            </p:nvSpPr>
            <p:spPr>
              <a:xfrm flipH="1" rot="5400000">
                <a:off x="5210350" y="3932713"/>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0"/>
              <p:cNvSpPr/>
              <p:nvPr/>
            </p:nvSpPr>
            <p:spPr>
              <a:xfrm flipH="1" rot="5400000">
                <a:off x="5181538" y="4013475"/>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0"/>
              <p:cNvSpPr/>
              <p:nvPr/>
            </p:nvSpPr>
            <p:spPr>
              <a:xfrm flipH="1" rot="5400000">
                <a:off x="5293700" y="3948413"/>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0"/>
              <p:cNvSpPr/>
              <p:nvPr/>
            </p:nvSpPr>
            <p:spPr>
              <a:xfrm flipH="1" rot="5400000">
                <a:off x="5154175" y="4074788"/>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0"/>
              <p:cNvSpPr/>
              <p:nvPr/>
            </p:nvSpPr>
            <p:spPr>
              <a:xfrm flipH="1" rot="5400000">
                <a:off x="5446575" y="4179613"/>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0"/>
              <p:cNvSpPr/>
              <p:nvPr/>
            </p:nvSpPr>
            <p:spPr>
              <a:xfrm flipH="1" rot="5400000">
                <a:off x="5169963" y="39857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0"/>
              <p:cNvSpPr/>
              <p:nvPr/>
            </p:nvSpPr>
            <p:spPr>
              <a:xfrm flipH="1" rot="5400000">
                <a:off x="5227275" y="4027988"/>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0"/>
              <p:cNvSpPr/>
              <p:nvPr/>
            </p:nvSpPr>
            <p:spPr>
              <a:xfrm flipH="1" rot="5400000">
                <a:off x="5410250" y="3952163"/>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0"/>
              <p:cNvSpPr/>
              <p:nvPr/>
            </p:nvSpPr>
            <p:spPr>
              <a:xfrm flipH="1" rot="5400000">
                <a:off x="5389813" y="400755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0"/>
              <p:cNvSpPr/>
              <p:nvPr/>
            </p:nvSpPr>
            <p:spPr>
              <a:xfrm flipH="1" rot="5400000">
                <a:off x="5209638" y="4233600"/>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0"/>
              <p:cNvSpPr/>
              <p:nvPr/>
            </p:nvSpPr>
            <p:spPr>
              <a:xfrm flipH="1" rot="5400000">
                <a:off x="5250475" y="4197788"/>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0"/>
              <p:cNvSpPr/>
              <p:nvPr/>
            </p:nvSpPr>
            <p:spPr>
              <a:xfrm flipH="1" rot="5400000">
                <a:off x="5359363" y="4229875"/>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0"/>
              <p:cNvSpPr/>
              <p:nvPr/>
            </p:nvSpPr>
            <p:spPr>
              <a:xfrm flipH="1" rot="5400000">
                <a:off x="5447838" y="4076225"/>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0"/>
              <p:cNvSpPr/>
              <p:nvPr/>
            </p:nvSpPr>
            <p:spPr>
              <a:xfrm flipH="1" rot="5400000">
                <a:off x="5190938" y="4135125"/>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0"/>
              <p:cNvSpPr/>
              <p:nvPr/>
            </p:nvSpPr>
            <p:spPr>
              <a:xfrm flipH="1" rot="5400000">
                <a:off x="5306100" y="3975488"/>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0"/>
              <p:cNvSpPr/>
              <p:nvPr/>
            </p:nvSpPr>
            <p:spPr>
              <a:xfrm flipH="1" rot="5400000">
                <a:off x="5384850" y="4070913"/>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0"/>
              <p:cNvSpPr/>
              <p:nvPr/>
            </p:nvSpPr>
            <p:spPr>
              <a:xfrm flipH="1" rot="5400000">
                <a:off x="5342250" y="4155488"/>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0"/>
              <p:cNvSpPr/>
              <p:nvPr/>
            </p:nvSpPr>
            <p:spPr>
              <a:xfrm flipH="1" rot="5400000">
                <a:off x="5249725" y="4112438"/>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0"/>
              <p:cNvSpPr/>
              <p:nvPr/>
            </p:nvSpPr>
            <p:spPr>
              <a:xfrm flipH="1" rot="5400000">
                <a:off x="5295263" y="4022675"/>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0"/>
              <p:cNvSpPr/>
              <p:nvPr/>
            </p:nvSpPr>
            <p:spPr>
              <a:xfrm flipH="1" rot="5400000">
                <a:off x="5219450" y="4863513"/>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0"/>
              <p:cNvSpPr/>
              <p:nvPr/>
            </p:nvSpPr>
            <p:spPr>
              <a:xfrm flipH="1" rot="5400000">
                <a:off x="5207438" y="49010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0"/>
              <p:cNvSpPr/>
              <p:nvPr/>
            </p:nvSpPr>
            <p:spPr>
              <a:xfrm flipH="1" rot="5400000">
                <a:off x="5258613" y="4871350"/>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0"/>
              <p:cNvSpPr/>
              <p:nvPr/>
            </p:nvSpPr>
            <p:spPr>
              <a:xfrm flipH="1" rot="5400000">
                <a:off x="5193463" y="492837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0"/>
              <p:cNvSpPr/>
              <p:nvPr/>
            </p:nvSpPr>
            <p:spPr>
              <a:xfrm flipH="1" rot="5400000">
                <a:off x="5329100" y="4978188"/>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0"/>
              <p:cNvSpPr/>
              <p:nvPr/>
            </p:nvSpPr>
            <p:spPr>
              <a:xfrm flipH="1" rot="5400000">
                <a:off x="5200963" y="4889525"/>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0"/>
              <p:cNvSpPr/>
              <p:nvPr/>
            </p:nvSpPr>
            <p:spPr>
              <a:xfrm flipH="1" rot="5400000">
                <a:off x="5227288" y="4907700"/>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0"/>
              <p:cNvSpPr/>
              <p:nvPr/>
            </p:nvSpPr>
            <p:spPr>
              <a:xfrm flipH="1" rot="5400000">
                <a:off x="5317200" y="4877938"/>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0"/>
              <p:cNvSpPr/>
              <p:nvPr/>
            </p:nvSpPr>
            <p:spPr>
              <a:xfrm flipH="1" rot="5400000">
                <a:off x="5302788" y="48973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0"/>
              <p:cNvSpPr/>
              <p:nvPr/>
            </p:nvSpPr>
            <p:spPr>
              <a:xfrm flipH="1" rot="5400000">
                <a:off x="5223525" y="4997913"/>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0"/>
              <p:cNvSpPr/>
              <p:nvPr/>
            </p:nvSpPr>
            <p:spPr>
              <a:xfrm flipH="1" rot="5400000">
                <a:off x="5238938" y="49870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0"/>
              <p:cNvSpPr/>
              <p:nvPr/>
            </p:nvSpPr>
            <p:spPr>
              <a:xfrm flipH="1" rot="5400000">
                <a:off x="5289938" y="500167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0"/>
              <p:cNvSpPr/>
              <p:nvPr/>
            </p:nvSpPr>
            <p:spPr>
              <a:xfrm flipH="1" rot="5400000">
                <a:off x="5330538" y="4929750"/>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0"/>
              <p:cNvSpPr/>
              <p:nvPr/>
            </p:nvSpPr>
            <p:spPr>
              <a:xfrm flipH="1" rot="5400000">
                <a:off x="5211100" y="4957313"/>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0"/>
              <p:cNvSpPr/>
              <p:nvPr/>
            </p:nvSpPr>
            <p:spPr>
              <a:xfrm flipH="1" rot="5400000">
                <a:off x="5263625" y="4881363"/>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0"/>
              <p:cNvSpPr/>
              <p:nvPr/>
            </p:nvSpPr>
            <p:spPr>
              <a:xfrm flipH="1" rot="5400000">
                <a:off x="5301838" y="4927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0"/>
              <p:cNvSpPr/>
              <p:nvPr/>
            </p:nvSpPr>
            <p:spPr>
              <a:xfrm flipH="1" rot="5400000">
                <a:off x="5280525" y="4966588"/>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0"/>
              <p:cNvSpPr/>
              <p:nvPr/>
            </p:nvSpPr>
            <p:spPr>
              <a:xfrm flipH="1" rot="5400000">
                <a:off x="5237938" y="494652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0"/>
              <p:cNvSpPr/>
              <p:nvPr/>
            </p:nvSpPr>
            <p:spPr>
              <a:xfrm flipH="1" rot="5400000">
                <a:off x="5260350" y="4905938"/>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0"/>
              <p:cNvSpPr/>
              <p:nvPr/>
            </p:nvSpPr>
            <p:spPr>
              <a:xfrm flipH="1" rot="5400000">
                <a:off x="7284625" y="4451238"/>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0"/>
              <p:cNvSpPr/>
              <p:nvPr/>
            </p:nvSpPr>
            <p:spPr>
              <a:xfrm flipH="1" rot="5400000">
                <a:off x="7270350" y="4488688"/>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0"/>
              <p:cNvSpPr/>
              <p:nvPr/>
            </p:nvSpPr>
            <p:spPr>
              <a:xfrm flipH="1" rot="5400000">
                <a:off x="7322525" y="4460313"/>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0"/>
              <p:cNvSpPr/>
              <p:nvPr/>
            </p:nvSpPr>
            <p:spPr>
              <a:xfrm flipH="1" rot="5400000">
                <a:off x="7258325" y="4515763"/>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0"/>
              <p:cNvSpPr/>
              <p:nvPr/>
            </p:nvSpPr>
            <p:spPr>
              <a:xfrm flipH="1" rot="5400000">
                <a:off x="7393963" y="4565575"/>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0"/>
              <p:cNvSpPr/>
              <p:nvPr/>
            </p:nvSpPr>
            <p:spPr>
              <a:xfrm flipH="1" rot="5400000">
                <a:off x="7266463" y="447692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0"/>
              <p:cNvSpPr/>
              <p:nvPr/>
            </p:nvSpPr>
            <p:spPr>
              <a:xfrm flipH="1" rot="5400000">
                <a:off x="7291213" y="449665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0"/>
              <p:cNvSpPr/>
              <p:nvPr/>
            </p:nvSpPr>
            <p:spPr>
              <a:xfrm flipH="1" rot="5400000">
                <a:off x="7378300" y="4460963"/>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0"/>
              <p:cNvSpPr/>
              <p:nvPr/>
            </p:nvSpPr>
            <p:spPr>
              <a:xfrm flipH="1" rot="5400000">
                <a:off x="7368275" y="4487263"/>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0"/>
              <p:cNvSpPr/>
              <p:nvPr/>
            </p:nvSpPr>
            <p:spPr>
              <a:xfrm flipH="1" rot="5400000">
                <a:off x="7284313" y="4591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0"/>
              <p:cNvSpPr/>
              <p:nvPr/>
            </p:nvSpPr>
            <p:spPr>
              <a:xfrm flipH="1" rot="5400000">
                <a:off x="7303113" y="4573725"/>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0"/>
              <p:cNvSpPr/>
              <p:nvPr/>
            </p:nvSpPr>
            <p:spPr>
              <a:xfrm flipH="1" rot="5400000">
                <a:off x="7353525" y="4590313"/>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0"/>
              <p:cNvSpPr/>
              <p:nvPr/>
            </p:nvSpPr>
            <p:spPr>
              <a:xfrm flipH="1" rot="5400000">
                <a:off x="7395513" y="451702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0"/>
              <p:cNvSpPr/>
              <p:nvPr/>
            </p:nvSpPr>
            <p:spPr>
              <a:xfrm flipH="1" rot="5400000">
                <a:off x="7276788" y="4544900"/>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0"/>
              <p:cNvSpPr/>
              <p:nvPr/>
            </p:nvSpPr>
            <p:spPr>
              <a:xfrm flipH="1" rot="5400000">
                <a:off x="7330363" y="44700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0"/>
              <p:cNvSpPr/>
              <p:nvPr/>
            </p:nvSpPr>
            <p:spPr>
              <a:xfrm flipH="1" rot="5400000">
                <a:off x="7365688" y="451615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0"/>
              <p:cNvSpPr/>
              <p:nvPr/>
            </p:nvSpPr>
            <p:spPr>
              <a:xfrm flipH="1" rot="5400000">
                <a:off x="7347275" y="4555238"/>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0"/>
              <p:cNvSpPr/>
              <p:nvPr/>
            </p:nvSpPr>
            <p:spPr>
              <a:xfrm flipH="1" rot="5400000">
                <a:off x="7302800" y="4534563"/>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0"/>
              <p:cNvSpPr/>
              <p:nvPr/>
            </p:nvSpPr>
            <p:spPr>
              <a:xfrm flipH="1" rot="5400000">
                <a:off x="7322875" y="4493813"/>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0"/>
              <p:cNvSpPr/>
              <p:nvPr/>
            </p:nvSpPr>
            <p:spPr>
              <a:xfrm flipH="1" rot="5400000">
                <a:off x="3969538" y="4217550"/>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0"/>
              <p:cNvSpPr/>
              <p:nvPr/>
            </p:nvSpPr>
            <p:spPr>
              <a:xfrm flipH="1" rot="5400000">
                <a:off x="3957575" y="4255813"/>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0"/>
              <p:cNvSpPr/>
              <p:nvPr/>
            </p:nvSpPr>
            <p:spPr>
              <a:xfrm flipH="1" rot="5400000">
                <a:off x="4010213" y="4227000"/>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0"/>
              <p:cNvSpPr/>
              <p:nvPr/>
            </p:nvSpPr>
            <p:spPr>
              <a:xfrm flipH="1" rot="5400000">
                <a:off x="3944938" y="428410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0"/>
              <p:cNvSpPr/>
              <p:nvPr/>
            </p:nvSpPr>
            <p:spPr>
              <a:xfrm flipH="1" rot="5400000">
                <a:off x="4081700" y="4335313"/>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0"/>
              <p:cNvSpPr/>
              <p:nvPr/>
            </p:nvSpPr>
            <p:spPr>
              <a:xfrm flipH="1" rot="5400000">
                <a:off x="3971988" y="435857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0"/>
              <p:cNvSpPr/>
              <p:nvPr/>
            </p:nvSpPr>
            <p:spPr>
              <a:xfrm flipH="1" rot="5400000">
                <a:off x="3990463" y="434072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0"/>
              <p:cNvSpPr/>
              <p:nvPr/>
            </p:nvSpPr>
            <p:spPr>
              <a:xfrm flipH="1" rot="5400000">
                <a:off x="4039963" y="43563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0"/>
              <p:cNvSpPr/>
              <p:nvPr/>
            </p:nvSpPr>
            <p:spPr>
              <a:xfrm flipH="1" rot="5400000">
                <a:off x="4081950" y="4285588"/>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0"/>
              <p:cNvSpPr/>
              <p:nvPr/>
            </p:nvSpPr>
            <p:spPr>
              <a:xfrm flipH="1" rot="5400000">
                <a:off x="3962900" y="4313163"/>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0"/>
              <p:cNvSpPr/>
              <p:nvPr/>
            </p:nvSpPr>
            <p:spPr>
              <a:xfrm flipH="1" rot="5400000">
                <a:off x="4053113" y="4283075"/>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0"/>
              <p:cNvSpPr/>
              <p:nvPr/>
            </p:nvSpPr>
            <p:spPr>
              <a:xfrm flipH="1" rot="5400000">
                <a:off x="4032200" y="4323713"/>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0"/>
              <p:cNvSpPr/>
              <p:nvPr/>
            </p:nvSpPr>
            <p:spPr>
              <a:xfrm flipH="1" rot="5400000">
                <a:off x="3987625" y="4301563"/>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0"/>
              <p:cNvSpPr/>
              <p:nvPr/>
            </p:nvSpPr>
            <p:spPr>
              <a:xfrm flipH="1" rot="5400000">
                <a:off x="6305613" y="40223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0"/>
              <p:cNvSpPr/>
              <p:nvPr/>
            </p:nvSpPr>
            <p:spPr>
              <a:xfrm flipH="1" rot="5400000">
                <a:off x="6293613" y="40604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0"/>
              <p:cNvSpPr/>
              <p:nvPr/>
            </p:nvSpPr>
            <p:spPr>
              <a:xfrm flipH="1" rot="5400000">
                <a:off x="6344450" y="4032988"/>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0"/>
              <p:cNvSpPr/>
              <p:nvPr/>
            </p:nvSpPr>
            <p:spPr>
              <a:xfrm flipH="1" rot="5400000">
                <a:off x="6279275" y="4088138"/>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0"/>
              <p:cNvSpPr/>
              <p:nvPr/>
            </p:nvSpPr>
            <p:spPr>
              <a:xfrm flipH="1" rot="5400000">
                <a:off x="6415275" y="4137638"/>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0"/>
              <p:cNvSpPr/>
              <p:nvPr/>
            </p:nvSpPr>
            <p:spPr>
              <a:xfrm flipH="1" rot="5400000">
                <a:off x="6287438" y="40486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0"/>
              <p:cNvSpPr/>
              <p:nvPr/>
            </p:nvSpPr>
            <p:spPr>
              <a:xfrm flipH="1" rot="5400000">
                <a:off x="6313125" y="4066838"/>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0"/>
              <p:cNvSpPr/>
              <p:nvPr/>
            </p:nvSpPr>
            <p:spPr>
              <a:xfrm flipH="1" rot="5400000">
                <a:off x="6403663" y="403707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0"/>
              <p:cNvSpPr/>
              <p:nvPr/>
            </p:nvSpPr>
            <p:spPr>
              <a:xfrm flipH="1" rot="5400000">
                <a:off x="6390500" y="4057738"/>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0"/>
              <p:cNvSpPr/>
              <p:nvPr/>
            </p:nvSpPr>
            <p:spPr>
              <a:xfrm flipH="1" rot="5400000">
                <a:off x="6305613" y="4163325"/>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0"/>
              <p:cNvSpPr/>
              <p:nvPr/>
            </p:nvSpPr>
            <p:spPr>
              <a:xfrm flipH="1" rot="5400000">
                <a:off x="6324500" y="4146488"/>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0"/>
              <p:cNvSpPr/>
              <p:nvPr/>
            </p:nvSpPr>
            <p:spPr>
              <a:xfrm flipH="1" rot="5400000">
                <a:off x="6374538" y="4162075"/>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0"/>
              <p:cNvSpPr/>
              <p:nvPr/>
            </p:nvSpPr>
            <p:spPr>
              <a:xfrm flipH="1" rot="5400000">
                <a:off x="6416713" y="40892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0"/>
              <p:cNvSpPr/>
              <p:nvPr/>
            </p:nvSpPr>
            <p:spPr>
              <a:xfrm flipH="1" rot="5400000">
                <a:off x="6299013" y="4117900"/>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0"/>
              <p:cNvSpPr/>
              <p:nvPr/>
            </p:nvSpPr>
            <p:spPr>
              <a:xfrm flipH="1" rot="5400000">
                <a:off x="6351350" y="4042388"/>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0"/>
              <p:cNvSpPr/>
              <p:nvPr/>
            </p:nvSpPr>
            <p:spPr>
              <a:xfrm flipH="1" rot="5400000">
                <a:off x="6387688" y="40868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0"/>
              <p:cNvSpPr/>
              <p:nvPr/>
            </p:nvSpPr>
            <p:spPr>
              <a:xfrm flipH="1" rot="5400000">
                <a:off x="6368263" y="4126975"/>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0"/>
              <p:cNvSpPr/>
              <p:nvPr/>
            </p:nvSpPr>
            <p:spPr>
              <a:xfrm flipH="1" rot="5400000">
                <a:off x="6323788" y="4106300"/>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0"/>
              <p:cNvSpPr/>
              <p:nvPr/>
            </p:nvSpPr>
            <p:spPr>
              <a:xfrm flipH="1" rot="5400000">
                <a:off x="6344950" y="4066338"/>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8" name="Google Shape;1688;p20"/>
              <p:cNvGrpSpPr/>
              <p:nvPr/>
            </p:nvGrpSpPr>
            <p:grpSpPr>
              <a:xfrm>
                <a:off x="2863513" y="4314000"/>
                <a:ext cx="363425" cy="391625"/>
                <a:chOff x="6486688" y="4948425"/>
                <a:chExt cx="363425" cy="391625"/>
              </a:xfrm>
            </p:grpSpPr>
            <p:sp>
              <p:nvSpPr>
                <p:cNvPr id="1689" name="Google Shape;1689;p20"/>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0"/>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0"/>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0"/>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0"/>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0"/>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0"/>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0"/>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0"/>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0"/>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0"/>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0"/>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0"/>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0"/>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0"/>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0"/>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0"/>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0"/>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0"/>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FFFF"/>
        </a:solidFill>
      </p:bgPr>
    </p:bg>
    <p:spTree>
      <p:nvGrpSpPr>
        <p:cNvPr id="420" name="Shape 420"/>
        <p:cNvGrpSpPr/>
        <p:nvPr/>
      </p:nvGrpSpPr>
      <p:grpSpPr>
        <a:xfrm>
          <a:off x="0" y="0"/>
          <a:ext cx="0" cy="0"/>
          <a:chOff x="0" y="0"/>
          <a:chExt cx="0" cy="0"/>
        </a:xfrm>
      </p:grpSpPr>
      <p:sp>
        <p:nvSpPr>
          <p:cNvPr id="421" name="Google Shape;421;p3"/>
          <p:cNvSpPr/>
          <p:nvPr/>
        </p:nvSpPr>
        <p:spPr>
          <a:xfrm>
            <a:off x="273900" y="267000"/>
            <a:ext cx="8596200" cy="4609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
          <p:cNvSpPr/>
          <p:nvPr/>
        </p:nvSpPr>
        <p:spPr>
          <a:xfrm flipH="1">
            <a:off x="8520888" y="774925"/>
            <a:ext cx="237975" cy="261950"/>
          </a:xfrm>
          <a:custGeom>
            <a:rect b="b" l="l" r="r" t="t"/>
            <a:pathLst>
              <a:path extrusionOk="0" h="10478" w="9519">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
          <p:cNvSpPr/>
          <p:nvPr/>
        </p:nvSpPr>
        <p:spPr>
          <a:xfrm flipH="1">
            <a:off x="8933400" y="1333600"/>
            <a:ext cx="123850" cy="95325"/>
          </a:xfrm>
          <a:custGeom>
            <a:rect b="b" l="l" r="r" t="t"/>
            <a:pathLst>
              <a:path extrusionOk="0" h="3813" w="4954">
                <a:moveTo>
                  <a:pt x="2488" y="0"/>
                </a:moveTo>
                <a:cubicBezTo>
                  <a:pt x="0" y="0"/>
                  <a:pt x="0" y="3812"/>
                  <a:pt x="2488" y="3812"/>
                </a:cubicBezTo>
                <a:cubicBezTo>
                  <a:pt x="4953" y="3812"/>
                  <a:pt x="4953" y="0"/>
                  <a:pt x="248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
          <p:cNvSpPr/>
          <p:nvPr/>
        </p:nvSpPr>
        <p:spPr>
          <a:xfrm flipH="1">
            <a:off x="6872838" y="259125"/>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
          <p:cNvSpPr/>
          <p:nvPr/>
        </p:nvSpPr>
        <p:spPr>
          <a:xfrm flipH="1">
            <a:off x="5605738" y="593400"/>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
          <p:cNvSpPr/>
          <p:nvPr/>
        </p:nvSpPr>
        <p:spPr>
          <a:xfrm flipH="1">
            <a:off x="2242038" y="1036875"/>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
          <p:cNvSpPr/>
          <p:nvPr/>
        </p:nvSpPr>
        <p:spPr>
          <a:xfrm flipH="1">
            <a:off x="573738" y="961150"/>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
          <p:cNvSpPr/>
          <p:nvPr/>
        </p:nvSpPr>
        <p:spPr>
          <a:xfrm flipH="1">
            <a:off x="175463" y="59340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
          <p:cNvSpPr/>
          <p:nvPr/>
        </p:nvSpPr>
        <p:spPr>
          <a:xfrm rot="10800000">
            <a:off x="3472413" y="4606200"/>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
          <p:cNvSpPr/>
          <p:nvPr/>
        </p:nvSpPr>
        <p:spPr>
          <a:xfrm rot="10800000">
            <a:off x="1714488" y="393927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
          <p:cNvSpPr txBox="1"/>
          <p:nvPr>
            <p:ph type="title"/>
          </p:nvPr>
        </p:nvSpPr>
        <p:spPr>
          <a:xfrm>
            <a:off x="1562100" y="2125025"/>
            <a:ext cx="45435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32" name="Google Shape;432;p3"/>
          <p:cNvSpPr txBox="1"/>
          <p:nvPr>
            <p:ph idx="1" type="subTitle"/>
          </p:nvPr>
        </p:nvSpPr>
        <p:spPr>
          <a:xfrm>
            <a:off x="1562100" y="3063050"/>
            <a:ext cx="3543300" cy="6000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Ubuntu"/>
              <a:buNone/>
              <a:defRPr sz="2400">
                <a:solidFill>
                  <a:schemeClr val="accent4"/>
                </a:solidFill>
                <a:latin typeface="Satisfy"/>
                <a:ea typeface="Satisfy"/>
                <a:cs typeface="Satisfy"/>
                <a:sym typeface="Satisfy"/>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
    <p:bg>
      <p:bgPr>
        <a:solidFill>
          <a:schemeClr val="accent3"/>
        </a:solidFill>
      </p:bgPr>
    </p:bg>
    <p:spTree>
      <p:nvGrpSpPr>
        <p:cNvPr id="1708" name="Shape 1708"/>
        <p:cNvGrpSpPr/>
        <p:nvPr/>
      </p:nvGrpSpPr>
      <p:grpSpPr>
        <a:xfrm>
          <a:off x="0" y="0"/>
          <a:ext cx="0" cy="0"/>
          <a:chOff x="0" y="0"/>
          <a:chExt cx="0" cy="0"/>
        </a:xfrm>
      </p:grpSpPr>
      <p:sp>
        <p:nvSpPr>
          <p:cNvPr id="1709" name="Google Shape;1709;p21"/>
          <p:cNvSpPr txBox="1"/>
          <p:nvPr>
            <p:ph type="title"/>
          </p:nvPr>
        </p:nvSpPr>
        <p:spPr>
          <a:xfrm>
            <a:off x="1638300" y="1912166"/>
            <a:ext cx="5867400" cy="954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10" name="Google Shape;1710;p21"/>
          <p:cNvSpPr txBox="1"/>
          <p:nvPr>
            <p:ph idx="1" type="body"/>
          </p:nvPr>
        </p:nvSpPr>
        <p:spPr>
          <a:xfrm>
            <a:off x="1850850" y="2944375"/>
            <a:ext cx="5442300" cy="5727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2600">
                <a:solidFill>
                  <a:schemeClr val="accent1"/>
                </a:solidFill>
                <a:latin typeface="Satisfy"/>
                <a:ea typeface="Satisfy"/>
                <a:cs typeface="Satisfy"/>
                <a:sym typeface="Satisfy"/>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1711" name="Google Shape;1711;p21"/>
          <p:cNvGrpSpPr/>
          <p:nvPr/>
        </p:nvGrpSpPr>
        <p:grpSpPr>
          <a:xfrm>
            <a:off x="4328359" y="-239887"/>
            <a:ext cx="691750" cy="1370000"/>
            <a:chOff x="2351450" y="0"/>
            <a:chExt cx="691750" cy="1370000"/>
          </a:xfrm>
        </p:grpSpPr>
        <p:sp>
          <p:nvSpPr>
            <p:cNvPr id="1712" name="Google Shape;1712;p21"/>
            <p:cNvSpPr/>
            <p:nvPr/>
          </p:nvSpPr>
          <p:spPr>
            <a:xfrm>
              <a:off x="2351450" y="763550"/>
              <a:ext cx="691750" cy="606450"/>
            </a:xfrm>
            <a:custGeom>
              <a:rect b="b" l="l" r="r" t="t"/>
              <a:pathLst>
                <a:path extrusionOk="0" h="24258" w="27670">
                  <a:moveTo>
                    <a:pt x="13885" y="0"/>
                  </a:moveTo>
                  <a:lnTo>
                    <a:pt x="9399" y="7318"/>
                  </a:lnTo>
                  <a:cubicBezTo>
                    <a:pt x="9399" y="7318"/>
                    <a:pt x="1053" y="8572"/>
                    <a:pt x="526" y="9073"/>
                  </a:cubicBezTo>
                  <a:cubicBezTo>
                    <a:pt x="0" y="9699"/>
                    <a:pt x="6993" y="14712"/>
                    <a:pt x="6993" y="14712"/>
                  </a:cubicBezTo>
                  <a:cubicBezTo>
                    <a:pt x="6993" y="14712"/>
                    <a:pt x="3960" y="23910"/>
                    <a:pt x="4486" y="24236"/>
                  </a:cubicBezTo>
                  <a:cubicBezTo>
                    <a:pt x="4505" y="24250"/>
                    <a:pt x="4536" y="24257"/>
                    <a:pt x="4579" y="24257"/>
                  </a:cubicBezTo>
                  <a:cubicBezTo>
                    <a:pt x="5723" y="24257"/>
                    <a:pt x="15138" y="19223"/>
                    <a:pt x="15138" y="19223"/>
                  </a:cubicBezTo>
                  <a:cubicBezTo>
                    <a:pt x="15138" y="19223"/>
                    <a:pt x="24196" y="23823"/>
                    <a:pt x="25103" y="23823"/>
                  </a:cubicBezTo>
                  <a:cubicBezTo>
                    <a:pt x="25131" y="23823"/>
                    <a:pt x="25151" y="23819"/>
                    <a:pt x="25163" y="23810"/>
                  </a:cubicBezTo>
                  <a:cubicBezTo>
                    <a:pt x="25589" y="23384"/>
                    <a:pt x="21930" y="14211"/>
                    <a:pt x="21930" y="14211"/>
                  </a:cubicBezTo>
                  <a:cubicBezTo>
                    <a:pt x="21930" y="14211"/>
                    <a:pt x="27669" y="6892"/>
                    <a:pt x="27469" y="6166"/>
                  </a:cubicBezTo>
                  <a:cubicBezTo>
                    <a:pt x="27426" y="6012"/>
                    <a:pt x="27032" y="5951"/>
                    <a:pt x="26438" y="5951"/>
                  </a:cubicBezTo>
                  <a:cubicBezTo>
                    <a:pt x="24223" y="5951"/>
                    <a:pt x="19223" y="6792"/>
                    <a:pt x="19223" y="6792"/>
                  </a:cubicBezTo>
                  <a:cubicBezTo>
                    <a:pt x="19223" y="6792"/>
                    <a:pt x="14511" y="201"/>
                    <a:pt x="138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1"/>
            <p:cNvSpPr/>
            <p:nvPr/>
          </p:nvSpPr>
          <p:spPr>
            <a:xfrm>
              <a:off x="2687925" y="0"/>
              <a:ext cx="23826" cy="788035"/>
            </a:xfrm>
            <a:custGeom>
              <a:rect b="b" l="l" r="r" t="t"/>
              <a:pathLst>
                <a:path extrusionOk="0" h="17011" w="828">
                  <a:moveTo>
                    <a:pt x="427" y="0"/>
                  </a:moveTo>
                  <a:cubicBezTo>
                    <a:pt x="352" y="0"/>
                    <a:pt x="301" y="77"/>
                    <a:pt x="301" y="166"/>
                  </a:cubicBezTo>
                  <a:cubicBezTo>
                    <a:pt x="301" y="166"/>
                    <a:pt x="201" y="467"/>
                    <a:pt x="201" y="893"/>
                  </a:cubicBezTo>
                  <a:cubicBezTo>
                    <a:pt x="201" y="1420"/>
                    <a:pt x="100" y="2046"/>
                    <a:pt x="100" y="2773"/>
                  </a:cubicBezTo>
                  <a:cubicBezTo>
                    <a:pt x="100" y="3174"/>
                    <a:pt x="100" y="3600"/>
                    <a:pt x="201" y="4026"/>
                  </a:cubicBezTo>
                  <a:lnTo>
                    <a:pt x="201" y="5480"/>
                  </a:lnTo>
                  <a:lnTo>
                    <a:pt x="201" y="6933"/>
                  </a:lnTo>
                  <a:cubicBezTo>
                    <a:pt x="201" y="7460"/>
                    <a:pt x="100" y="7986"/>
                    <a:pt x="100" y="8512"/>
                  </a:cubicBezTo>
                  <a:lnTo>
                    <a:pt x="100" y="11545"/>
                  </a:lnTo>
                  <a:cubicBezTo>
                    <a:pt x="0" y="12572"/>
                    <a:pt x="0" y="13425"/>
                    <a:pt x="0" y="14252"/>
                  </a:cubicBezTo>
                  <a:cubicBezTo>
                    <a:pt x="0" y="15831"/>
                    <a:pt x="201" y="16858"/>
                    <a:pt x="201" y="16858"/>
                  </a:cubicBezTo>
                  <a:cubicBezTo>
                    <a:pt x="201" y="16958"/>
                    <a:pt x="301" y="16958"/>
                    <a:pt x="301" y="16958"/>
                  </a:cubicBezTo>
                  <a:cubicBezTo>
                    <a:pt x="368" y="16996"/>
                    <a:pt x="425" y="17011"/>
                    <a:pt x="470" y="17011"/>
                  </a:cubicBezTo>
                  <a:cubicBezTo>
                    <a:pt x="577" y="17011"/>
                    <a:pt x="627" y="16928"/>
                    <a:pt x="627" y="16858"/>
                  </a:cubicBezTo>
                  <a:cubicBezTo>
                    <a:pt x="627" y="16858"/>
                    <a:pt x="827" y="15831"/>
                    <a:pt x="827" y="14252"/>
                  </a:cubicBezTo>
                  <a:lnTo>
                    <a:pt x="827" y="11545"/>
                  </a:lnTo>
                  <a:cubicBezTo>
                    <a:pt x="727" y="10592"/>
                    <a:pt x="727" y="9565"/>
                    <a:pt x="727" y="8512"/>
                  </a:cubicBezTo>
                  <a:lnTo>
                    <a:pt x="727" y="6933"/>
                  </a:lnTo>
                  <a:cubicBezTo>
                    <a:pt x="727" y="6432"/>
                    <a:pt x="627" y="5906"/>
                    <a:pt x="627" y="5480"/>
                  </a:cubicBezTo>
                  <a:cubicBezTo>
                    <a:pt x="627" y="4953"/>
                    <a:pt x="727" y="4552"/>
                    <a:pt x="727" y="4026"/>
                  </a:cubicBezTo>
                  <a:cubicBezTo>
                    <a:pt x="827" y="3600"/>
                    <a:pt x="827" y="3174"/>
                    <a:pt x="827" y="2773"/>
                  </a:cubicBezTo>
                  <a:cubicBezTo>
                    <a:pt x="827" y="2046"/>
                    <a:pt x="727" y="1420"/>
                    <a:pt x="727" y="893"/>
                  </a:cubicBezTo>
                  <a:lnTo>
                    <a:pt x="727" y="166"/>
                  </a:lnTo>
                  <a:cubicBezTo>
                    <a:pt x="727" y="41"/>
                    <a:pt x="627" y="41"/>
                    <a:pt x="526" y="41"/>
                  </a:cubicBezTo>
                  <a:cubicBezTo>
                    <a:pt x="491" y="12"/>
                    <a:pt x="457" y="0"/>
                    <a:pt x="4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1"/>
            <p:cNvSpPr/>
            <p:nvPr/>
          </p:nvSpPr>
          <p:spPr>
            <a:xfrm>
              <a:off x="2633400" y="799875"/>
              <a:ext cx="67700" cy="200525"/>
            </a:xfrm>
            <a:custGeom>
              <a:rect b="b" l="l" r="r" t="t"/>
              <a:pathLst>
                <a:path extrusionOk="0" h="8021" w="2708">
                  <a:moveTo>
                    <a:pt x="2406" y="1"/>
                  </a:moveTo>
                  <a:cubicBezTo>
                    <a:pt x="2406" y="1"/>
                    <a:pt x="2306" y="527"/>
                    <a:pt x="2206" y="1254"/>
                  </a:cubicBezTo>
                  <a:cubicBezTo>
                    <a:pt x="2081" y="1680"/>
                    <a:pt x="2081" y="2106"/>
                    <a:pt x="1980" y="2607"/>
                  </a:cubicBezTo>
                  <a:cubicBezTo>
                    <a:pt x="1880" y="3134"/>
                    <a:pt x="1780" y="3560"/>
                    <a:pt x="1579" y="4086"/>
                  </a:cubicBezTo>
                  <a:cubicBezTo>
                    <a:pt x="1454" y="4612"/>
                    <a:pt x="1354" y="5114"/>
                    <a:pt x="1153" y="5540"/>
                  </a:cubicBezTo>
                  <a:cubicBezTo>
                    <a:pt x="1053" y="5740"/>
                    <a:pt x="953" y="5966"/>
                    <a:pt x="827" y="6166"/>
                  </a:cubicBezTo>
                  <a:cubicBezTo>
                    <a:pt x="727" y="6367"/>
                    <a:pt x="627" y="6592"/>
                    <a:pt x="627" y="6693"/>
                  </a:cubicBezTo>
                  <a:cubicBezTo>
                    <a:pt x="426" y="7119"/>
                    <a:pt x="326" y="7319"/>
                    <a:pt x="101" y="7520"/>
                  </a:cubicBezTo>
                  <a:cubicBezTo>
                    <a:pt x="0" y="7745"/>
                    <a:pt x="0" y="7845"/>
                    <a:pt x="0" y="7845"/>
                  </a:cubicBezTo>
                  <a:lnTo>
                    <a:pt x="0" y="7946"/>
                  </a:lnTo>
                  <a:cubicBezTo>
                    <a:pt x="50" y="7996"/>
                    <a:pt x="76" y="8021"/>
                    <a:pt x="101" y="8021"/>
                  </a:cubicBezTo>
                  <a:cubicBezTo>
                    <a:pt x="126" y="8021"/>
                    <a:pt x="151" y="7996"/>
                    <a:pt x="201" y="7946"/>
                  </a:cubicBezTo>
                  <a:cubicBezTo>
                    <a:pt x="201" y="7946"/>
                    <a:pt x="201" y="7845"/>
                    <a:pt x="426" y="7745"/>
                  </a:cubicBezTo>
                  <a:cubicBezTo>
                    <a:pt x="426" y="7620"/>
                    <a:pt x="527" y="7520"/>
                    <a:pt x="627" y="7319"/>
                  </a:cubicBezTo>
                  <a:cubicBezTo>
                    <a:pt x="727" y="7219"/>
                    <a:pt x="727" y="6993"/>
                    <a:pt x="827" y="6893"/>
                  </a:cubicBezTo>
                  <a:cubicBezTo>
                    <a:pt x="953" y="6693"/>
                    <a:pt x="1053" y="6492"/>
                    <a:pt x="1153" y="6266"/>
                  </a:cubicBezTo>
                  <a:cubicBezTo>
                    <a:pt x="1253" y="6066"/>
                    <a:pt x="1253" y="5865"/>
                    <a:pt x="1354" y="5640"/>
                  </a:cubicBezTo>
                  <a:cubicBezTo>
                    <a:pt x="1454" y="5439"/>
                    <a:pt x="1579" y="5114"/>
                    <a:pt x="1680" y="4913"/>
                  </a:cubicBezTo>
                  <a:cubicBezTo>
                    <a:pt x="1780" y="4713"/>
                    <a:pt x="1780" y="4387"/>
                    <a:pt x="1880" y="4186"/>
                  </a:cubicBezTo>
                  <a:cubicBezTo>
                    <a:pt x="2081" y="3660"/>
                    <a:pt x="2206" y="3134"/>
                    <a:pt x="2306" y="2733"/>
                  </a:cubicBezTo>
                  <a:cubicBezTo>
                    <a:pt x="2406" y="2206"/>
                    <a:pt x="2507" y="1780"/>
                    <a:pt x="2607" y="1354"/>
                  </a:cubicBezTo>
                  <a:cubicBezTo>
                    <a:pt x="2707" y="627"/>
                    <a:pt x="2607" y="101"/>
                    <a:pt x="2607" y="101"/>
                  </a:cubicBezTo>
                  <a:lnTo>
                    <a:pt x="260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1"/>
            <p:cNvSpPr/>
            <p:nvPr/>
          </p:nvSpPr>
          <p:spPr>
            <a:xfrm>
              <a:off x="2539725" y="987325"/>
              <a:ext cx="143200" cy="110300"/>
            </a:xfrm>
            <a:custGeom>
              <a:rect b="b" l="l" r="r" t="t"/>
              <a:pathLst>
                <a:path extrusionOk="0" h="4412" w="5728">
                  <a:moveTo>
                    <a:pt x="2411" y="0"/>
                  </a:moveTo>
                  <a:cubicBezTo>
                    <a:pt x="1130" y="0"/>
                    <a:pt x="574" y="1102"/>
                    <a:pt x="414" y="1601"/>
                  </a:cubicBezTo>
                  <a:cubicBezTo>
                    <a:pt x="0" y="2817"/>
                    <a:pt x="981" y="4412"/>
                    <a:pt x="2667" y="4412"/>
                  </a:cubicBezTo>
                  <a:cubicBezTo>
                    <a:pt x="2717" y="4412"/>
                    <a:pt x="2768" y="4410"/>
                    <a:pt x="2820" y="4408"/>
                  </a:cubicBezTo>
                  <a:cubicBezTo>
                    <a:pt x="4800" y="4207"/>
                    <a:pt x="5727" y="1174"/>
                    <a:pt x="3547" y="247"/>
                  </a:cubicBezTo>
                  <a:cubicBezTo>
                    <a:pt x="3117" y="73"/>
                    <a:pt x="2740" y="0"/>
                    <a:pt x="24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1"/>
            <p:cNvSpPr/>
            <p:nvPr/>
          </p:nvSpPr>
          <p:spPr>
            <a:xfrm>
              <a:off x="2591425" y="1037350"/>
              <a:ext cx="23825" cy="23825"/>
            </a:xfrm>
            <a:custGeom>
              <a:rect b="b" l="l" r="r" t="t"/>
              <a:pathLst>
                <a:path extrusionOk="0" h="953" w="953">
                  <a:moveTo>
                    <a:pt x="426" y="1"/>
                  </a:moveTo>
                  <a:cubicBezTo>
                    <a:pt x="226" y="1"/>
                    <a:pt x="0" y="226"/>
                    <a:pt x="0" y="427"/>
                  </a:cubicBezTo>
                  <a:cubicBezTo>
                    <a:pt x="0" y="752"/>
                    <a:pt x="226" y="953"/>
                    <a:pt x="426" y="953"/>
                  </a:cubicBezTo>
                  <a:cubicBezTo>
                    <a:pt x="752" y="953"/>
                    <a:pt x="952" y="752"/>
                    <a:pt x="952" y="427"/>
                  </a:cubicBezTo>
                  <a:cubicBezTo>
                    <a:pt x="952" y="226"/>
                    <a:pt x="752" y="1"/>
                    <a:pt x="4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1"/>
            <p:cNvSpPr/>
            <p:nvPr/>
          </p:nvSpPr>
          <p:spPr>
            <a:xfrm>
              <a:off x="2547550" y="1021675"/>
              <a:ext cx="57050" cy="29975"/>
            </a:xfrm>
            <a:custGeom>
              <a:rect b="b" l="l" r="r" t="t"/>
              <a:pathLst>
                <a:path extrusionOk="0" h="1199" w="2282">
                  <a:moveTo>
                    <a:pt x="101" y="1"/>
                  </a:moveTo>
                  <a:cubicBezTo>
                    <a:pt x="1" y="1"/>
                    <a:pt x="1" y="126"/>
                    <a:pt x="101" y="227"/>
                  </a:cubicBezTo>
                  <a:cubicBezTo>
                    <a:pt x="201" y="327"/>
                    <a:pt x="201" y="427"/>
                    <a:pt x="301" y="427"/>
                  </a:cubicBezTo>
                  <a:lnTo>
                    <a:pt x="627" y="753"/>
                  </a:lnTo>
                  <a:cubicBezTo>
                    <a:pt x="728" y="853"/>
                    <a:pt x="828" y="853"/>
                    <a:pt x="928" y="953"/>
                  </a:cubicBezTo>
                  <a:cubicBezTo>
                    <a:pt x="1129" y="1054"/>
                    <a:pt x="1254" y="1054"/>
                    <a:pt x="1354" y="1154"/>
                  </a:cubicBezTo>
                  <a:lnTo>
                    <a:pt x="1755" y="1154"/>
                  </a:lnTo>
                  <a:cubicBezTo>
                    <a:pt x="1830" y="1187"/>
                    <a:pt x="1892" y="1198"/>
                    <a:pt x="1940" y="1198"/>
                  </a:cubicBezTo>
                  <a:cubicBezTo>
                    <a:pt x="2036" y="1198"/>
                    <a:pt x="2081" y="1154"/>
                    <a:pt x="2081" y="1154"/>
                  </a:cubicBezTo>
                  <a:lnTo>
                    <a:pt x="2181" y="1154"/>
                  </a:lnTo>
                  <a:cubicBezTo>
                    <a:pt x="2281" y="1054"/>
                    <a:pt x="2181" y="1054"/>
                    <a:pt x="2181" y="953"/>
                  </a:cubicBezTo>
                  <a:cubicBezTo>
                    <a:pt x="2181" y="953"/>
                    <a:pt x="1981" y="953"/>
                    <a:pt x="1755" y="853"/>
                  </a:cubicBezTo>
                  <a:cubicBezTo>
                    <a:pt x="1755" y="853"/>
                    <a:pt x="1655" y="753"/>
                    <a:pt x="1454" y="753"/>
                  </a:cubicBezTo>
                  <a:cubicBezTo>
                    <a:pt x="1354" y="753"/>
                    <a:pt x="1254" y="628"/>
                    <a:pt x="1129" y="628"/>
                  </a:cubicBezTo>
                  <a:cubicBezTo>
                    <a:pt x="1028" y="527"/>
                    <a:pt x="928" y="427"/>
                    <a:pt x="828" y="427"/>
                  </a:cubicBezTo>
                  <a:cubicBezTo>
                    <a:pt x="728" y="327"/>
                    <a:pt x="627" y="327"/>
                    <a:pt x="502" y="227"/>
                  </a:cubicBezTo>
                  <a:cubicBezTo>
                    <a:pt x="301" y="126"/>
                    <a:pt x="201" y="1"/>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1"/>
            <p:cNvSpPr/>
            <p:nvPr/>
          </p:nvSpPr>
          <p:spPr>
            <a:xfrm>
              <a:off x="2704200" y="789850"/>
              <a:ext cx="72700" cy="248925"/>
            </a:xfrm>
            <a:custGeom>
              <a:rect b="b" l="l" r="r" t="t"/>
              <a:pathLst>
                <a:path extrusionOk="0" h="9957" w="2908">
                  <a:moveTo>
                    <a:pt x="201" y="1"/>
                  </a:moveTo>
                  <a:cubicBezTo>
                    <a:pt x="101" y="1"/>
                    <a:pt x="101" y="1"/>
                    <a:pt x="101" y="101"/>
                  </a:cubicBezTo>
                  <a:cubicBezTo>
                    <a:pt x="101" y="101"/>
                    <a:pt x="0" y="201"/>
                    <a:pt x="0" y="502"/>
                  </a:cubicBezTo>
                  <a:lnTo>
                    <a:pt x="0" y="1655"/>
                  </a:lnTo>
                  <a:cubicBezTo>
                    <a:pt x="0" y="1981"/>
                    <a:pt x="0" y="2181"/>
                    <a:pt x="101" y="2507"/>
                  </a:cubicBezTo>
                  <a:cubicBezTo>
                    <a:pt x="101" y="2708"/>
                    <a:pt x="201" y="3008"/>
                    <a:pt x="201" y="3334"/>
                  </a:cubicBezTo>
                  <a:cubicBezTo>
                    <a:pt x="301" y="3961"/>
                    <a:pt x="401" y="4587"/>
                    <a:pt x="502" y="5214"/>
                  </a:cubicBezTo>
                  <a:cubicBezTo>
                    <a:pt x="627" y="5515"/>
                    <a:pt x="627" y="5840"/>
                    <a:pt x="727" y="6141"/>
                  </a:cubicBezTo>
                  <a:cubicBezTo>
                    <a:pt x="827" y="6467"/>
                    <a:pt x="928" y="6768"/>
                    <a:pt x="1028" y="7094"/>
                  </a:cubicBezTo>
                  <a:cubicBezTo>
                    <a:pt x="1128" y="7394"/>
                    <a:pt x="1254" y="7620"/>
                    <a:pt x="1454" y="7921"/>
                  </a:cubicBezTo>
                  <a:cubicBezTo>
                    <a:pt x="1554" y="8146"/>
                    <a:pt x="1655" y="8347"/>
                    <a:pt x="1755" y="8547"/>
                  </a:cubicBezTo>
                  <a:cubicBezTo>
                    <a:pt x="1880" y="8873"/>
                    <a:pt x="1980" y="8973"/>
                    <a:pt x="2081" y="9174"/>
                  </a:cubicBezTo>
                  <a:cubicBezTo>
                    <a:pt x="2181" y="9274"/>
                    <a:pt x="2381" y="9500"/>
                    <a:pt x="2381" y="9600"/>
                  </a:cubicBezTo>
                  <a:lnTo>
                    <a:pt x="2707" y="9901"/>
                  </a:lnTo>
                  <a:cubicBezTo>
                    <a:pt x="2774" y="9901"/>
                    <a:pt x="2796" y="9956"/>
                    <a:pt x="2804" y="9956"/>
                  </a:cubicBezTo>
                  <a:cubicBezTo>
                    <a:pt x="2807" y="9956"/>
                    <a:pt x="2807" y="9942"/>
                    <a:pt x="2807" y="9901"/>
                  </a:cubicBezTo>
                  <a:cubicBezTo>
                    <a:pt x="2908" y="9901"/>
                    <a:pt x="2908" y="9800"/>
                    <a:pt x="2908" y="9800"/>
                  </a:cubicBezTo>
                  <a:cubicBezTo>
                    <a:pt x="2908" y="9800"/>
                    <a:pt x="2807" y="9700"/>
                    <a:pt x="2707" y="9399"/>
                  </a:cubicBezTo>
                  <a:cubicBezTo>
                    <a:pt x="2607" y="9274"/>
                    <a:pt x="2507" y="9174"/>
                    <a:pt x="2381" y="8973"/>
                  </a:cubicBezTo>
                  <a:cubicBezTo>
                    <a:pt x="2281" y="8773"/>
                    <a:pt x="2281" y="8647"/>
                    <a:pt x="2081" y="8447"/>
                  </a:cubicBezTo>
                  <a:cubicBezTo>
                    <a:pt x="1980" y="8246"/>
                    <a:pt x="1880" y="7921"/>
                    <a:pt x="1755" y="7720"/>
                  </a:cubicBezTo>
                  <a:cubicBezTo>
                    <a:pt x="1655" y="7520"/>
                    <a:pt x="1554" y="7194"/>
                    <a:pt x="1454" y="6893"/>
                  </a:cubicBezTo>
                  <a:cubicBezTo>
                    <a:pt x="1254" y="6667"/>
                    <a:pt x="1254" y="6367"/>
                    <a:pt x="1128" y="6041"/>
                  </a:cubicBezTo>
                  <a:cubicBezTo>
                    <a:pt x="1028" y="5740"/>
                    <a:pt x="928" y="5414"/>
                    <a:pt x="827" y="5114"/>
                  </a:cubicBezTo>
                  <a:cubicBezTo>
                    <a:pt x="727" y="4888"/>
                    <a:pt x="627" y="4487"/>
                    <a:pt x="627" y="4261"/>
                  </a:cubicBezTo>
                  <a:cubicBezTo>
                    <a:pt x="502" y="3961"/>
                    <a:pt x="502" y="3635"/>
                    <a:pt x="401" y="3334"/>
                  </a:cubicBezTo>
                  <a:cubicBezTo>
                    <a:pt x="301" y="2708"/>
                    <a:pt x="401" y="2181"/>
                    <a:pt x="301" y="1655"/>
                  </a:cubicBezTo>
                  <a:lnTo>
                    <a:pt x="301" y="502"/>
                  </a:lnTo>
                  <a:lnTo>
                    <a:pt x="301" y="101"/>
                  </a:lnTo>
                  <a:cubicBezTo>
                    <a:pt x="301" y="1"/>
                    <a:pt x="201" y="1"/>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1"/>
            <p:cNvSpPr/>
            <p:nvPr/>
          </p:nvSpPr>
          <p:spPr>
            <a:xfrm>
              <a:off x="2738025" y="1029825"/>
              <a:ext cx="122850" cy="120325"/>
            </a:xfrm>
            <a:custGeom>
              <a:rect b="b" l="l" r="r" t="t"/>
              <a:pathLst>
                <a:path extrusionOk="0" h="4813" w="4914">
                  <a:moveTo>
                    <a:pt x="2407" y="1"/>
                  </a:moveTo>
                  <a:cubicBezTo>
                    <a:pt x="1154" y="1"/>
                    <a:pt x="1" y="1154"/>
                    <a:pt x="1" y="2407"/>
                  </a:cubicBezTo>
                  <a:cubicBezTo>
                    <a:pt x="1" y="3760"/>
                    <a:pt x="1154" y="4813"/>
                    <a:pt x="2407" y="4813"/>
                  </a:cubicBezTo>
                  <a:cubicBezTo>
                    <a:pt x="3760" y="4813"/>
                    <a:pt x="4913" y="3760"/>
                    <a:pt x="4913" y="2407"/>
                  </a:cubicBezTo>
                  <a:cubicBezTo>
                    <a:pt x="4913" y="1154"/>
                    <a:pt x="3760" y="1"/>
                    <a:pt x="24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1"/>
            <p:cNvSpPr/>
            <p:nvPr/>
          </p:nvSpPr>
          <p:spPr>
            <a:xfrm>
              <a:off x="2785025" y="1084350"/>
              <a:ext cx="25725" cy="26325"/>
            </a:xfrm>
            <a:custGeom>
              <a:rect b="b" l="l" r="r" t="t"/>
              <a:pathLst>
                <a:path extrusionOk="0" h="1053" w="1029">
                  <a:moveTo>
                    <a:pt x="527" y="0"/>
                  </a:moveTo>
                  <a:cubicBezTo>
                    <a:pt x="201" y="0"/>
                    <a:pt x="1" y="226"/>
                    <a:pt x="1" y="527"/>
                  </a:cubicBezTo>
                  <a:cubicBezTo>
                    <a:pt x="1" y="852"/>
                    <a:pt x="201" y="1053"/>
                    <a:pt x="527" y="1053"/>
                  </a:cubicBezTo>
                  <a:cubicBezTo>
                    <a:pt x="828" y="1053"/>
                    <a:pt x="1028" y="852"/>
                    <a:pt x="1028" y="527"/>
                  </a:cubicBezTo>
                  <a:cubicBezTo>
                    <a:pt x="1028" y="226"/>
                    <a:pt x="828"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1"/>
            <p:cNvSpPr/>
            <p:nvPr/>
          </p:nvSpPr>
          <p:spPr>
            <a:xfrm>
              <a:off x="2795050" y="1049400"/>
              <a:ext cx="52650" cy="50625"/>
            </a:xfrm>
            <a:custGeom>
              <a:rect b="b" l="l" r="r" t="t"/>
              <a:pathLst>
                <a:path extrusionOk="0" h="2025" w="2106">
                  <a:moveTo>
                    <a:pt x="1917" y="0"/>
                  </a:moveTo>
                  <a:cubicBezTo>
                    <a:pt x="1880" y="0"/>
                    <a:pt x="1880" y="45"/>
                    <a:pt x="1880" y="45"/>
                  </a:cubicBezTo>
                  <a:lnTo>
                    <a:pt x="1780" y="45"/>
                  </a:lnTo>
                  <a:lnTo>
                    <a:pt x="1780" y="145"/>
                  </a:lnTo>
                  <a:cubicBezTo>
                    <a:pt x="1780" y="270"/>
                    <a:pt x="1680" y="371"/>
                    <a:pt x="1680" y="471"/>
                  </a:cubicBezTo>
                  <a:lnTo>
                    <a:pt x="1579" y="571"/>
                  </a:lnTo>
                  <a:cubicBezTo>
                    <a:pt x="1579" y="671"/>
                    <a:pt x="1479" y="671"/>
                    <a:pt x="1479" y="772"/>
                  </a:cubicBezTo>
                  <a:cubicBezTo>
                    <a:pt x="1379" y="897"/>
                    <a:pt x="1254" y="997"/>
                    <a:pt x="1053" y="1098"/>
                  </a:cubicBezTo>
                  <a:cubicBezTo>
                    <a:pt x="853" y="1298"/>
                    <a:pt x="627" y="1398"/>
                    <a:pt x="427" y="1624"/>
                  </a:cubicBezTo>
                  <a:cubicBezTo>
                    <a:pt x="226" y="1724"/>
                    <a:pt x="1" y="1824"/>
                    <a:pt x="1" y="1824"/>
                  </a:cubicBezTo>
                  <a:lnTo>
                    <a:pt x="1" y="1925"/>
                  </a:lnTo>
                  <a:cubicBezTo>
                    <a:pt x="1" y="2025"/>
                    <a:pt x="126" y="2025"/>
                    <a:pt x="126" y="2025"/>
                  </a:cubicBezTo>
                  <a:cubicBezTo>
                    <a:pt x="126" y="2025"/>
                    <a:pt x="326" y="1925"/>
                    <a:pt x="527" y="1824"/>
                  </a:cubicBezTo>
                  <a:cubicBezTo>
                    <a:pt x="752" y="1824"/>
                    <a:pt x="1053" y="1624"/>
                    <a:pt x="1379" y="1398"/>
                  </a:cubicBezTo>
                  <a:cubicBezTo>
                    <a:pt x="1479" y="1198"/>
                    <a:pt x="1680" y="1098"/>
                    <a:pt x="1780" y="997"/>
                  </a:cubicBezTo>
                  <a:cubicBezTo>
                    <a:pt x="1880" y="897"/>
                    <a:pt x="1880" y="671"/>
                    <a:pt x="2006" y="571"/>
                  </a:cubicBezTo>
                  <a:cubicBezTo>
                    <a:pt x="2006" y="471"/>
                    <a:pt x="2006" y="371"/>
                    <a:pt x="2106" y="270"/>
                  </a:cubicBezTo>
                  <a:lnTo>
                    <a:pt x="2106" y="45"/>
                  </a:lnTo>
                  <a:lnTo>
                    <a:pt x="2006" y="45"/>
                  </a:lnTo>
                  <a:cubicBezTo>
                    <a:pt x="1964" y="11"/>
                    <a:pt x="1936" y="0"/>
                    <a:pt x="191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1"/>
            <p:cNvSpPr/>
            <p:nvPr/>
          </p:nvSpPr>
          <p:spPr>
            <a:xfrm>
              <a:off x="2570750" y="685225"/>
              <a:ext cx="138475" cy="123800"/>
            </a:xfrm>
            <a:custGeom>
              <a:rect b="b" l="l" r="r" t="t"/>
              <a:pathLst>
                <a:path extrusionOk="0" h="4952" w="5539">
                  <a:moveTo>
                    <a:pt x="1845" y="701"/>
                  </a:moveTo>
                  <a:cubicBezTo>
                    <a:pt x="2098" y="701"/>
                    <a:pt x="2360" y="868"/>
                    <a:pt x="2607" y="1053"/>
                  </a:cubicBezTo>
                  <a:cubicBezTo>
                    <a:pt x="3133" y="1554"/>
                    <a:pt x="3559" y="2181"/>
                    <a:pt x="3960" y="2707"/>
                  </a:cubicBezTo>
                  <a:cubicBezTo>
                    <a:pt x="4286" y="3334"/>
                    <a:pt x="4587" y="3760"/>
                    <a:pt x="4812" y="4060"/>
                  </a:cubicBezTo>
                  <a:cubicBezTo>
                    <a:pt x="4912" y="4186"/>
                    <a:pt x="4912" y="4286"/>
                    <a:pt x="5013" y="4386"/>
                  </a:cubicBezTo>
                  <a:lnTo>
                    <a:pt x="4712" y="4386"/>
                  </a:lnTo>
                  <a:cubicBezTo>
                    <a:pt x="4386" y="4386"/>
                    <a:pt x="3860" y="4286"/>
                    <a:pt x="3233" y="4060"/>
                  </a:cubicBezTo>
                  <a:lnTo>
                    <a:pt x="2306" y="3760"/>
                  </a:lnTo>
                  <a:cubicBezTo>
                    <a:pt x="1980" y="3559"/>
                    <a:pt x="1579" y="3334"/>
                    <a:pt x="1353" y="3133"/>
                  </a:cubicBezTo>
                  <a:cubicBezTo>
                    <a:pt x="1053" y="2807"/>
                    <a:pt x="727" y="2507"/>
                    <a:pt x="627" y="2181"/>
                  </a:cubicBezTo>
                  <a:cubicBezTo>
                    <a:pt x="526" y="1780"/>
                    <a:pt x="526" y="1454"/>
                    <a:pt x="727" y="1253"/>
                  </a:cubicBezTo>
                  <a:cubicBezTo>
                    <a:pt x="827" y="1153"/>
                    <a:pt x="952" y="1053"/>
                    <a:pt x="952" y="1053"/>
                  </a:cubicBezTo>
                  <a:cubicBezTo>
                    <a:pt x="1053" y="928"/>
                    <a:pt x="1153" y="827"/>
                    <a:pt x="1153" y="827"/>
                  </a:cubicBezTo>
                  <a:cubicBezTo>
                    <a:pt x="1353" y="727"/>
                    <a:pt x="1454" y="727"/>
                    <a:pt x="1679" y="727"/>
                  </a:cubicBezTo>
                  <a:cubicBezTo>
                    <a:pt x="1734" y="709"/>
                    <a:pt x="1789" y="701"/>
                    <a:pt x="1845" y="701"/>
                  </a:cubicBezTo>
                  <a:close/>
                  <a:moveTo>
                    <a:pt x="1579" y="0"/>
                  </a:moveTo>
                  <a:cubicBezTo>
                    <a:pt x="1353" y="0"/>
                    <a:pt x="1053" y="101"/>
                    <a:pt x="827" y="301"/>
                  </a:cubicBezTo>
                  <a:cubicBezTo>
                    <a:pt x="727" y="301"/>
                    <a:pt x="627" y="426"/>
                    <a:pt x="526" y="527"/>
                  </a:cubicBezTo>
                  <a:cubicBezTo>
                    <a:pt x="426" y="627"/>
                    <a:pt x="326" y="727"/>
                    <a:pt x="326" y="827"/>
                  </a:cubicBezTo>
                  <a:cubicBezTo>
                    <a:pt x="100" y="1053"/>
                    <a:pt x="0" y="1354"/>
                    <a:pt x="0" y="1554"/>
                  </a:cubicBezTo>
                  <a:cubicBezTo>
                    <a:pt x="0" y="1880"/>
                    <a:pt x="0" y="2080"/>
                    <a:pt x="100" y="2406"/>
                  </a:cubicBezTo>
                  <a:cubicBezTo>
                    <a:pt x="426" y="2807"/>
                    <a:pt x="727" y="3133"/>
                    <a:pt x="1053" y="3434"/>
                  </a:cubicBezTo>
                  <a:cubicBezTo>
                    <a:pt x="1679" y="3960"/>
                    <a:pt x="2406" y="4487"/>
                    <a:pt x="3033" y="4687"/>
                  </a:cubicBezTo>
                  <a:cubicBezTo>
                    <a:pt x="3568" y="4853"/>
                    <a:pt x="3995" y="4951"/>
                    <a:pt x="4393" y="4951"/>
                  </a:cubicBezTo>
                  <a:cubicBezTo>
                    <a:pt x="4535" y="4951"/>
                    <a:pt x="4674" y="4939"/>
                    <a:pt x="4812" y="4913"/>
                  </a:cubicBezTo>
                  <a:cubicBezTo>
                    <a:pt x="5013" y="4913"/>
                    <a:pt x="5113" y="4812"/>
                    <a:pt x="5213" y="4812"/>
                  </a:cubicBezTo>
                  <a:cubicBezTo>
                    <a:pt x="5338" y="4687"/>
                    <a:pt x="5439" y="4687"/>
                    <a:pt x="5439" y="4687"/>
                  </a:cubicBezTo>
                  <a:cubicBezTo>
                    <a:pt x="5539" y="4587"/>
                    <a:pt x="5539" y="4587"/>
                    <a:pt x="5539" y="4487"/>
                  </a:cubicBezTo>
                  <a:lnTo>
                    <a:pt x="5539" y="4386"/>
                  </a:lnTo>
                  <a:cubicBezTo>
                    <a:pt x="5539" y="4386"/>
                    <a:pt x="5439" y="4186"/>
                    <a:pt x="5338" y="3760"/>
                  </a:cubicBezTo>
                  <a:cubicBezTo>
                    <a:pt x="5213" y="3434"/>
                    <a:pt x="5013" y="2933"/>
                    <a:pt x="4587" y="2306"/>
                  </a:cubicBezTo>
                  <a:cubicBezTo>
                    <a:pt x="4486" y="1980"/>
                    <a:pt x="4286" y="1679"/>
                    <a:pt x="3960" y="1354"/>
                  </a:cubicBezTo>
                  <a:cubicBezTo>
                    <a:pt x="3659" y="1053"/>
                    <a:pt x="3459" y="727"/>
                    <a:pt x="3033" y="527"/>
                  </a:cubicBezTo>
                  <a:cubicBezTo>
                    <a:pt x="2707" y="201"/>
                    <a:pt x="2206" y="0"/>
                    <a:pt x="15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1"/>
            <p:cNvSpPr/>
            <p:nvPr/>
          </p:nvSpPr>
          <p:spPr>
            <a:xfrm>
              <a:off x="2698550" y="685225"/>
              <a:ext cx="138500" cy="124300"/>
            </a:xfrm>
            <a:custGeom>
              <a:rect b="b" l="l" r="r" t="t"/>
              <a:pathLst>
                <a:path extrusionOk="0" h="4972" w="5540">
                  <a:moveTo>
                    <a:pt x="3861" y="727"/>
                  </a:moveTo>
                  <a:cubicBezTo>
                    <a:pt x="4086" y="727"/>
                    <a:pt x="4186" y="727"/>
                    <a:pt x="4387" y="827"/>
                  </a:cubicBezTo>
                  <a:cubicBezTo>
                    <a:pt x="4387" y="928"/>
                    <a:pt x="4487" y="928"/>
                    <a:pt x="4612" y="1053"/>
                  </a:cubicBezTo>
                  <a:cubicBezTo>
                    <a:pt x="4713" y="1153"/>
                    <a:pt x="4713" y="1153"/>
                    <a:pt x="4813" y="1253"/>
                  </a:cubicBezTo>
                  <a:cubicBezTo>
                    <a:pt x="5013" y="1454"/>
                    <a:pt x="5114" y="1880"/>
                    <a:pt x="4913" y="2181"/>
                  </a:cubicBezTo>
                  <a:cubicBezTo>
                    <a:pt x="4813" y="2607"/>
                    <a:pt x="4612" y="2933"/>
                    <a:pt x="4287" y="3133"/>
                  </a:cubicBezTo>
                  <a:cubicBezTo>
                    <a:pt x="3986" y="3434"/>
                    <a:pt x="3560" y="3559"/>
                    <a:pt x="3234" y="3760"/>
                  </a:cubicBezTo>
                  <a:lnTo>
                    <a:pt x="2307" y="4060"/>
                  </a:lnTo>
                  <a:cubicBezTo>
                    <a:pt x="1680" y="4286"/>
                    <a:pt x="1154" y="4386"/>
                    <a:pt x="853" y="4386"/>
                  </a:cubicBezTo>
                  <a:lnTo>
                    <a:pt x="527" y="4386"/>
                  </a:lnTo>
                  <a:cubicBezTo>
                    <a:pt x="627" y="4286"/>
                    <a:pt x="627" y="4286"/>
                    <a:pt x="728" y="4060"/>
                  </a:cubicBezTo>
                  <a:cubicBezTo>
                    <a:pt x="953" y="3760"/>
                    <a:pt x="1254" y="3334"/>
                    <a:pt x="1680" y="2807"/>
                  </a:cubicBezTo>
                  <a:cubicBezTo>
                    <a:pt x="1981" y="2306"/>
                    <a:pt x="2407" y="1554"/>
                    <a:pt x="2933" y="1153"/>
                  </a:cubicBezTo>
                  <a:cubicBezTo>
                    <a:pt x="3234" y="827"/>
                    <a:pt x="3560" y="727"/>
                    <a:pt x="3861" y="727"/>
                  </a:cubicBezTo>
                  <a:close/>
                  <a:moveTo>
                    <a:pt x="3986" y="0"/>
                  </a:moveTo>
                  <a:cubicBezTo>
                    <a:pt x="3359" y="0"/>
                    <a:pt x="2933" y="301"/>
                    <a:pt x="2507" y="527"/>
                  </a:cubicBezTo>
                  <a:lnTo>
                    <a:pt x="1580" y="1454"/>
                  </a:lnTo>
                  <a:cubicBezTo>
                    <a:pt x="1354" y="1780"/>
                    <a:pt x="1053" y="2080"/>
                    <a:pt x="953" y="2306"/>
                  </a:cubicBezTo>
                  <a:cubicBezTo>
                    <a:pt x="527" y="2933"/>
                    <a:pt x="327" y="3434"/>
                    <a:pt x="226" y="3860"/>
                  </a:cubicBezTo>
                  <a:cubicBezTo>
                    <a:pt x="101" y="4186"/>
                    <a:pt x="1" y="4487"/>
                    <a:pt x="1" y="4487"/>
                  </a:cubicBezTo>
                  <a:cubicBezTo>
                    <a:pt x="1" y="4587"/>
                    <a:pt x="1" y="4687"/>
                    <a:pt x="101" y="4687"/>
                  </a:cubicBezTo>
                  <a:cubicBezTo>
                    <a:pt x="101" y="4687"/>
                    <a:pt x="226" y="4812"/>
                    <a:pt x="327" y="4812"/>
                  </a:cubicBezTo>
                  <a:cubicBezTo>
                    <a:pt x="427" y="4913"/>
                    <a:pt x="627" y="4913"/>
                    <a:pt x="853" y="4913"/>
                  </a:cubicBezTo>
                  <a:cubicBezTo>
                    <a:pt x="996" y="4948"/>
                    <a:pt x="1168" y="4971"/>
                    <a:pt x="1358" y="4971"/>
                  </a:cubicBezTo>
                  <a:cubicBezTo>
                    <a:pt x="1701" y="4971"/>
                    <a:pt x="2104" y="4897"/>
                    <a:pt x="2507" y="4687"/>
                  </a:cubicBezTo>
                  <a:cubicBezTo>
                    <a:pt x="3234" y="4487"/>
                    <a:pt x="3861" y="4060"/>
                    <a:pt x="4487" y="3434"/>
                  </a:cubicBezTo>
                  <a:cubicBezTo>
                    <a:pt x="4913" y="3233"/>
                    <a:pt x="5239" y="2807"/>
                    <a:pt x="5439" y="2406"/>
                  </a:cubicBezTo>
                  <a:cubicBezTo>
                    <a:pt x="5540" y="2181"/>
                    <a:pt x="5540" y="1880"/>
                    <a:pt x="5540" y="1679"/>
                  </a:cubicBezTo>
                  <a:cubicBezTo>
                    <a:pt x="5540" y="1354"/>
                    <a:pt x="5439" y="1053"/>
                    <a:pt x="5339" y="827"/>
                  </a:cubicBezTo>
                  <a:cubicBezTo>
                    <a:pt x="5239" y="727"/>
                    <a:pt x="5114" y="627"/>
                    <a:pt x="5013" y="527"/>
                  </a:cubicBezTo>
                  <a:cubicBezTo>
                    <a:pt x="4913" y="426"/>
                    <a:pt x="4813" y="426"/>
                    <a:pt x="4713" y="301"/>
                  </a:cubicBezTo>
                  <a:cubicBezTo>
                    <a:pt x="4487" y="201"/>
                    <a:pt x="4186" y="101"/>
                    <a:pt x="39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1"/>
            <p:cNvSpPr/>
            <p:nvPr/>
          </p:nvSpPr>
          <p:spPr>
            <a:xfrm>
              <a:off x="2557575" y="796450"/>
              <a:ext cx="148525" cy="51075"/>
            </a:xfrm>
            <a:custGeom>
              <a:rect b="b" l="l" r="r" t="t"/>
              <a:pathLst>
                <a:path extrusionOk="0" h="2043" w="5941">
                  <a:moveTo>
                    <a:pt x="5908" y="0"/>
                  </a:moveTo>
                  <a:cubicBezTo>
                    <a:pt x="5865" y="0"/>
                    <a:pt x="5638" y="65"/>
                    <a:pt x="4813" y="363"/>
                  </a:cubicBezTo>
                  <a:cubicBezTo>
                    <a:pt x="4539" y="465"/>
                    <a:pt x="4189" y="503"/>
                    <a:pt x="3803" y="503"/>
                  </a:cubicBezTo>
                  <a:cubicBezTo>
                    <a:pt x="2531" y="503"/>
                    <a:pt x="873" y="82"/>
                    <a:pt x="301" y="82"/>
                  </a:cubicBezTo>
                  <a:cubicBezTo>
                    <a:pt x="188" y="82"/>
                    <a:pt x="118" y="98"/>
                    <a:pt x="101" y="138"/>
                  </a:cubicBezTo>
                  <a:cubicBezTo>
                    <a:pt x="1" y="363"/>
                    <a:pt x="1053" y="1090"/>
                    <a:pt x="1053" y="1090"/>
                  </a:cubicBezTo>
                  <a:cubicBezTo>
                    <a:pt x="1053" y="1090"/>
                    <a:pt x="327" y="1391"/>
                    <a:pt x="327" y="1616"/>
                  </a:cubicBezTo>
                  <a:cubicBezTo>
                    <a:pt x="327" y="1711"/>
                    <a:pt x="1237" y="2043"/>
                    <a:pt x="2353" y="2043"/>
                  </a:cubicBezTo>
                  <a:cubicBezTo>
                    <a:pt x="3594" y="2043"/>
                    <a:pt x="5087" y="1634"/>
                    <a:pt x="5865" y="38"/>
                  </a:cubicBezTo>
                  <a:cubicBezTo>
                    <a:pt x="5865" y="38"/>
                    <a:pt x="5940" y="0"/>
                    <a:pt x="59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1"/>
            <p:cNvSpPr/>
            <p:nvPr/>
          </p:nvSpPr>
          <p:spPr>
            <a:xfrm>
              <a:off x="2691325" y="794625"/>
              <a:ext cx="132575" cy="110075"/>
            </a:xfrm>
            <a:custGeom>
              <a:rect b="b" l="l" r="r" t="t"/>
              <a:pathLst>
                <a:path extrusionOk="0" h="4403" w="5303">
                  <a:moveTo>
                    <a:pt x="291" y="1"/>
                  </a:moveTo>
                  <a:cubicBezTo>
                    <a:pt x="248" y="1"/>
                    <a:pt x="290" y="111"/>
                    <a:pt x="290" y="111"/>
                  </a:cubicBezTo>
                  <a:cubicBezTo>
                    <a:pt x="1" y="3216"/>
                    <a:pt x="3828" y="4402"/>
                    <a:pt x="4242" y="4402"/>
                  </a:cubicBezTo>
                  <a:cubicBezTo>
                    <a:pt x="4259" y="4402"/>
                    <a:pt x="4270" y="4400"/>
                    <a:pt x="4275" y="4396"/>
                  </a:cubicBezTo>
                  <a:cubicBezTo>
                    <a:pt x="4375" y="4196"/>
                    <a:pt x="3849" y="3569"/>
                    <a:pt x="3849" y="3569"/>
                  </a:cubicBezTo>
                  <a:cubicBezTo>
                    <a:pt x="3849" y="3569"/>
                    <a:pt x="5102" y="3444"/>
                    <a:pt x="5202" y="3143"/>
                  </a:cubicBezTo>
                  <a:cubicBezTo>
                    <a:pt x="5302" y="2943"/>
                    <a:pt x="1969" y="2090"/>
                    <a:pt x="1017" y="837"/>
                  </a:cubicBezTo>
                  <a:cubicBezTo>
                    <a:pt x="513" y="156"/>
                    <a:pt x="342" y="1"/>
                    <a:pt x="2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1"/>
            <p:cNvSpPr/>
            <p:nvPr/>
          </p:nvSpPr>
          <p:spPr>
            <a:xfrm>
              <a:off x="2570750" y="993500"/>
              <a:ext cx="47000" cy="18175"/>
            </a:xfrm>
            <a:custGeom>
              <a:rect b="b" l="l" r="r" t="t"/>
              <a:pathLst>
                <a:path extrusionOk="0" h="727" w="1880">
                  <a:moveTo>
                    <a:pt x="1153" y="0"/>
                  </a:moveTo>
                  <a:cubicBezTo>
                    <a:pt x="727" y="0"/>
                    <a:pt x="0" y="401"/>
                    <a:pt x="201" y="727"/>
                  </a:cubicBezTo>
                  <a:lnTo>
                    <a:pt x="426" y="727"/>
                  </a:lnTo>
                  <a:cubicBezTo>
                    <a:pt x="827" y="727"/>
                    <a:pt x="1880" y="100"/>
                    <a:pt x="1253" y="0"/>
                  </a:cubicBezTo>
                  <a:close/>
                </a:path>
              </a:pathLst>
            </a:custGeom>
            <a:solidFill>
              <a:srgbClr val="FB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1"/>
            <p:cNvSpPr/>
            <p:nvPr/>
          </p:nvSpPr>
          <p:spPr>
            <a:xfrm>
              <a:off x="2748050" y="1040475"/>
              <a:ext cx="37000" cy="25725"/>
            </a:xfrm>
            <a:custGeom>
              <a:rect b="b" l="l" r="r" t="t"/>
              <a:pathLst>
                <a:path extrusionOk="0" h="1029" w="1480">
                  <a:moveTo>
                    <a:pt x="1154" y="1"/>
                  </a:moveTo>
                  <a:cubicBezTo>
                    <a:pt x="753" y="1"/>
                    <a:pt x="1" y="828"/>
                    <a:pt x="327" y="1028"/>
                  </a:cubicBezTo>
                  <a:lnTo>
                    <a:pt x="427" y="1028"/>
                  </a:lnTo>
                  <a:cubicBezTo>
                    <a:pt x="627" y="1028"/>
                    <a:pt x="953" y="828"/>
                    <a:pt x="1154" y="502"/>
                  </a:cubicBezTo>
                  <a:cubicBezTo>
                    <a:pt x="1379" y="302"/>
                    <a:pt x="1480" y="1"/>
                    <a:pt x="1154" y="1"/>
                  </a:cubicBezTo>
                  <a:close/>
                </a:path>
              </a:pathLst>
            </a:custGeom>
            <a:solidFill>
              <a:srgbClr val="FB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1"/>
            <p:cNvSpPr/>
            <p:nvPr/>
          </p:nvSpPr>
          <p:spPr>
            <a:xfrm>
              <a:off x="2570750" y="1053025"/>
              <a:ext cx="75825" cy="36975"/>
            </a:xfrm>
            <a:custGeom>
              <a:rect b="b" l="l" r="r" t="t"/>
              <a:pathLst>
                <a:path extrusionOk="0" h="1479" w="3033">
                  <a:moveTo>
                    <a:pt x="2832" y="0"/>
                  </a:moveTo>
                  <a:cubicBezTo>
                    <a:pt x="2506" y="0"/>
                    <a:pt x="1980" y="526"/>
                    <a:pt x="1579" y="627"/>
                  </a:cubicBezTo>
                  <a:lnTo>
                    <a:pt x="1253" y="627"/>
                  </a:lnTo>
                  <a:cubicBezTo>
                    <a:pt x="1053" y="627"/>
                    <a:pt x="827" y="627"/>
                    <a:pt x="627" y="526"/>
                  </a:cubicBezTo>
                  <a:lnTo>
                    <a:pt x="100" y="526"/>
                  </a:lnTo>
                  <a:cubicBezTo>
                    <a:pt x="0" y="526"/>
                    <a:pt x="0" y="526"/>
                    <a:pt x="0" y="627"/>
                  </a:cubicBezTo>
                  <a:cubicBezTo>
                    <a:pt x="0" y="852"/>
                    <a:pt x="627" y="1479"/>
                    <a:pt x="1353" y="1479"/>
                  </a:cubicBezTo>
                  <a:cubicBezTo>
                    <a:pt x="1579" y="1479"/>
                    <a:pt x="1779" y="1379"/>
                    <a:pt x="1980" y="1379"/>
                  </a:cubicBezTo>
                  <a:cubicBezTo>
                    <a:pt x="3033" y="953"/>
                    <a:pt x="3033" y="125"/>
                    <a:pt x="2832" y="0"/>
                  </a:cubicBezTo>
                  <a:close/>
                </a:path>
              </a:pathLst>
            </a:custGeom>
            <a:solidFill>
              <a:srgbClr val="BF92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1"/>
            <p:cNvSpPr/>
            <p:nvPr/>
          </p:nvSpPr>
          <p:spPr>
            <a:xfrm>
              <a:off x="2776875" y="1097500"/>
              <a:ext cx="78350" cy="47025"/>
            </a:xfrm>
            <a:custGeom>
              <a:rect b="b" l="l" r="r" t="t"/>
              <a:pathLst>
                <a:path extrusionOk="0" h="1881" w="3134">
                  <a:moveTo>
                    <a:pt x="2607" y="1"/>
                  </a:moveTo>
                  <a:cubicBezTo>
                    <a:pt x="2306" y="1"/>
                    <a:pt x="1981" y="727"/>
                    <a:pt x="1580" y="953"/>
                  </a:cubicBezTo>
                  <a:cubicBezTo>
                    <a:pt x="953" y="1354"/>
                    <a:pt x="1" y="1153"/>
                    <a:pt x="101" y="1479"/>
                  </a:cubicBezTo>
                  <a:cubicBezTo>
                    <a:pt x="101" y="1680"/>
                    <a:pt x="527" y="1880"/>
                    <a:pt x="1053" y="1880"/>
                  </a:cubicBezTo>
                  <a:cubicBezTo>
                    <a:pt x="1479" y="1880"/>
                    <a:pt x="1880" y="1780"/>
                    <a:pt x="2206" y="1479"/>
                  </a:cubicBezTo>
                  <a:cubicBezTo>
                    <a:pt x="3134" y="727"/>
                    <a:pt x="2733" y="1"/>
                    <a:pt x="2607" y="1"/>
                  </a:cubicBezTo>
                  <a:close/>
                </a:path>
              </a:pathLst>
            </a:custGeom>
            <a:solidFill>
              <a:srgbClr val="BF92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0" name="Google Shape;1730;p21"/>
          <p:cNvGrpSpPr/>
          <p:nvPr/>
        </p:nvGrpSpPr>
        <p:grpSpPr>
          <a:xfrm flipH="1">
            <a:off x="6829234" y="0"/>
            <a:ext cx="673600" cy="889975"/>
            <a:chOff x="1409900" y="1089000"/>
            <a:chExt cx="673600" cy="889975"/>
          </a:xfrm>
        </p:grpSpPr>
        <p:sp>
          <p:nvSpPr>
            <p:cNvPr id="1731" name="Google Shape;1731;p21"/>
            <p:cNvSpPr/>
            <p:nvPr/>
          </p:nvSpPr>
          <p:spPr>
            <a:xfrm>
              <a:off x="1676300" y="1799525"/>
              <a:ext cx="151550" cy="101600"/>
            </a:xfrm>
            <a:custGeom>
              <a:rect b="b" l="l" r="r" t="t"/>
              <a:pathLst>
                <a:path extrusionOk="0" h="4064" w="6062">
                  <a:moveTo>
                    <a:pt x="4583" y="0"/>
                  </a:moveTo>
                  <a:cubicBezTo>
                    <a:pt x="4383" y="101"/>
                    <a:pt x="4182" y="101"/>
                    <a:pt x="3957" y="201"/>
                  </a:cubicBezTo>
                  <a:cubicBezTo>
                    <a:pt x="2503" y="627"/>
                    <a:pt x="1250" y="1028"/>
                    <a:pt x="97" y="1454"/>
                  </a:cubicBezTo>
                  <a:lnTo>
                    <a:pt x="97" y="1554"/>
                  </a:lnTo>
                  <a:cubicBezTo>
                    <a:pt x="97" y="1554"/>
                    <a:pt x="0" y="4063"/>
                    <a:pt x="2459" y="4063"/>
                  </a:cubicBezTo>
                  <a:cubicBezTo>
                    <a:pt x="2506" y="4063"/>
                    <a:pt x="2554" y="4063"/>
                    <a:pt x="2603" y="4061"/>
                  </a:cubicBezTo>
                  <a:cubicBezTo>
                    <a:pt x="5335" y="3960"/>
                    <a:pt x="6062" y="1354"/>
                    <a:pt x="4708" y="101"/>
                  </a:cubicBezTo>
                  <a:lnTo>
                    <a:pt x="4583" y="0"/>
                  </a:lnTo>
                  <a:close/>
                </a:path>
              </a:pathLst>
            </a:custGeom>
            <a:solidFill>
              <a:srgbClr val="BC85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1"/>
            <p:cNvSpPr/>
            <p:nvPr/>
          </p:nvSpPr>
          <p:spPr>
            <a:xfrm>
              <a:off x="1430600" y="1759600"/>
              <a:ext cx="642250" cy="219375"/>
            </a:xfrm>
            <a:custGeom>
              <a:rect b="b" l="l" r="r" t="t"/>
              <a:pathLst>
                <a:path extrusionOk="0" h="8775" w="25690">
                  <a:moveTo>
                    <a:pt x="24405" y="1"/>
                  </a:moveTo>
                  <a:cubicBezTo>
                    <a:pt x="22584" y="1"/>
                    <a:pt x="19253" y="173"/>
                    <a:pt x="14411" y="1597"/>
                  </a:cubicBezTo>
                  <a:lnTo>
                    <a:pt x="14536" y="1698"/>
                  </a:lnTo>
                  <a:cubicBezTo>
                    <a:pt x="15890" y="2951"/>
                    <a:pt x="15163" y="5557"/>
                    <a:pt x="12431" y="5658"/>
                  </a:cubicBezTo>
                  <a:cubicBezTo>
                    <a:pt x="12382" y="5660"/>
                    <a:pt x="12334" y="5660"/>
                    <a:pt x="12287" y="5660"/>
                  </a:cubicBezTo>
                  <a:cubicBezTo>
                    <a:pt x="9828" y="5660"/>
                    <a:pt x="9925" y="3151"/>
                    <a:pt x="9925" y="3151"/>
                  </a:cubicBezTo>
                  <a:lnTo>
                    <a:pt x="9925" y="3051"/>
                  </a:lnTo>
                  <a:cubicBezTo>
                    <a:pt x="3659" y="5357"/>
                    <a:pt x="326" y="7537"/>
                    <a:pt x="0" y="7537"/>
                  </a:cubicBezTo>
                  <a:cubicBezTo>
                    <a:pt x="156" y="7607"/>
                    <a:pt x="2436" y="8774"/>
                    <a:pt x="6924" y="8774"/>
                  </a:cubicBezTo>
                  <a:cubicBezTo>
                    <a:pt x="8939" y="8774"/>
                    <a:pt x="11399" y="8539"/>
                    <a:pt x="14311" y="7863"/>
                  </a:cubicBezTo>
                  <a:cubicBezTo>
                    <a:pt x="21529" y="6184"/>
                    <a:pt x="25063" y="971"/>
                    <a:pt x="25689" y="19"/>
                  </a:cubicBezTo>
                  <a:cubicBezTo>
                    <a:pt x="25416" y="19"/>
                    <a:pt x="24988" y="1"/>
                    <a:pt x="24405" y="1"/>
                  </a:cubicBezTo>
                  <a:close/>
                </a:path>
              </a:pathLst>
            </a:custGeom>
            <a:solidFill>
              <a:srgbClr val="DFB3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1"/>
            <p:cNvSpPr/>
            <p:nvPr/>
          </p:nvSpPr>
          <p:spPr>
            <a:xfrm>
              <a:off x="1684350" y="1820200"/>
              <a:ext cx="135375" cy="80850"/>
            </a:xfrm>
            <a:custGeom>
              <a:rect b="b" l="l" r="r" t="t"/>
              <a:pathLst>
                <a:path extrusionOk="0" h="3234" w="5415">
                  <a:moveTo>
                    <a:pt x="4888" y="1"/>
                  </a:moveTo>
                  <a:lnTo>
                    <a:pt x="4888" y="1"/>
                  </a:lnTo>
                  <a:cubicBezTo>
                    <a:pt x="3234" y="627"/>
                    <a:pt x="1554" y="1153"/>
                    <a:pt x="0" y="1780"/>
                  </a:cubicBezTo>
                  <a:cubicBezTo>
                    <a:pt x="201" y="2507"/>
                    <a:pt x="828" y="3234"/>
                    <a:pt x="2281" y="3234"/>
                  </a:cubicBezTo>
                  <a:cubicBezTo>
                    <a:pt x="4487" y="3133"/>
                    <a:pt x="5414" y="1354"/>
                    <a:pt x="4888" y="1"/>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1"/>
            <p:cNvSpPr/>
            <p:nvPr/>
          </p:nvSpPr>
          <p:spPr>
            <a:xfrm>
              <a:off x="1445059" y="1755288"/>
              <a:ext cx="626600" cy="219175"/>
            </a:xfrm>
            <a:custGeom>
              <a:rect b="b" l="l" r="r" t="t"/>
              <a:pathLst>
                <a:path extrusionOk="0" h="8767" w="25064">
                  <a:moveTo>
                    <a:pt x="24662" y="1"/>
                  </a:moveTo>
                  <a:cubicBezTo>
                    <a:pt x="21204" y="427"/>
                    <a:pt x="17770" y="1354"/>
                    <a:pt x="14412" y="2407"/>
                  </a:cubicBezTo>
                  <a:cubicBezTo>
                    <a:pt x="14938" y="3760"/>
                    <a:pt x="14011" y="5539"/>
                    <a:pt x="11805" y="5640"/>
                  </a:cubicBezTo>
                  <a:cubicBezTo>
                    <a:pt x="10352" y="5640"/>
                    <a:pt x="9725" y="4913"/>
                    <a:pt x="9524" y="4186"/>
                  </a:cubicBezTo>
                  <a:cubicBezTo>
                    <a:pt x="6392" y="5439"/>
                    <a:pt x="3259" y="6692"/>
                    <a:pt x="1" y="7845"/>
                  </a:cubicBezTo>
                  <a:cubicBezTo>
                    <a:pt x="971" y="8169"/>
                    <a:pt x="3077" y="8766"/>
                    <a:pt x="6301" y="8766"/>
                  </a:cubicBezTo>
                  <a:cubicBezTo>
                    <a:pt x="8324" y="8766"/>
                    <a:pt x="10786" y="8531"/>
                    <a:pt x="13685" y="7845"/>
                  </a:cubicBezTo>
                  <a:cubicBezTo>
                    <a:pt x="20903" y="6166"/>
                    <a:pt x="24437" y="953"/>
                    <a:pt x="250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1"/>
            <p:cNvSpPr/>
            <p:nvPr/>
          </p:nvSpPr>
          <p:spPr>
            <a:xfrm>
              <a:off x="1430600" y="1757550"/>
              <a:ext cx="632225" cy="190500"/>
            </a:xfrm>
            <a:custGeom>
              <a:rect b="b" l="l" r="r" t="t"/>
              <a:pathLst>
                <a:path extrusionOk="0" h="7620" w="25289">
                  <a:moveTo>
                    <a:pt x="14536" y="1679"/>
                  </a:moveTo>
                  <a:lnTo>
                    <a:pt x="14411" y="1679"/>
                  </a:lnTo>
                  <a:cubicBezTo>
                    <a:pt x="14211" y="1780"/>
                    <a:pt x="14010" y="1780"/>
                    <a:pt x="13785" y="1880"/>
                  </a:cubicBezTo>
                  <a:cubicBezTo>
                    <a:pt x="12331" y="2306"/>
                    <a:pt x="11078" y="2707"/>
                    <a:pt x="9925" y="3133"/>
                  </a:cubicBezTo>
                  <a:cubicBezTo>
                    <a:pt x="3659" y="5439"/>
                    <a:pt x="326" y="7619"/>
                    <a:pt x="0" y="7619"/>
                  </a:cubicBezTo>
                  <a:lnTo>
                    <a:pt x="0" y="7619"/>
                  </a:lnTo>
                  <a:cubicBezTo>
                    <a:pt x="326" y="7619"/>
                    <a:pt x="3659" y="5439"/>
                    <a:pt x="9925" y="3133"/>
                  </a:cubicBezTo>
                  <a:lnTo>
                    <a:pt x="9925" y="3133"/>
                  </a:lnTo>
                  <a:cubicBezTo>
                    <a:pt x="11078" y="2707"/>
                    <a:pt x="12331" y="2306"/>
                    <a:pt x="13785" y="1880"/>
                  </a:cubicBezTo>
                  <a:cubicBezTo>
                    <a:pt x="14010" y="1780"/>
                    <a:pt x="14211" y="1780"/>
                    <a:pt x="14411" y="1679"/>
                  </a:cubicBezTo>
                  <a:lnTo>
                    <a:pt x="14536" y="1780"/>
                  </a:lnTo>
                  <a:cubicBezTo>
                    <a:pt x="14737" y="1980"/>
                    <a:pt x="14937" y="2306"/>
                    <a:pt x="15038" y="2507"/>
                  </a:cubicBezTo>
                  <a:lnTo>
                    <a:pt x="15038" y="2507"/>
                  </a:lnTo>
                  <a:cubicBezTo>
                    <a:pt x="14937" y="2306"/>
                    <a:pt x="14737" y="1980"/>
                    <a:pt x="14536" y="1780"/>
                  </a:cubicBezTo>
                  <a:lnTo>
                    <a:pt x="14411" y="1679"/>
                  </a:lnTo>
                  <a:lnTo>
                    <a:pt x="14536" y="1679"/>
                  </a:lnTo>
                  <a:close/>
                  <a:moveTo>
                    <a:pt x="14536" y="1679"/>
                  </a:moveTo>
                  <a:lnTo>
                    <a:pt x="14536" y="1679"/>
                  </a:lnTo>
                  <a:lnTo>
                    <a:pt x="14536" y="1679"/>
                  </a:lnTo>
                  <a:close/>
                  <a:moveTo>
                    <a:pt x="14536" y="1679"/>
                  </a:moveTo>
                  <a:lnTo>
                    <a:pt x="14536" y="1679"/>
                  </a:lnTo>
                  <a:lnTo>
                    <a:pt x="14536" y="1679"/>
                  </a:lnTo>
                  <a:close/>
                  <a:moveTo>
                    <a:pt x="14637" y="1679"/>
                  </a:moveTo>
                  <a:lnTo>
                    <a:pt x="14536" y="1679"/>
                  </a:lnTo>
                  <a:lnTo>
                    <a:pt x="14637" y="1679"/>
                  </a:lnTo>
                  <a:close/>
                  <a:moveTo>
                    <a:pt x="14637" y="1579"/>
                  </a:moveTo>
                  <a:lnTo>
                    <a:pt x="14637" y="1579"/>
                  </a:lnTo>
                  <a:lnTo>
                    <a:pt x="14637" y="1579"/>
                  </a:lnTo>
                  <a:close/>
                  <a:moveTo>
                    <a:pt x="14637" y="1579"/>
                  </a:moveTo>
                  <a:lnTo>
                    <a:pt x="14637" y="1579"/>
                  </a:lnTo>
                  <a:lnTo>
                    <a:pt x="14637" y="1579"/>
                  </a:lnTo>
                  <a:close/>
                  <a:moveTo>
                    <a:pt x="14737" y="1579"/>
                  </a:moveTo>
                  <a:lnTo>
                    <a:pt x="14637" y="1579"/>
                  </a:lnTo>
                  <a:lnTo>
                    <a:pt x="14737" y="1579"/>
                  </a:lnTo>
                  <a:close/>
                  <a:moveTo>
                    <a:pt x="25288" y="101"/>
                  </a:moveTo>
                  <a:cubicBezTo>
                    <a:pt x="23810" y="101"/>
                    <a:pt x="20276" y="0"/>
                    <a:pt x="14737" y="1579"/>
                  </a:cubicBezTo>
                  <a:cubicBezTo>
                    <a:pt x="20276" y="0"/>
                    <a:pt x="23810" y="101"/>
                    <a:pt x="25288" y="101"/>
                  </a:cubicBezTo>
                  <a:close/>
                </a:path>
              </a:pathLst>
            </a:custGeom>
            <a:solidFill>
              <a:srgbClr val="192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1"/>
            <p:cNvSpPr/>
            <p:nvPr/>
          </p:nvSpPr>
          <p:spPr>
            <a:xfrm>
              <a:off x="1678700" y="1799525"/>
              <a:ext cx="127850" cy="65200"/>
            </a:xfrm>
            <a:custGeom>
              <a:rect b="b" l="l" r="r" t="t"/>
              <a:pathLst>
                <a:path extrusionOk="0" h="2608" w="5114">
                  <a:moveTo>
                    <a:pt x="4487" y="0"/>
                  </a:moveTo>
                  <a:cubicBezTo>
                    <a:pt x="4287" y="101"/>
                    <a:pt x="4086" y="101"/>
                    <a:pt x="3861" y="201"/>
                  </a:cubicBezTo>
                  <a:cubicBezTo>
                    <a:pt x="2407" y="627"/>
                    <a:pt x="1154" y="1028"/>
                    <a:pt x="1" y="1454"/>
                  </a:cubicBezTo>
                  <a:lnTo>
                    <a:pt x="1" y="1554"/>
                  </a:lnTo>
                  <a:cubicBezTo>
                    <a:pt x="1" y="1554"/>
                    <a:pt x="1" y="2081"/>
                    <a:pt x="226" y="2607"/>
                  </a:cubicBezTo>
                  <a:cubicBezTo>
                    <a:pt x="1780" y="1980"/>
                    <a:pt x="3460" y="1454"/>
                    <a:pt x="5114" y="828"/>
                  </a:cubicBezTo>
                  <a:cubicBezTo>
                    <a:pt x="5013" y="627"/>
                    <a:pt x="4813" y="301"/>
                    <a:pt x="4612" y="101"/>
                  </a:cubicBezTo>
                  <a:lnTo>
                    <a:pt x="4487" y="0"/>
                  </a:lnTo>
                  <a:close/>
                </a:path>
              </a:pathLst>
            </a:custGeom>
            <a:solidFill>
              <a:srgbClr val="750B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1"/>
            <p:cNvSpPr/>
            <p:nvPr/>
          </p:nvSpPr>
          <p:spPr>
            <a:xfrm>
              <a:off x="1430600" y="1760025"/>
              <a:ext cx="632225" cy="193650"/>
            </a:xfrm>
            <a:custGeom>
              <a:rect b="b" l="l" r="r" t="t"/>
              <a:pathLst>
                <a:path extrusionOk="0" h="7746" w="25289">
                  <a:moveTo>
                    <a:pt x="24710" y="0"/>
                  </a:moveTo>
                  <a:cubicBezTo>
                    <a:pt x="22988" y="0"/>
                    <a:pt x="19652" y="79"/>
                    <a:pt x="14737" y="1480"/>
                  </a:cubicBezTo>
                  <a:lnTo>
                    <a:pt x="14637" y="1480"/>
                  </a:lnTo>
                  <a:lnTo>
                    <a:pt x="14637" y="1580"/>
                  </a:lnTo>
                  <a:lnTo>
                    <a:pt x="14411" y="1580"/>
                  </a:lnTo>
                  <a:lnTo>
                    <a:pt x="14536" y="1681"/>
                  </a:lnTo>
                  <a:cubicBezTo>
                    <a:pt x="14737" y="1881"/>
                    <a:pt x="14937" y="2207"/>
                    <a:pt x="15038" y="2408"/>
                  </a:cubicBezTo>
                  <a:cubicBezTo>
                    <a:pt x="18396" y="1355"/>
                    <a:pt x="21830" y="428"/>
                    <a:pt x="25288" y="2"/>
                  </a:cubicBezTo>
                  <a:cubicBezTo>
                    <a:pt x="25122" y="2"/>
                    <a:pt x="24929" y="0"/>
                    <a:pt x="24710" y="0"/>
                  </a:cubicBezTo>
                  <a:close/>
                  <a:moveTo>
                    <a:pt x="9925" y="3034"/>
                  </a:moveTo>
                  <a:cubicBezTo>
                    <a:pt x="3659" y="5340"/>
                    <a:pt x="326" y="7520"/>
                    <a:pt x="0" y="7520"/>
                  </a:cubicBezTo>
                  <a:lnTo>
                    <a:pt x="526" y="7746"/>
                  </a:lnTo>
                  <a:cubicBezTo>
                    <a:pt x="3659" y="6593"/>
                    <a:pt x="7018" y="5440"/>
                    <a:pt x="10150" y="4187"/>
                  </a:cubicBezTo>
                  <a:cubicBezTo>
                    <a:pt x="9925" y="3661"/>
                    <a:pt x="9925" y="3134"/>
                    <a:pt x="9925" y="3134"/>
                  </a:cubicBezTo>
                  <a:lnTo>
                    <a:pt x="9925" y="3034"/>
                  </a:ln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1"/>
            <p:cNvSpPr/>
            <p:nvPr/>
          </p:nvSpPr>
          <p:spPr>
            <a:xfrm>
              <a:off x="1409900" y="1409750"/>
              <a:ext cx="673600" cy="538300"/>
            </a:xfrm>
            <a:custGeom>
              <a:rect b="b" l="l" r="r" t="t"/>
              <a:pathLst>
                <a:path extrusionOk="0" h="21532" w="26944">
                  <a:moveTo>
                    <a:pt x="12362" y="0"/>
                  </a:moveTo>
                  <a:cubicBezTo>
                    <a:pt x="11383" y="0"/>
                    <a:pt x="10300" y="169"/>
                    <a:pt x="9099" y="554"/>
                  </a:cubicBezTo>
                  <a:cubicBezTo>
                    <a:pt x="4713" y="1907"/>
                    <a:pt x="3134" y="6719"/>
                    <a:pt x="2933" y="10880"/>
                  </a:cubicBezTo>
                  <a:cubicBezTo>
                    <a:pt x="2608" y="14965"/>
                    <a:pt x="1" y="21431"/>
                    <a:pt x="828" y="21531"/>
                  </a:cubicBezTo>
                  <a:cubicBezTo>
                    <a:pt x="1154" y="21531"/>
                    <a:pt x="4487" y="19351"/>
                    <a:pt x="10753" y="17045"/>
                  </a:cubicBezTo>
                  <a:cubicBezTo>
                    <a:pt x="11906" y="16619"/>
                    <a:pt x="13159" y="16218"/>
                    <a:pt x="14613" y="15792"/>
                  </a:cubicBezTo>
                  <a:cubicBezTo>
                    <a:pt x="14838" y="15692"/>
                    <a:pt x="15039" y="15692"/>
                    <a:pt x="15239" y="15591"/>
                  </a:cubicBezTo>
                  <a:cubicBezTo>
                    <a:pt x="20081" y="14167"/>
                    <a:pt x="23412" y="13995"/>
                    <a:pt x="25233" y="13995"/>
                  </a:cubicBezTo>
                  <a:cubicBezTo>
                    <a:pt x="25816" y="13995"/>
                    <a:pt x="26244" y="14013"/>
                    <a:pt x="26517" y="14013"/>
                  </a:cubicBezTo>
                  <a:cubicBezTo>
                    <a:pt x="26843" y="13912"/>
                    <a:pt x="26943" y="13912"/>
                    <a:pt x="26943" y="13812"/>
                  </a:cubicBezTo>
                  <a:cubicBezTo>
                    <a:pt x="26943" y="13386"/>
                    <a:pt x="22883" y="9952"/>
                    <a:pt x="21304" y="7346"/>
                  </a:cubicBezTo>
                  <a:cubicBezTo>
                    <a:pt x="19989" y="5118"/>
                    <a:pt x="17758" y="0"/>
                    <a:pt x="123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1"/>
            <p:cNvSpPr/>
            <p:nvPr/>
          </p:nvSpPr>
          <p:spPr>
            <a:xfrm>
              <a:off x="1626700" y="1089000"/>
              <a:ext cx="31350" cy="334600"/>
            </a:xfrm>
            <a:custGeom>
              <a:rect b="b" l="l" r="r" t="t"/>
              <a:pathLst>
                <a:path extrusionOk="0" h="13384" w="1254">
                  <a:moveTo>
                    <a:pt x="1053" y="0"/>
                  </a:moveTo>
                  <a:cubicBezTo>
                    <a:pt x="928" y="0"/>
                    <a:pt x="728" y="0"/>
                    <a:pt x="728" y="126"/>
                  </a:cubicBezTo>
                  <a:cubicBezTo>
                    <a:pt x="728" y="126"/>
                    <a:pt x="627" y="326"/>
                    <a:pt x="527" y="627"/>
                  </a:cubicBezTo>
                  <a:cubicBezTo>
                    <a:pt x="527" y="852"/>
                    <a:pt x="427" y="1053"/>
                    <a:pt x="301" y="1379"/>
                  </a:cubicBezTo>
                  <a:cubicBezTo>
                    <a:pt x="301" y="1579"/>
                    <a:pt x="201" y="1880"/>
                    <a:pt x="201" y="2206"/>
                  </a:cubicBezTo>
                  <a:cubicBezTo>
                    <a:pt x="101" y="2507"/>
                    <a:pt x="101" y="2832"/>
                    <a:pt x="101" y="3133"/>
                  </a:cubicBezTo>
                  <a:lnTo>
                    <a:pt x="101" y="4286"/>
                  </a:lnTo>
                  <a:cubicBezTo>
                    <a:pt x="1" y="4712"/>
                    <a:pt x="1" y="5138"/>
                    <a:pt x="1" y="5439"/>
                  </a:cubicBezTo>
                  <a:lnTo>
                    <a:pt x="1" y="6692"/>
                  </a:lnTo>
                  <a:cubicBezTo>
                    <a:pt x="1" y="7519"/>
                    <a:pt x="1" y="8371"/>
                    <a:pt x="101" y="9198"/>
                  </a:cubicBezTo>
                  <a:cubicBezTo>
                    <a:pt x="101" y="9925"/>
                    <a:pt x="101" y="10652"/>
                    <a:pt x="201" y="11279"/>
                  </a:cubicBezTo>
                  <a:cubicBezTo>
                    <a:pt x="301" y="11905"/>
                    <a:pt x="527" y="12431"/>
                    <a:pt x="627" y="12757"/>
                  </a:cubicBezTo>
                  <a:cubicBezTo>
                    <a:pt x="728" y="13058"/>
                    <a:pt x="828" y="13284"/>
                    <a:pt x="828" y="13284"/>
                  </a:cubicBezTo>
                  <a:cubicBezTo>
                    <a:pt x="828" y="13384"/>
                    <a:pt x="928" y="13384"/>
                    <a:pt x="1053" y="13384"/>
                  </a:cubicBezTo>
                  <a:cubicBezTo>
                    <a:pt x="1154" y="13384"/>
                    <a:pt x="1254" y="13284"/>
                    <a:pt x="1254" y="13158"/>
                  </a:cubicBezTo>
                  <a:lnTo>
                    <a:pt x="1254" y="12657"/>
                  </a:lnTo>
                  <a:cubicBezTo>
                    <a:pt x="1154" y="12231"/>
                    <a:pt x="1154" y="11805"/>
                    <a:pt x="1053" y="11178"/>
                  </a:cubicBezTo>
                  <a:cubicBezTo>
                    <a:pt x="1053" y="10552"/>
                    <a:pt x="828" y="9825"/>
                    <a:pt x="728" y="9098"/>
                  </a:cubicBezTo>
                  <a:cubicBezTo>
                    <a:pt x="728" y="8371"/>
                    <a:pt x="627" y="7519"/>
                    <a:pt x="627" y="6692"/>
                  </a:cubicBezTo>
                  <a:cubicBezTo>
                    <a:pt x="527" y="6266"/>
                    <a:pt x="527" y="5865"/>
                    <a:pt x="527" y="5439"/>
                  </a:cubicBezTo>
                  <a:lnTo>
                    <a:pt x="527" y="4286"/>
                  </a:lnTo>
                  <a:cubicBezTo>
                    <a:pt x="527" y="3985"/>
                    <a:pt x="627" y="3559"/>
                    <a:pt x="627" y="3258"/>
                  </a:cubicBezTo>
                  <a:cubicBezTo>
                    <a:pt x="728" y="2933"/>
                    <a:pt x="828" y="2507"/>
                    <a:pt x="828" y="2306"/>
                  </a:cubicBezTo>
                  <a:cubicBezTo>
                    <a:pt x="828" y="2005"/>
                    <a:pt x="928" y="1679"/>
                    <a:pt x="928" y="1479"/>
                  </a:cubicBezTo>
                  <a:cubicBezTo>
                    <a:pt x="928" y="1153"/>
                    <a:pt x="1053" y="953"/>
                    <a:pt x="1053" y="852"/>
                  </a:cubicBezTo>
                  <a:cubicBezTo>
                    <a:pt x="1154" y="426"/>
                    <a:pt x="1154" y="226"/>
                    <a:pt x="1154" y="226"/>
                  </a:cubicBezTo>
                  <a:cubicBezTo>
                    <a:pt x="1154" y="126"/>
                    <a:pt x="1053" y="0"/>
                    <a:pt x="10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1"/>
            <p:cNvSpPr/>
            <p:nvPr/>
          </p:nvSpPr>
          <p:spPr>
            <a:xfrm>
              <a:off x="1621700" y="1556425"/>
              <a:ext cx="166675" cy="165850"/>
            </a:xfrm>
            <a:custGeom>
              <a:rect b="b" l="l" r="r" t="t"/>
              <a:pathLst>
                <a:path extrusionOk="0" h="6634" w="6667">
                  <a:moveTo>
                    <a:pt x="3093" y="1967"/>
                  </a:moveTo>
                  <a:cubicBezTo>
                    <a:pt x="3369" y="2260"/>
                    <a:pt x="3543" y="2536"/>
                    <a:pt x="3634" y="2832"/>
                  </a:cubicBezTo>
                  <a:lnTo>
                    <a:pt x="3634" y="3033"/>
                  </a:lnTo>
                  <a:cubicBezTo>
                    <a:pt x="3634" y="3133"/>
                    <a:pt x="3634" y="3133"/>
                    <a:pt x="3534" y="3233"/>
                  </a:cubicBezTo>
                  <a:lnTo>
                    <a:pt x="3334" y="3233"/>
                  </a:lnTo>
                  <a:cubicBezTo>
                    <a:pt x="3334" y="3233"/>
                    <a:pt x="3233" y="3133"/>
                    <a:pt x="3133" y="2832"/>
                  </a:cubicBezTo>
                  <a:cubicBezTo>
                    <a:pt x="3133" y="2640"/>
                    <a:pt x="3042" y="2321"/>
                    <a:pt x="3093" y="1967"/>
                  </a:cubicBezTo>
                  <a:close/>
                  <a:moveTo>
                    <a:pt x="4587" y="426"/>
                  </a:moveTo>
                  <a:cubicBezTo>
                    <a:pt x="4687" y="426"/>
                    <a:pt x="4887" y="526"/>
                    <a:pt x="5013" y="526"/>
                  </a:cubicBezTo>
                  <a:cubicBezTo>
                    <a:pt x="5213" y="627"/>
                    <a:pt x="5314" y="627"/>
                    <a:pt x="5414" y="727"/>
                  </a:cubicBezTo>
                  <a:cubicBezTo>
                    <a:pt x="5840" y="1053"/>
                    <a:pt x="5940" y="1679"/>
                    <a:pt x="5940" y="2406"/>
                  </a:cubicBezTo>
                  <a:cubicBezTo>
                    <a:pt x="5940" y="3033"/>
                    <a:pt x="5740" y="3760"/>
                    <a:pt x="5514" y="4386"/>
                  </a:cubicBezTo>
                  <a:cubicBezTo>
                    <a:pt x="5213" y="5013"/>
                    <a:pt x="4787" y="5639"/>
                    <a:pt x="4261" y="5865"/>
                  </a:cubicBezTo>
                  <a:cubicBezTo>
                    <a:pt x="4156" y="5907"/>
                    <a:pt x="4040" y="5926"/>
                    <a:pt x="3917" y="5926"/>
                  </a:cubicBezTo>
                  <a:cubicBezTo>
                    <a:pt x="3450" y="5926"/>
                    <a:pt x="2877" y="5656"/>
                    <a:pt x="2381" y="5338"/>
                  </a:cubicBezTo>
                  <a:cubicBezTo>
                    <a:pt x="1880" y="4912"/>
                    <a:pt x="1354" y="4386"/>
                    <a:pt x="1028" y="3760"/>
                  </a:cubicBezTo>
                  <a:cubicBezTo>
                    <a:pt x="727" y="3233"/>
                    <a:pt x="627" y="2607"/>
                    <a:pt x="727" y="2105"/>
                  </a:cubicBezTo>
                  <a:lnTo>
                    <a:pt x="827" y="2105"/>
                  </a:lnTo>
                  <a:lnTo>
                    <a:pt x="827" y="1980"/>
                  </a:lnTo>
                  <a:lnTo>
                    <a:pt x="928" y="1880"/>
                  </a:lnTo>
                  <a:lnTo>
                    <a:pt x="928" y="1780"/>
                  </a:lnTo>
                  <a:cubicBezTo>
                    <a:pt x="1028" y="1679"/>
                    <a:pt x="1128" y="1579"/>
                    <a:pt x="1253" y="1479"/>
                  </a:cubicBezTo>
                  <a:cubicBezTo>
                    <a:pt x="1454" y="1354"/>
                    <a:pt x="1654" y="1354"/>
                    <a:pt x="1880" y="1354"/>
                  </a:cubicBezTo>
                  <a:cubicBezTo>
                    <a:pt x="2124" y="1354"/>
                    <a:pt x="2414" y="1437"/>
                    <a:pt x="2649" y="1570"/>
                  </a:cubicBezTo>
                  <a:lnTo>
                    <a:pt x="2649" y="1570"/>
                  </a:lnTo>
                  <a:cubicBezTo>
                    <a:pt x="2635" y="1606"/>
                    <a:pt x="2621" y="1643"/>
                    <a:pt x="2607" y="1679"/>
                  </a:cubicBezTo>
                  <a:cubicBezTo>
                    <a:pt x="2506" y="2206"/>
                    <a:pt x="2506" y="2607"/>
                    <a:pt x="2607" y="2932"/>
                  </a:cubicBezTo>
                  <a:cubicBezTo>
                    <a:pt x="2607" y="3359"/>
                    <a:pt x="2807" y="3659"/>
                    <a:pt x="3133" y="3860"/>
                  </a:cubicBezTo>
                  <a:cubicBezTo>
                    <a:pt x="3233" y="3902"/>
                    <a:pt x="3322" y="3915"/>
                    <a:pt x="3397" y="3915"/>
                  </a:cubicBezTo>
                  <a:cubicBezTo>
                    <a:pt x="3545" y="3915"/>
                    <a:pt x="3634" y="3860"/>
                    <a:pt x="3634" y="3860"/>
                  </a:cubicBezTo>
                  <a:lnTo>
                    <a:pt x="3760" y="3860"/>
                  </a:lnTo>
                  <a:cubicBezTo>
                    <a:pt x="3760" y="3760"/>
                    <a:pt x="3860" y="3760"/>
                    <a:pt x="3960" y="3659"/>
                  </a:cubicBezTo>
                  <a:cubicBezTo>
                    <a:pt x="4060" y="3559"/>
                    <a:pt x="4161" y="3459"/>
                    <a:pt x="4261" y="3233"/>
                  </a:cubicBezTo>
                  <a:cubicBezTo>
                    <a:pt x="4261" y="3033"/>
                    <a:pt x="4261" y="2832"/>
                    <a:pt x="4161" y="2607"/>
                  </a:cubicBezTo>
                  <a:cubicBezTo>
                    <a:pt x="4060" y="2206"/>
                    <a:pt x="3860" y="1880"/>
                    <a:pt x="3434" y="1479"/>
                  </a:cubicBezTo>
                  <a:cubicBezTo>
                    <a:pt x="3390" y="1431"/>
                    <a:pt x="3341" y="1381"/>
                    <a:pt x="3287" y="1330"/>
                  </a:cubicBezTo>
                  <a:lnTo>
                    <a:pt x="3287" y="1330"/>
                  </a:lnTo>
                  <a:cubicBezTo>
                    <a:pt x="3408" y="1074"/>
                    <a:pt x="3588" y="835"/>
                    <a:pt x="3860" y="627"/>
                  </a:cubicBezTo>
                  <a:cubicBezTo>
                    <a:pt x="4060" y="526"/>
                    <a:pt x="4261" y="426"/>
                    <a:pt x="4587" y="426"/>
                  </a:cubicBezTo>
                  <a:close/>
                  <a:moveTo>
                    <a:pt x="4587" y="0"/>
                  </a:moveTo>
                  <a:cubicBezTo>
                    <a:pt x="4261" y="0"/>
                    <a:pt x="3960" y="0"/>
                    <a:pt x="3634" y="226"/>
                  </a:cubicBezTo>
                  <a:cubicBezTo>
                    <a:pt x="3274" y="456"/>
                    <a:pt x="3054" y="728"/>
                    <a:pt x="2895" y="1018"/>
                  </a:cubicBezTo>
                  <a:lnTo>
                    <a:pt x="2895" y="1018"/>
                  </a:lnTo>
                  <a:cubicBezTo>
                    <a:pt x="2620" y="836"/>
                    <a:pt x="2281" y="682"/>
                    <a:pt x="1880" y="627"/>
                  </a:cubicBezTo>
                  <a:cubicBezTo>
                    <a:pt x="1554" y="627"/>
                    <a:pt x="1128" y="727"/>
                    <a:pt x="827" y="953"/>
                  </a:cubicBezTo>
                  <a:cubicBezTo>
                    <a:pt x="727" y="1053"/>
                    <a:pt x="501" y="1253"/>
                    <a:pt x="401" y="1354"/>
                  </a:cubicBezTo>
                  <a:lnTo>
                    <a:pt x="301" y="1479"/>
                  </a:lnTo>
                  <a:lnTo>
                    <a:pt x="301" y="1579"/>
                  </a:lnTo>
                  <a:lnTo>
                    <a:pt x="201" y="1679"/>
                  </a:lnTo>
                  <a:lnTo>
                    <a:pt x="100" y="1880"/>
                  </a:lnTo>
                  <a:cubicBezTo>
                    <a:pt x="0" y="2206"/>
                    <a:pt x="0" y="2607"/>
                    <a:pt x="0" y="3033"/>
                  </a:cubicBezTo>
                  <a:cubicBezTo>
                    <a:pt x="100" y="3459"/>
                    <a:pt x="301" y="3760"/>
                    <a:pt x="501" y="4186"/>
                  </a:cubicBezTo>
                  <a:cubicBezTo>
                    <a:pt x="827" y="4812"/>
                    <a:pt x="1454" y="5338"/>
                    <a:pt x="2080" y="5865"/>
                  </a:cubicBezTo>
                  <a:cubicBezTo>
                    <a:pt x="2381" y="6166"/>
                    <a:pt x="2707" y="6366"/>
                    <a:pt x="3133" y="6491"/>
                  </a:cubicBezTo>
                  <a:cubicBezTo>
                    <a:pt x="3417" y="6562"/>
                    <a:pt x="3763" y="6633"/>
                    <a:pt x="4092" y="6633"/>
                  </a:cubicBezTo>
                  <a:cubicBezTo>
                    <a:pt x="4228" y="6633"/>
                    <a:pt x="4362" y="6621"/>
                    <a:pt x="4486" y="6592"/>
                  </a:cubicBezTo>
                  <a:cubicBezTo>
                    <a:pt x="4687" y="6491"/>
                    <a:pt x="4687" y="6491"/>
                    <a:pt x="4787" y="6491"/>
                  </a:cubicBezTo>
                  <a:cubicBezTo>
                    <a:pt x="4887" y="6366"/>
                    <a:pt x="5013" y="6366"/>
                    <a:pt x="5113" y="6266"/>
                  </a:cubicBezTo>
                  <a:cubicBezTo>
                    <a:pt x="5314" y="6166"/>
                    <a:pt x="5514" y="5965"/>
                    <a:pt x="5639" y="5739"/>
                  </a:cubicBezTo>
                  <a:cubicBezTo>
                    <a:pt x="5840" y="5439"/>
                    <a:pt x="6040" y="5113"/>
                    <a:pt x="6266" y="4712"/>
                  </a:cubicBezTo>
                  <a:cubicBezTo>
                    <a:pt x="6567" y="3985"/>
                    <a:pt x="6667" y="3133"/>
                    <a:pt x="6567" y="2406"/>
                  </a:cubicBezTo>
                  <a:cubicBezTo>
                    <a:pt x="6567" y="1980"/>
                    <a:pt x="6466" y="1579"/>
                    <a:pt x="6366" y="1253"/>
                  </a:cubicBezTo>
                  <a:cubicBezTo>
                    <a:pt x="6266" y="852"/>
                    <a:pt x="6040" y="526"/>
                    <a:pt x="5639" y="326"/>
                  </a:cubicBezTo>
                  <a:cubicBezTo>
                    <a:pt x="5514" y="226"/>
                    <a:pt x="5314" y="100"/>
                    <a:pt x="5113" y="100"/>
                  </a:cubicBezTo>
                  <a:cubicBezTo>
                    <a:pt x="5013" y="0"/>
                    <a:pt x="4787" y="0"/>
                    <a:pt x="45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1"/>
            <p:cNvSpPr/>
            <p:nvPr/>
          </p:nvSpPr>
          <p:spPr>
            <a:xfrm>
              <a:off x="1550900" y="1647500"/>
              <a:ext cx="31350" cy="93225"/>
            </a:xfrm>
            <a:custGeom>
              <a:rect b="b" l="l" r="r" t="t"/>
              <a:pathLst>
                <a:path extrusionOk="0" h="3729" w="1254">
                  <a:moveTo>
                    <a:pt x="201" y="1"/>
                  </a:moveTo>
                  <a:cubicBezTo>
                    <a:pt x="109" y="1"/>
                    <a:pt x="0" y="59"/>
                    <a:pt x="0" y="117"/>
                  </a:cubicBezTo>
                  <a:cubicBezTo>
                    <a:pt x="100" y="1269"/>
                    <a:pt x="326" y="2523"/>
                    <a:pt x="727" y="3575"/>
                  </a:cubicBezTo>
                  <a:cubicBezTo>
                    <a:pt x="764" y="3686"/>
                    <a:pt x="845" y="3729"/>
                    <a:pt x="932" y="3729"/>
                  </a:cubicBezTo>
                  <a:cubicBezTo>
                    <a:pt x="1083" y="3729"/>
                    <a:pt x="1253" y="3602"/>
                    <a:pt x="1253" y="3475"/>
                  </a:cubicBezTo>
                  <a:cubicBezTo>
                    <a:pt x="952" y="2322"/>
                    <a:pt x="627" y="1169"/>
                    <a:pt x="326" y="117"/>
                  </a:cubicBezTo>
                  <a:cubicBezTo>
                    <a:pt x="326" y="32"/>
                    <a:pt x="268" y="1"/>
                    <a:pt x="2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1"/>
            <p:cNvSpPr/>
            <p:nvPr/>
          </p:nvSpPr>
          <p:spPr>
            <a:xfrm>
              <a:off x="1530875" y="1654125"/>
              <a:ext cx="73825" cy="75600"/>
            </a:xfrm>
            <a:custGeom>
              <a:rect b="b" l="l" r="r" t="t"/>
              <a:pathLst>
                <a:path extrusionOk="0" h="3024" w="2953">
                  <a:moveTo>
                    <a:pt x="2551" y="1"/>
                  </a:moveTo>
                  <a:cubicBezTo>
                    <a:pt x="2489" y="1"/>
                    <a:pt x="2428" y="23"/>
                    <a:pt x="2380" y="77"/>
                  </a:cubicBezTo>
                  <a:cubicBezTo>
                    <a:pt x="1528" y="904"/>
                    <a:pt x="601" y="1831"/>
                    <a:pt x="74" y="2784"/>
                  </a:cubicBezTo>
                  <a:cubicBezTo>
                    <a:pt x="1" y="2931"/>
                    <a:pt x="142" y="3024"/>
                    <a:pt x="263" y="3024"/>
                  </a:cubicBezTo>
                  <a:cubicBezTo>
                    <a:pt x="307" y="3024"/>
                    <a:pt x="348" y="3011"/>
                    <a:pt x="375" y="2984"/>
                  </a:cubicBezTo>
                  <a:cubicBezTo>
                    <a:pt x="1127" y="2057"/>
                    <a:pt x="1954" y="1205"/>
                    <a:pt x="2781" y="378"/>
                  </a:cubicBezTo>
                  <a:cubicBezTo>
                    <a:pt x="2953" y="225"/>
                    <a:pt x="2747" y="1"/>
                    <a:pt x="25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1"/>
            <p:cNvSpPr/>
            <p:nvPr/>
          </p:nvSpPr>
          <p:spPr>
            <a:xfrm>
              <a:off x="1517050" y="1668575"/>
              <a:ext cx="94025" cy="42500"/>
            </a:xfrm>
            <a:custGeom>
              <a:rect b="b" l="l" r="r" t="t"/>
              <a:pathLst>
                <a:path extrusionOk="0" h="1700" w="3761">
                  <a:moveTo>
                    <a:pt x="301" y="0"/>
                  </a:moveTo>
                  <a:cubicBezTo>
                    <a:pt x="101" y="0"/>
                    <a:pt x="1" y="226"/>
                    <a:pt x="101" y="326"/>
                  </a:cubicBezTo>
                  <a:cubicBezTo>
                    <a:pt x="728" y="527"/>
                    <a:pt x="1254" y="953"/>
                    <a:pt x="1880" y="1253"/>
                  </a:cubicBezTo>
                  <a:cubicBezTo>
                    <a:pt x="2249" y="1448"/>
                    <a:pt x="2841" y="1699"/>
                    <a:pt x="3335" y="1699"/>
                  </a:cubicBezTo>
                  <a:cubicBezTo>
                    <a:pt x="3413" y="1699"/>
                    <a:pt x="3488" y="1693"/>
                    <a:pt x="3560" y="1680"/>
                  </a:cubicBezTo>
                  <a:cubicBezTo>
                    <a:pt x="3760" y="1680"/>
                    <a:pt x="3760" y="1479"/>
                    <a:pt x="3660" y="1379"/>
                  </a:cubicBezTo>
                  <a:cubicBezTo>
                    <a:pt x="3234" y="1053"/>
                    <a:pt x="2607" y="953"/>
                    <a:pt x="2081" y="752"/>
                  </a:cubicBezTo>
                  <a:cubicBezTo>
                    <a:pt x="1555" y="527"/>
                    <a:pt x="928" y="226"/>
                    <a:pt x="3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1"/>
            <p:cNvSpPr/>
            <p:nvPr/>
          </p:nvSpPr>
          <p:spPr>
            <a:xfrm>
              <a:off x="1841000" y="1559950"/>
              <a:ext cx="32975" cy="93350"/>
            </a:xfrm>
            <a:custGeom>
              <a:rect b="b" l="l" r="r" t="t"/>
              <a:pathLst>
                <a:path extrusionOk="0" h="3734" w="1319">
                  <a:moveTo>
                    <a:pt x="141" y="1"/>
                  </a:moveTo>
                  <a:cubicBezTo>
                    <a:pt x="66" y="1"/>
                    <a:pt x="0" y="56"/>
                    <a:pt x="0" y="185"/>
                  </a:cubicBezTo>
                  <a:cubicBezTo>
                    <a:pt x="100" y="1338"/>
                    <a:pt x="301" y="2466"/>
                    <a:pt x="827" y="3619"/>
                  </a:cubicBezTo>
                  <a:cubicBezTo>
                    <a:pt x="863" y="3698"/>
                    <a:pt x="938" y="3734"/>
                    <a:pt x="1017" y="3734"/>
                  </a:cubicBezTo>
                  <a:cubicBezTo>
                    <a:pt x="1162" y="3734"/>
                    <a:pt x="1318" y="3613"/>
                    <a:pt x="1253" y="3418"/>
                  </a:cubicBezTo>
                  <a:cubicBezTo>
                    <a:pt x="928" y="2265"/>
                    <a:pt x="627" y="1213"/>
                    <a:pt x="301" y="85"/>
                  </a:cubicBezTo>
                  <a:cubicBezTo>
                    <a:pt x="258" y="31"/>
                    <a:pt x="197" y="1"/>
                    <a:pt x="1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1"/>
            <p:cNvSpPr/>
            <p:nvPr/>
          </p:nvSpPr>
          <p:spPr>
            <a:xfrm>
              <a:off x="1825325" y="1565425"/>
              <a:ext cx="66525" cy="77100"/>
            </a:xfrm>
            <a:custGeom>
              <a:rect b="b" l="l" r="r" t="t"/>
              <a:pathLst>
                <a:path extrusionOk="0" h="3084" w="2661">
                  <a:moveTo>
                    <a:pt x="2333" y="0"/>
                  </a:moveTo>
                  <a:cubicBezTo>
                    <a:pt x="2281" y="0"/>
                    <a:pt x="2228" y="20"/>
                    <a:pt x="2181" y="66"/>
                  </a:cubicBezTo>
                  <a:cubicBezTo>
                    <a:pt x="1354" y="893"/>
                    <a:pt x="502" y="1846"/>
                    <a:pt x="1" y="2873"/>
                  </a:cubicBezTo>
                  <a:cubicBezTo>
                    <a:pt x="1" y="2960"/>
                    <a:pt x="97" y="3084"/>
                    <a:pt x="190" y="3084"/>
                  </a:cubicBezTo>
                  <a:cubicBezTo>
                    <a:pt x="231" y="3084"/>
                    <a:pt x="271" y="3060"/>
                    <a:pt x="301" y="2999"/>
                  </a:cubicBezTo>
                  <a:cubicBezTo>
                    <a:pt x="1028" y="2146"/>
                    <a:pt x="1755" y="1219"/>
                    <a:pt x="2507" y="367"/>
                  </a:cubicBezTo>
                  <a:cubicBezTo>
                    <a:pt x="2661" y="213"/>
                    <a:pt x="2505" y="0"/>
                    <a:pt x="2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1"/>
            <p:cNvSpPr/>
            <p:nvPr/>
          </p:nvSpPr>
          <p:spPr>
            <a:xfrm>
              <a:off x="1809675" y="1582725"/>
              <a:ext cx="90875" cy="40475"/>
            </a:xfrm>
            <a:custGeom>
              <a:rect b="b" l="l" r="r" t="t"/>
              <a:pathLst>
                <a:path extrusionOk="0" h="1619" w="3635">
                  <a:moveTo>
                    <a:pt x="201" y="1"/>
                  </a:moveTo>
                  <a:cubicBezTo>
                    <a:pt x="100" y="1"/>
                    <a:pt x="0" y="201"/>
                    <a:pt x="100" y="302"/>
                  </a:cubicBezTo>
                  <a:cubicBezTo>
                    <a:pt x="727" y="527"/>
                    <a:pt x="1253" y="828"/>
                    <a:pt x="1754" y="1154"/>
                  </a:cubicBezTo>
                  <a:cubicBezTo>
                    <a:pt x="2175" y="1314"/>
                    <a:pt x="2661" y="1619"/>
                    <a:pt x="3107" y="1619"/>
                  </a:cubicBezTo>
                  <a:cubicBezTo>
                    <a:pt x="3219" y="1619"/>
                    <a:pt x="3328" y="1600"/>
                    <a:pt x="3434" y="1555"/>
                  </a:cubicBezTo>
                  <a:cubicBezTo>
                    <a:pt x="3634" y="1555"/>
                    <a:pt x="3634" y="1354"/>
                    <a:pt x="3534" y="1354"/>
                  </a:cubicBezTo>
                  <a:cubicBezTo>
                    <a:pt x="3133" y="1053"/>
                    <a:pt x="2506" y="928"/>
                    <a:pt x="2080" y="728"/>
                  </a:cubicBezTo>
                  <a:cubicBezTo>
                    <a:pt x="1454" y="427"/>
                    <a:pt x="827" y="201"/>
                    <a:pt x="2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1"/>
            <p:cNvSpPr/>
            <p:nvPr/>
          </p:nvSpPr>
          <p:spPr>
            <a:xfrm>
              <a:off x="1543375" y="1351750"/>
              <a:ext cx="106550" cy="77975"/>
            </a:xfrm>
            <a:custGeom>
              <a:rect b="b" l="l" r="r" t="t"/>
              <a:pathLst>
                <a:path extrusionOk="0" h="3119" w="4262">
                  <a:moveTo>
                    <a:pt x="1253" y="668"/>
                  </a:moveTo>
                  <a:cubicBezTo>
                    <a:pt x="1454" y="668"/>
                    <a:pt x="1654" y="769"/>
                    <a:pt x="1880" y="894"/>
                  </a:cubicBezTo>
                  <a:cubicBezTo>
                    <a:pt x="2381" y="1094"/>
                    <a:pt x="2707" y="1395"/>
                    <a:pt x="3008" y="1721"/>
                  </a:cubicBezTo>
                  <a:cubicBezTo>
                    <a:pt x="3334" y="1921"/>
                    <a:pt x="3634" y="2147"/>
                    <a:pt x="3760" y="2347"/>
                  </a:cubicBezTo>
                  <a:cubicBezTo>
                    <a:pt x="3831" y="2418"/>
                    <a:pt x="3851" y="2489"/>
                    <a:pt x="3858" y="2489"/>
                  </a:cubicBezTo>
                  <a:cubicBezTo>
                    <a:pt x="3860" y="2489"/>
                    <a:pt x="3860" y="2477"/>
                    <a:pt x="3860" y="2448"/>
                  </a:cubicBezTo>
                  <a:lnTo>
                    <a:pt x="3860" y="2548"/>
                  </a:lnTo>
                  <a:lnTo>
                    <a:pt x="3634" y="2548"/>
                  </a:lnTo>
                  <a:cubicBezTo>
                    <a:pt x="3576" y="2577"/>
                    <a:pt x="3498" y="2590"/>
                    <a:pt x="3409" y="2590"/>
                  </a:cubicBezTo>
                  <a:cubicBezTo>
                    <a:pt x="3195" y="2590"/>
                    <a:pt x="2920" y="2519"/>
                    <a:pt x="2707" y="2448"/>
                  </a:cubicBezTo>
                  <a:cubicBezTo>
                    <a:pt x="2507" y="2347"/>
                    <a:pt x="2181" y="2347"/>
                    <a:pt x="1980" y="2247"/>
                  </a:cubicBezTo>
                  <a:cubicBezTo>
                    <a:pt x="1755" y="2247"/>
                    <a:pt x="1454" y="2147"/>
                    <a:pt x="1253" y="2022"/>
                  </a:cubicBezTo>
                  <a:cubicBezTo>
                    <a:pt x="1028" y="1921"/>
                    <a:pt x="827" y="1721"/>
                    <a:pt x="727" y="1520"/>
                  </a:cubicBezTo>
                  <a:cubicBezTo>
                    <a:pt x="627" y="1395"/>
                    <a:pt x="627" y="1295"/>
                    <a:pt x="627" y="1295"/>
                  </a:cubicBezTo>
                  <a:lnTo>
                    <a:pt x="627" y="1195"/>
                  </a:lnTo>
                  <a:lnTo>
                    <a:pt x="727" y="1094"/>
                  </a:lnTo>
                  <a:lnTo>
                    <a:pt x="727" y="994"/>
                  </a:lnTo>
                  <a:cubicBezTo>
                    <a:pt x="928" y="894"/>
                    <a:pt x="1028" y="769"/>
                    <a:pt x="1253" y="668"/>
                  </a:cubicBezTo>
                  <a:close/>
                  <a:moveTo>
                    <a:pt x="1479" y="0"/>
                  </a:moveTo>
                  <a:cubicBezTo>
                    <a:pt x="1369" y="0"/>
                    <a:pt x="1253" y="12"/>
                    <a:pt x="1128" y="42"/>
                  </a:cubicBezTo>
                  <a:cubicBezTo>
                    <a:pt x="727" y="42"/>
                    <a:pt x="401" y="368"/>
                    <a:pt x="201" y="668"/>
                  </a:cubicBezTo>
                  <a:lnTo>
                    <a:pt x="101" y="769"/>
                  </a:lnTo>
                  <a:lnTo>
                    <a:pt x="101" y="894"/>
                  </a:lnTo>
                  <a:lnTo>
                    <a:pt x="101" y="994"/>
                  </a:lnTo>
                  <a:cubicBezTo>
                    <a:pt x="101" y="994"/>
                    <a:pt x="0" y="1195"/>
                    <a:pt x="101" y="1295"/>
                  </a:cubicBezTo>
                  <a:cubicBezTo>
                    <a:pt x="101" y="1520"/>
                    <a:pt x="201" y="1721"/>
                    <a:pt x="301" y="1821"/>
                  </a:cubicBezTo>
                  <a:cubicBezTo>
                    <a:pt x="502" y="2147"/>
                    <a:pt x="827" y="2247"/>
                    <a:pt x="1028" y="2448"/>
                  </a:cubicBezTo>
                  <a:cubicBezTo>
                    <a:pt x="1554" y="2648"/>
                    <a:pt x="2081" y="2974"/>
                    <a:pt x="2507" y="3074"/>
                  </a:cubicBezTo>
                  <a:cubicBezTo>
                    <a:pt x="2674" y="3108"/>
                    <a:pt x="2832" y="3119"/>
                    <a:pt x="2982" y="3119"/>
                  </a:cubicBezTo>
                  <a:cubicBezTo>
                    <a:pt x="3281" y="3119"/>
                    <a:pt x="3543" y="3074"/>
                    <a:pt x="3760" y="3074"/>
                  </a:cubicBezTo>
                  <a:cubicBezTo>
                    <a:pt x="3860" y="2974"/>
                    <a:pt x="3960" y="2974"/>
                    <a:pt x="4061" y="2874"/>
                  </a:cubicBezTo>
                  <a:lnTo>
                    <a:pt x="4161" y="2774"/>
                  </a:lnTo>
                  <a:lnTo>
                    <a:pt x="4161" y="2648"/>
                  </a:lnTo>
                  <a:lnTo>
                    <a:pt x="4261" y="2648"/>
                  </a:lnTo>
                  <a:lnTo>
                    <a:pt x="4261" y="2548"/>
                  </a:lnTo>
                  <a:cubicBezTo>
                    <a:pt x="4261" y="2347"/>
                    <a:pt x="4261" y="2247"/>
                    <a:pt x="4161" y="2147"/>
                  </a:cubicBezTo>
                  <a:cubicBezTo>
                    <a:pt x="4061" y="1821"/>
                    <a:pt x="3960" y="1395"/>
                    <a:pt x="3634" y="1094"/>
                  </a:cubicBezTo>
                  <a:cubicBezTo>
                    <a:pt x="3233" y="668"/>
                    <a:pt x="2807" y="468"/>
                    <a:pt x="2181" y="142"/>
                  </a:cubicBezTo>
                  <a:cubicBezTo>
                    <a:pt x="1968" y="71"/>
                    <a:pt x="1743" y="0"/>
                    <a:pt x="14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1"/>
            <p:cNvSpPr/>
            <p:nvPr/>
          </p:nvSpPr>
          <p:spPr>
            <a:xfrm>
              <a:off x="1644875" y="1320475"/>
              <a:ext cx="86500" cy="97500"/>
            </a:xfrm>
            <a:custGeom>
              <a:rect b="b" l="l" r="r" t="t"/>
              <a:pathLst>
                <a:path extrusionOk="0" h="3900" w="3460">
                  <a:moveTo>
                    <a:pt x="2081" y="666"/>
                  </a:moveTo>
                  <a:cubicBezTo>
                    <a:pt x="2306" y="666"/>
                    <a:pt x="2507" y="666"/>
                    <a:pt x="2707" y="766"/>
                  </a:cubicBezTo>
                  <a:cubicBezTo>
                    <a:pt x="2770" y="829"/>
                    <a:pt x="2801" y="829"/>
                    <a:pt x="2817" y="829"/>
                  </a:cubicBezTo>
                  <a:cubicBezTo>
                    <a:pt x="2833" y="829"/>
                    <a:pt x="2833" y="829"/>
                    <a:pt x="2833" y="892"/>
                  </a:cubicBezTo>
                  <a:lnTo>
                    <a:pt x="2933" y="992"/>
                  </a:lnTo>
                  <a:lnTo>
                    <a:pt x="2933" y="1192"/>
                  </a:lnTo>
                  <a:cubicBezTo>
                    <a:pt x="2933" y="1393"/>
                    <a:pt x="2833" y="1719"/>
                    <a:pt x="2607" y="1919"/>
                  </a:cubicBezTo>
                  <a:cubicBezTo>
                    <a:pt x="2507" y="2145"/>
                    <a:pt x="2306" y="2245"/>
                    <a:pt x="2081" y="2446"/>
                  </a:cubicBezTo>
                  <a:cubicBezTo>
                    <a:pt x="1880" y="2546"/>
                    <a:pt x="1780" y="2771"/>
                    <a:pt x="1579" y="2872"/>
                  </a:cubicBezTo>
                  <a:cubicBezTo>
                    <a:pt x="1254" y="3172"/>
                    <a:pt x="953" y="3398"/>
                    <a:pt x="727" y="3498"/>
                  </a:cubicBezTo>
                  <a:lnTo>
                    <a:pt x="527" y="3498"/>
                  </a:lnTo>
                  <a:lnTo>
                    <a:pt x="527" y="3273"/>
                  </a:lnTo>
                  <a:cubicBezTo>
                    <a:pt x="627" y="3072"/>
                    <a:pt x="727" y="2771"/>
                    <a:pt x="953" y="2345"/>
                  </a:cubicBezTo>
                  <a:cubicBezTo>
                    <a:pt x="1053" y="2020"/>
                    <a:pt x="1254" y="1518"/>
                    <a:pt x="1579" y="1092"/>
                  </a:cubicBezTo>
                  <a:cubicBezTo>
                    <a:pt x="1680" y="992"/>
                    <a:pt x="1880" y="766"/>
                    <a:pt x="2081" y="666"/>
                  </a:cubicBezTo>
                  <a:close/>
                  <a:moveTo>
                    <a:pt x="2167" y="1"/>
                  </a:moveTo>
                  <a:cubicBezTo>
                    <a:pt x="2064" y="1"/>
                    <a:pt x="1966" y="13"/>
                    <a:pt x="1880" y="40"/>
                  </a:cubicBezTo>
                  <a:cubicBezTo>
                    <a:pt x="1454" y="140"/>
                    <a:pt x="1254" y="466"/>
                    <a:pt x="1053" y="666"/>
                  </a:cubicBezTo>
                  <a:cubicBezTo>
                    <a:pt x="627" y="1092"/>
                    <a:pt x="326" y="1619"/>
                    <a:pt x="101" y="2020"/>
                  </a:cubicBezTo>
                  <a:cubicBezTo>
                    <a:pt x="1" y="2546"/>
                    <a:pt x="1" y="2972"/>
                    <a:pt x="1" y="3273"/>
                  </a:cubicBezTo>
                  <a:cubicBezTo>
                    <a:pt x="101" y="3398"/>
                    <a:pt x="101" y="3598"/>
                    <a:pt x="201" y="3699"/>
                  </a:cubicBezTo>
                  <a:lnTo>
                    <a:pt x="201" y="3799"/>
                  </a:lnTo>
                  <a:lnTo>
                    <a:pt x="326" y="3799"/>
                  </a:lnTo>
                  <a:cubicBezTo>
                    <a:pt x="326" y="3799"/>
                    <a:pt x="427" y="3899"/>
                    <a:pt x="527" y="3899"/>
                  </a:cubicBezTo>
                  <a:lnTo>
                    <a:pt x="828" y="3899"/>
                  </a:lnTo>
                  <a:cubicBezTo>
                    <a:pt x="1153" y="3799"/>
                    <a:pt x="1579" y="3699"/>
                    <a:pt x="1980" y="3398"/>
                  </a:cubicBezTo>
                  <a:cubicBezTo>
                    <a:pt x="2306" y="3072"/>
                    <a:pt x="2707" y="2646"/>
                    <a:pt x="3033" y="2145"/>
                  </a:cubicBezTo>
                  <a:cubicBezTo>
                    <a:pt x="3133" y="1919"/>
                    <a:pt x="3334" y="1619"/>
                    <a:pt x="3459" y="1293"/>
                  </a:cubicBezTo>
                  <a:lnTo>
                    <a:pt x="3459" y="666"/>
                  </a:lnTo>
                  <a:lnTo>
                    <a:pt x="3234" y="466"/>
                  </a:lnTo>
                  <a:lnTo>
                    <a:pt x="3234" y="365"/>
                  </a:lnTo>
                  <a:lnTo>
                    <a:pt x="3133" y="365"/>
                  </a:lnTo>
                  <a:lnTo>
                    <a:pt x="3033" y="265"/>
                  </a:lnTo>
                  <a:cubicBezTo>
                    <a:pt x="2793" y="99"/>
                    <a:pt x="2458" y="1"/>
                    <a:pt x="21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1"/>
            <p:cNvSpPr/>
            <p:nvPr/>
          </p:nvSpPr>
          <p:spPr>
            <a:xfrm>
              <a:off x="1559025" y="1409675"/>
              <a:ext cx="101550" cy="70950"/>
            </a:xfrm>
            <a:custGeom>
              <a:rect b="b" l="l" r="r" t="t"/>
              <a:pathLst>
                <a:path extrusionOk="0" h="2838" w="4062">
                  <a:moveTo>
                    <a:pt x="3597" y="0"/>
                  </a:moveTo>
                  <a:cubicBezTo>
                    <a:pt x="3467" y="0"/>
                    <a:pt x="3146" y="732"/>
                    <a:pt x="2382" y="1384"/>
                  </a:cubicBezTo>
                  <a:cubicBezTo>
                    <a:pt x="1755" y="1910"/>
                    <a:pt x="1" y="2010"/>
                    <a:pt x="1" y="2211"/>
                  </a:cubicBezTo>
                  <a:cubicBezTo>
                    <a:pt x="1" y="2336"/>
                    <a:pt x="502" y="2437"/>
                    <a:pt x="502" y="2437"/>
                  </a:cubicBezTo>
                  <a:cubicBezTo>
                    <a:pt x="302" y="2637"/>
                    <a:pt x="402" y="2838"/>
                    <a:pt x="402" y="2838"/>
                  </a:cubicBezTo>
                  <a:cubicBezTo>
                    <a:pt x="402" y="2838"/>
                    <a:pt x="4061" y="2437"/>
                    <a:pt x="3635" y="30"/>
                  </a:cubicBezTo>
                  <a:cubicBezTo>
                    <a:pt x="3625" y="10"/>
                    <a:pt x="3612" y="0"/>
                    <a:pt x="35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1"/>
            <p:cNvSpPr/>
            <p:nvPr/>
          </p:nvSpPr>
          <p:spPr>
            <a:xfrm>
              <a:off x="1647375" y="1407925"/>
              <a:ext cx="104150" cy="49150"/>
            </a:xfrm>
            <a:custGeom>
              <a:rect b="b" l="l" r="r" t="t"/>
              <a:pathLst>
                <a:path extrusionOk="0" h="1966" w="4166">
                  <a:moveTo>
                    <a:pt x="101" y="0"/>
                  </a:moveTo>
                  <a:cubicBezTo>
                    <a:pt x="101" y="0"/>
                    <a:pt x="1" y="1253"/>
                    <a:pt x="1354" y="1780"/>
                  </a:cubicBezTo>
                  <a:cubicBezTo>
                    <a:pt x="1752" y="1912"/>
                    <a:pt x="2109" y="1965"/>
                    <a:pt x="2422" y="1965"/>
                  </a:cubicBezTo>
                  <a:cubicBezTo>
                    <a:pt x="3590" y="1965"/>
                    <a:pt x="4165" y="1232"/>
                    <a:pt x="4086" y="1153"/>
                  </a:cubicBezTo>
                  <a:lnTo>
                    <a:pt x="3660" y="1028"/>
                  </a:lnTo>
                  <a:cubicBezTo>
                    <a:pt x="3760" y="928"/>
                    <a:pt x="3660" y="527"/>
                    <a:pt x="3660" y="527"/>
                  </a:cubicBezTo>
                  <a:cubicBezTo>
                    <a:pt x="3660" y="527"/>
                    <a:pt x="3103" y="1262"/>
                    <a:pt x="2157" y="1262"/>
                  </a:cubicBezTo>
                  <a:cubicBezTo>
                    <a:pt x="2100" y="1262"/>
                    <a:pt x="2041" y="1259"/>
                    <a:pt x="1981" y="1253"/>
                  </a:cubicBezTo>
                  <a:cubicBezTo>
                    <a:pt x="1154" y="1253"/>
                    <a:pt x="527" y="201"/>
                    <a:pt x="527" y="201"/>
                  </a:cubicBezTo>
                  <a:lnTo>
                    <a:pt x="10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1" name="Google Shape;1751;p21"/>
          <p:cNvGrpSpPr/>
          <p:nvPr/>
        </p:nvGrpSpPr>
        <p:grpSpPr>
          <a:xfrm flipH="1">
            <a:off x="5212037" y="-3"/>
            <a:ext cx="855141" cy="1693594"/>
            <a:chOff x="2351450" y="0"/>
            <a:chExt cx="691750" cy="1370000"/>
          </a:xfrm>
        </p:grpSpPr>
        <p:sp>
          <p:nvSpPr>
            <p:cNvPr id="1752" name="Google Shape;1752;p21"/>
            <p:cNvSpPr/>
            <p:nvPr/>
          </p:nvSpPr>
          <p:spPr>
            <a:xfrm>
              <a:off x="2351450" y="763550"/>
              <a:ext cx="691750" cy="606450"/>
            </a:xfrm>
            <a:custGeom>
              <a:rect b="b" l="l" r="r" t="t"/>
              <a:pathLst>
                <a:path extrusionOk="0" h="24258" w="27670">
                  <a:moveTo>
                    <a:pt x="13885" y="0"/>
                  </a:moveTo>
                  <a:lnTo>
                    <a:pt x="9399" y="7318"/>
                  </a:lnTo>
                  <a:cubicBezTo>
                    <a:pt x="9399" y="7318"/>
                    <a:pt x="1053" y="8572"/>
                    <a:pt x="526" y="9073"/>
                  </a:cubicBezTo>
                  <a:cubicBezTo>
                    <a:pt x="0" y="9699"/>
                    <a:pt x="6993" y="14712"/>
                    <a:pt x="6993" y="14712"/>
                  </a:cubicBezTo>
                  <a:cubicBezTo>
                    <a:pt x="6993" y="14712"/>
                    <a:pt x="3960" y="23910"/>
                    <a:pt x="4486" y="24236"/>
                  </a:cubicBezTo>
                  <a:cubicBezTo>
                    <a:pt x="4505" y="24250"/>
                    <a:pt x="4536" y="24257"/>
                    <a:pt x="4579" y="24257"/>
                  </a:cubicBezTo>
                  <a:cubicBezTo>
                    <a:pt x="5723" y="24257"/>
                    <a:pt x="15138" y="19223"/>
                    <a:pt x="15138" y="19223"/>
                  </a:cubicBezTo>
                  <a:cubicBezTo>
                    <a:pt x="15138" y="19223"/>
                    <a:pt x="24196" y="23823"/>
                    <a:pt x="25103" y="23823"/>
                  </a:cubicBezTo>
                  <a:cubicBezTo>
                    <a:pt x="25131" y="23823"/>
                    <a:pt x="25151" y="23819"/>
                    <a:pt x="25163" y="23810"/>
                  </a:cubicBezTo>
                  <a:cubicBezTo>
                    <a:pt x="25589" y="23384"/>
                    <a:pt x="21930" y="14211"/>
                    <a:pt x="21930" y="14211"/>
                  </a:cubicBezTo>
                  <a:cubicBezTo>
                    <a:pt x="21930" y="14211"/>
                    <a:pt x="27669" y="6892"/>
                    <a:pt x="27469" y="6166"/>
                  </a:cubicBezTo>
                  <a:cubicBezTo>
                    <a:pt x="27426" y="6012"/>
                    <a:pt x="27032" y="5951"/>
                    <a:pt x="26438" y="5951"/>
                  </a:cubicBezTo>
                  <a:cubicBezTo>
                    <a:pt x="24223" y="5951"/>
                    <a:pt x="19223" y="6792"/>
                    <a:pt x="19223" y="6792"/>
                  </a:cubicBezTo>
                  <a:cubicBezTo>
                    <a:pt x="19223" y="6792"/>
                    <a:pt x="14511" y="201"/>
                    <a:pt x="138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1"/>
            <p:cNvSpPr/>
            <p:nvPr/>
          </p:nvSpPr>
          <p:spPr>
            <a:xfrm>
              <a:off x="2687925" y="0"/>
              <a:ext cx="23826" cy="788035"/>
            </a:xfrm>
            <a:custGeom>
              <a:rect b="b" l="l" r="r" t="t"/>
              <a:pathLst>
                <a:path extrusionOk="0" h="17011" w="828">
                  <a:moveTo>
                    <a:pt x="427" y="0"/>
                  </a:moveTo>
                  <a:cubicBezTo>
                    <a:pt x="352" y="0"/>
                    <a:pt x="301" y="77"/>
                    <a:pt x="301" y="166"/>
                  </a:cubicBezTo>
                  <a:cubicBezTo>
                    <a:pt x="301" y="166"/>
                    <a:pt x="201" y="467"/>
                    <a:pt x="201" y="893"/>
                  </a:cubicBezTo>
                  <a:cubicBezTo>
                    <a:pt x="201" y="1420"/>
                    <a:pt x="100" y="2046"/>
                    <a:pt x="100" y="2773"/>
                  </a:cubicBezTo>
                  <a:cubicBezTo>
                    <a:pt x="100" y="3174"/>
                    <a:pt x="100" y="3600"/>
                    <a:pt x="201" y="4026"/>
                  </a:cubicBezTo>
                  <a:lnTo>
                    <a:pt x="201" y="5480"/>
                  </a:lnTo>
                  <a:lnTo>
                    <a:pt x="201" y="6933"/>
                  </a:lnTo>
                  <a:cubicBezTo>
                    <a:pt x="201" y="7460"/>
                    <a:pt x="100" y="7986"/>
                    <a:pt x="100" y="8512"/>
                  </a:cubicBezTo>
                  <a:lnTo>
                    <a:pt x="100" y="11545"/>
                  </a:lnTo>
                  <a:cubicBezTo>
                    <a:pt x="0" y="12572"/>
                    <a:pt x="0" y="13425"/>
                    <a:pt x="0" y="14252"/>
                  </a:cubicBezTo>
                  <a:cubicBezTo>
                    <a:pt x="0" y="15831"/>
                    <a:pt x="201" y="16858"/>
                    <a:pt x="201" y="16858"/>
                  </a:cubicBezTo>
                  <a:cubicBezTo>
                    <a:pt x="201" y="16958"/>
                    <a:pt x="301" y="16958"/>
                    <a:pt x="301" y="16958"/>
                  </a:cubicBezTo>
                  <a:cubicBezTo>
                    <a:pt x="368" y="16996"/>
                    <a:pt x="425" y="17011"/>
                    <a:pt x="470" y="17011"/>
                  </a:cubicBezTo>
                  <a:cubicBezTo>
                    <a:pt x="577" y="17011"/>
                    <a:pt x="627" y="16928"/>
                    <a:pt x="627" y="16858"/>
                  </a:cubicBezTo>
                  <a:cubicBezTo>
                    <a:pt x="627" y="16858"/>
                    <a:pt x="827" y="15831"/>
                    <a:pt x="827" y="14252"/>
                  </a:cubicBezTo>
                  <a:lnTo>
                    <a:pt x="827" y="11545"/>
                  </a:lnTo>
                  <a:cubicBezTo>
                    <a:pt x="727" y="10592"/>
                    <a:pt x="727" y="9565"/>
                    <a:pt x="727" y="8512"/>
                  </a:cubicBezTo>
                  <a:lnTo>
                    <a:pt x="727" y="6933"/>
                  </a:lnTo>
                  <a:cubicBezTo>
                    <a:pt x="727" y="6432"/>
                    <a:pt x="627" y="5906"/>
                    <a:pt x="627" y="5480"/>
                  </a:cubicBezTo>
                  <a:cubicBezTo>
                    <a:pt x="627" y="4953"/>
                    <a:pt x="727" y="4552"/>
                    <a:pt x="727" y="4026"/>
                  </a:cubicBezTo>
                  <a:cubicBezTo>
                    <a:pt x="827" y="3600"/>
                    <a:pt x="827" y="3174"/>
                    <a:pt x="827" y="2773"/>
                  </a:cubicBezTo>
                  <a:cubicBezTo>
                    <a:pt x="827" y="2046"/>
                    <a:pt x="727" y="1420"/>
                    <a:pt x="727" y="893"/>
                  </a:cubicBezTo>
                  <a:lnTo>
                    <a:pt x="727" y="166"/>
                  </a:lnTo>
                  <a:cubicBezTo>
                    <a:pt x="727" y="41"/>
                    <a:pt x="627" y="41"/>
                    <a:pt x="526" y="41"/>
                  </a:cubicBezTo>
                  <a:cubicBezTo>
                    <a:pt x="491" y="12"/>
                    <a:pt x="457" y="0"/>
                    <a:pt x="4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1"/>
            <p:cNvSpPr/>
            <p:nvPr/>
          </p:nvSpPr>
          <p:spPr>
            <a:xfrm>
              <a:off x="2633400" y="799875"/>
              <a:ext cx="67700" cy="200525"/>
            </a:xfrm>
            <a:custGeom>
              <a:rect b="b" l="l" r="r" t="t"/>
              <a:pathLst>
                <a:path extrusionOk="0" h="8021" w="2708">
                  <a:moveTo>
                    <a:pt x="2406" y="1"/>
                  </a:moveTo>
                  <a:cubicBezTo>
                    <a:pt x="2406" y="1"/>
                    <a:pt x="2306" y="527"/>
                    <a:pt x="2206" y="1254"/>
                  </a:cubicBezTo>
                  <a:cubicBezTo>
                    <a:pt x="2081" y="1680"/>
                    <a:pt x="2081" y="2106"/>
                    <a:pt x="1980" y="2607"/>
                  </a:cubicBezTo>
                  <a:cubicBezTo>
                    <a:pt x="1880" y="3134"/>
                    <a:pt x="1780" y="3560"/>
                    <a:pt x="1579" y="4086"/>
                  </a:cubicBezTo>
                  <a:cubicBezTo>
                    <a:pt x="1454" y="4612"/>
                    <a:pt x="1354" y="5114"/>
                    <a:pt x="1153" y="5540"/>
                  </a:cubicBezTo>
                  <a:cubicBezTo>
                    <a:pt x="1053" y="5740"/>
                    <a:pt x="953" y="5966"/>
                    <a:pt x="827" y="6166"/>
                  </a:cubicBezTo>
                  <a:cubicBezTo>
                    <a:pt x="727" y="6367"/>
                    <a:pt x="627" y="6592"/>
                    <a:pt x="627" y="6693"/>
                  </a:cubicBezTo>
                  <a:cubicBezTo>
                    <a:pt x="426" y="7119"/>
                    <a:pt x="326" y="7319"/>
                    <a:pt x="101" y="7520"/>
                  </a:cubicBezTo>
                  <a:cubicBezTo>
                    <a:pt x="0" y="7745"/>
                    <a:pt x="0" y="7845"/>
                    <a:pt x="0" y="7845"/>
                  </a:cubicBezTo>
                  <a:lnTo>
                    <a:pt x="0" y="7946"/>
                  </a:lnTo>
                  <a:cubicBezTo>
                    <a:pt x="50" y="7996"/>
                    <a:pt x="76" y="8021"/>
                    <a:pt x="101" y="8021"/>
                  </a:cubicBezTo>
                  <a:cubicBezTo>
                    <a:pt x="126" y="8021"/>
                    <a:pt x="151" y="7996"/>
                    <a:pt x="201" y="7946"/>
                  </a:cubicBezTo>
                  <a:cubicBezTo>
                    <a:pt x="201" y="7946"/>
                    <a:pt x="201" y="7845"/>
                    <a:pt x="426" y="7745"/>
                  </a:cubicBezTo>
                  <a:cubicBezTo>
                    <a:pt x="426" y="7620"/>
                    <a:pt x="527" y="7520"/>
                    <a:pt x="627" y="7319"/>
                  </a:cubicBezTo>
                  <a:cubicBezTo>
                    <a:pt x="727" y="7219"/>
                    <a:pt x="727" y="6993"/>
                    <a:pt x="827" y="6893"/>
                  </a:cubicBezTo>
                  <a:cubicBezTo>
                    <a:pt x="953" y="6693"/>
                    <a:pt x="1053" y="6492"/>
                    <a:pt x="1153" y="6266"/>
                  </a:cubicBezTo>
                  <a:cubicBezTo>
                    <a:pt x="1253" y="6066"/>
                    <a:pt x="1253" y="5865"/>
                    <a:pt x="1354" y="5640"/>
                  </a:cubicBezTo>
                  <a:cubicBezTo>
                    <a:pt x="1454" y="5439"/>
                    <a:pt x="1579" y="5114"/>
                    <a:pt x="1680" y="4913"/>
                  </a:cubicBezTo>
                  <a:cubicBezTo>
                    <a:pt x="1780" y="4713"/>
                    <a:pt x="1780" y="4387"/>
                    <a:pt x="1880" y="4186"/>
                  </a:cubicBezTo>
                  <a:cubicBezTo>
                    <a:pt x="2081" y="3660"/>
                    <a:pt x="2206" y="3134"/>
                    <a:pt x="2306" y="2733"/>
                  </a:cubicBezTo>
                  <a:cubicBezTo>
                    <a:pt x="2406" y="2206"/>
                    <a:pt x="2507" y="1780"/>
                    <a:pt x="2607" y="1354"/>
                  </a:cubicBezTo>
                  <a:cubicBezTo>
                    <a:pt x="2707" y="627"/>
                    <a:pt x="2607" y="101"/>
                    <a:pt x="2607" y="101"/>
                  </a:cubicBezTo>
                  <a:lnTo>
                    <a:pt x="260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1"/>
            <p:cNvSpPr/>
            <p:nvPr/>
          </p:nvSpPr>
          <p:spPr>
            <a:xfrm>
              <a:off x="2539725" y="987325"/>
              <a:ext cx="143200" cy="110300"/>
            </a:xfrm>
            <a:custGeom>
              <a:rect b="b" l="l" r="r" t="t"/>
              <a:pathLst>
                <a:path extrusionOk="0" h="4412" w="5728">
                  <a:moveTo>
                    <a:pt x="2411" y="0"/>
                  </a:moveTo>
                  <a:cubicBezTo>
                    <a:pt x="1130" y="0"/>
                    <a:pt x="574" y="1102"/>
                    <a:pt x="414" y="1601"/>
                  </a:cubicBezTo>
                  <a:cubicBezTo>
                    <a:pt x="0" y="2817"/>
                    <a:pt x="981" y="4412"/>
                    <a:pt x="2667" y="4412"/>
                  </a:cubicBezTo>
                  <a:cubicBezTo>
                    <a:pt x="2717" y="4412"/>
                    <a:pt x="2768" y="4410"/>
                    <a:pt x="2820" y="4408"/>
                  </a:cubicBezTo>
                  <a:cubicBezTo>
                    <a:pt x="4800" y="4207"/>
                    <a:pt x="5727" y="1174"/>
                    <a:pt x="3547" y="247"/>
                  </a:cubicBezTo>
                  <a:cubicBezTo>
                    <a:pt x="3117" y="73"/>
                    <a:pt x="2740" y="0"/>
                    <a:pt x="24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1"/>
            <p:cNvSpPr/>
            <p:nvPr/>
          </p:nvSpPr>
          <p:spPr>
            <a:xfrm>
              <a:off x="2591425" y="1037350"/>
              <a:ext cx="23825" cy="23825"/>
            </a:xfrm>
            <a:custGeom>
              <a:rect b="b" l="l" r="r" t="t"/>
              <a:pathLst>
                <a:path extrusionOk="0" h="953" w="953">
                  <a:moveTo>
                    <a:pt x="426" y="1"/>
                  </a:moveTo>
                  <a:cubicBezTo>
                    <a:pt x="226" y="1"/>
                    <a:pt x="0" y="226"/>
                    <a:pt x="0" y="427"/>
                  </a:cubicBezTo>
                  <a:cubicBezTo>
                    <a:pt x="0" y="752"/>
                    <a:pt x="226" y="953"/>
                    <a:pt x="426" y="953"/>
                  </a:cubicBezTo>
                  <a:cubicBezTo>
                    <a:pt x="752" y="953"/>
                    <a:pt x="952" y="752"/>
                    <a:pt x="952" y="427"/>
                  </a:cubicBezTo>
                  <a:cubicBezTo>
                    <a:pt x="952" y="226"/>
                    <a:pt x="752" y="1"/>
                    <a:pt x="426" y="1"/>
                  </a:cubicBezTo>
                  <a:close/>
                </a:path>
              </a:pathLst>
            </a:custGeom>
            <a:solidFill>
              <a:srgbClr val="4E3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1"/>
            <p:cNvSpPr/>
            <p:nvPr/>
          </p:nvSpPr>
          <p:spPr>
            <a:xfrm>
              <a:off x="2547550" y="1021675"/>
              <a:ext cx="57050" cy="29975"/>
            </a:xfrm>
            <a:custGeom>
              <a:rect b="b" l="l" r="r" t="t"/>
              <a:pathLst>
                <a:path extrusionOk="0" h="1199" w="2282">
                  <a:moveTo>
                    <a:pt x="101" y="1"/>
                  </a:moveTo>
                  <a:cubicBezTo>
                    <a:pt x="1" y="1"/>
                    <a:pt x="1" y="126"/>
                    <a:pt x="101" y="227"/>
                  </a:cubicBezTo>
                  <a:cubicBezTo>
                    <a:pt x="201" y="327"/>
                    <a:pt x="201" y="427"/>
                    <a:pt x="301" y="427"/>
                  </a:cubicBezTo>
                  <a:lnTo>
                    <a:pt x="627" y="753"/>
                  </a:lnTo>
                  <a:cubicBezTo>
                    <a:pt x="728" y="853"/>
                    <a:pt x="828" y="853"/>
                    <a:pt x="928" y="953"/>
                  </a:cubicBezTo>
                  <a:cubicBezTo>
                    <a:pt x="1129" y="1054"/>
                    <a:pt x="1254" y="1054"/>
                    <a:pt x="1354" y="1154"/>
                  </a:cubicBezTo>
                  <a:lnTo>
                    <a:pt x="1755" y="1154"/>
                  </a:lnTo>
                  <a:cubicBezTo>
                    <a:pt x="1830" y="1187"/>
                    <a:pt x="1892" y="1198"/>
                    <a:pt x="1940" y="1198"/>
                  </a:cubicBezTo>
                  <a:cubicBezTo>
                    <a:pt x="2036" y="1198"/>
                    <a:pt x="2081" y="1154"/>
                    <a:pt x="2081" y="1154"/>
                  </a:cubicBezTo>
                  <a:lnTo>
                    <a:pt x="2181" y="1154"/>
                  </a:lnTo>
                  <a:cubicBezTo>
                    <a:pt x="2281" y="1054"/>
                    <a:pt x="2181" y="1054"/>
                    <a:pt x="2181" y="953"/>
                  </a:cubicBezTo>
                  <a:cubicBezTo>
                    <a:pt x="2181" y="953"/>
                    <a:pt x="1981" y="953"/>
                    <a:pt x="1755" y="853"/>
                  </a:cubicBezTo>
                  <a:cubicBezTo>
                    <a:pt x="1755" y="853"/>
                    <a:pt x="1655" y="753"/>
                    <a:pt x="1454" y="753"/>
                  </a:cubicBezTo>
                  <a:cubicBezTo>
                    <a:pt x="1354" y="753"/>
                    <a:pt x="1254" y="628"/>
                    <a:pt x="1129" y="628"/>
                  </a:cubicBezTo>
                  <a:cubicBezTo>
                    <a:pt x="1028" y="527"/>
                    <a:pt x="928" y="427"/>
                    <a:pt x="828" y="427"/>
                  </a:cubicBezTo>
                  <a:cubicBezTo>
                    <a:pt x="728" y="327"/>
                    <a:pt x="627" y="327"/>
                    <a:pt x="502" y="227"/>
                  </a:cubicBezTo>
                  <a:cubicBezTo>
                    <a:pt x="301" y="126"/>
                    <a:pt x="201" y="1"/>
                    <a:pt x="201" y="1"/>
                  </a:cubicBezTo>
                  <a:close/>
                </a:path>
              </a:pathLst>
            </a:custGeom>
            <a:solidFill>
              <a:srgbClr val="4E3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1"/>
            <p:cNvSpPr/>
            <p:nvPr/>
          </p:nvSpPr>
          <p:spPr>
            <a:xfrm>
              <a:off x="2704200" y="789850"/>
              <a:ext cx="72700" cy="248925"/>
            </a:xfrm>
            <a:custGeom>
              <a:rect b="b" l="l" r="r" t="t"/>
              <a:pathLst>
                <a:path extrusionOk="0" h="9957" w="2908">
                  <a:moveTo>
                    <a:pt x="201" y="1"/>
                  </a:moveTo>
                  <a:cubicBezTo>
                    <a:pt x="101" y="1"/>
                    <a:pt x="101" y="1"/>
                    <a:pt x="101" y="101"/>
                  </a:cubicBezTo>
                  <a:cubicBezTo>
                    <a:pt x="101" y="101"/>
                    <a:pt x="0" y="201"/>
                    <a:pt x="0" y="502"/>
                  </a:cubicBezTo>
                  <a:lnTo>
                    <a:pt x="0" y="1655"/>
                  </a:lnTo>
                  <a:cubicBezTo>
                    <a:pt x="0" y="1981"/>
                    <a:pt x="0" y="2181"/>
                    <a:pt x="101" y="2507"/>
                  </a:cubicBezTo>
                  <a:cubicBezTo>
                    <a:pt x="101" y="2708"/>
                    <a:pt x="201" y="3008"/>
                    <a:pt x="201" y="3334"/>
                  </a:cubicBezTo>
                  <a:cubicBezTo>
                    <a:pt x="301" y="3961"/>
                    <a:pt x="401" y="4587"/>
                    <a:pt x="502" y="5214"/>
                  </a:cubicBezTo>
                  <a:cubicBezTo>
                    <a:pt x="627" y="5515"/>
                    <a:pt x="627" y="5840"/>
                    <a:pt x="727" y="6141"/>
                  </a:cubicBezTo>
                  <a:cubicBezTo>
                    <a:pt x="827" y="6467"/>
                    <a:pt x="928" y="6768"/>
                    <a:pt x="1028" y="7094"/>
                  </a:cubicBezTo>
                  <a:cubicBezTo>
                    <a:pt x="1128" y="7394"/>
                    <a:pt x="1254" y="7620"/>
                    <a:pt x="1454" y="7921"/>
                  </a:cubicBezTo>
                  <a:cubicBezTo>
                    <a:pt x="1554" y="8146"/>
                    <a:pt x="1655" y="8347"/>
                    <a:pt x="1755" y="8547"/>
                  </a:cubicBezTo>
                  <a:cubicBezTo>
                    <a:pt x="1880" y="8873"/>
                    <a:pt x="1980" y="8973"/>
                    <a:pt x="2081" y="9174"/>
                  </a:cubicBezTo>
                  <a:cubicBezTo>
                    <a:pt x="2181" y="9274"/>
                    <a:pt x="2381" y="9500"/>
                    <a:pt x="2381" y="9600"/>
                  </a:cubicBezTo>
                  <a:lnTo>
                    <a:pt x="2707" y="9901"/>
                  </a:lnTo>
                  <a:cubicBezTo>
                    <a:pt x="2774" y="9901"/>
                    <a:pt x="2796" y="9956"/>
                    <a:pt x="2804" y="9956"/>
                  </a:cubicBezTo>
                  <a:cubicBezTo>
                    <a:pt x="2807" y="9956"/>
                    <a:pt x="2807" y="9942"/>
                    <a:pt x="2807" y="9901"/>
                  </a:cubicBezTo>
                  <a:cubicBezTo>
                    <a:pt x="2908" y="9901"/>
                    <a:pt x="2908" y="9800"/>
                    <a:pt x="2908" y="9800"/>
                  </a:cubicBezTo>
                  <a:cubicBezTo>
                    <a:pt x="2908" y="9800"/>
                    <a:pt x="2807" y="9700"/>
                    <a:pt x="2707" y="9399"/>
                  </a:cubicBezTo>
                  <a:cubicBezTo>
                    <a:pt x="2607" y="9274"/>
                    <a:pt x="2507" y="9174"/>
                    <a:pt x="2381" y="8973"/>
                  </a:cubicBezTo>
                  <a:cubicBezTo>
                    <a:pt x="2281" y="8773"/>
                    <a:pt x="2281" y="8647"/>
                    <a:pt x="2081" y="8447"/>
                  </a:cubicBezTo>
                  <a:cubicBezTo>
                    <a:pt x="1980" y="8246"/>
                    <a:pt x="1880" y="7921"/>
                    <a:pt x="1755" y="7720"/>
                  </a:cubicBezTo>
                  <a:cubicBezTo>
                    <a:pt x="1655" y="7520"/>
                    <a:pt x="1554" y="7194"/>
                    <a:pt x="1454" y="6893"/>
                  </a:cubicBezTo>
                  <a:cubicBezTo>
                    <a:pt x="1254" y="6667"/>
                    <a:pt x="1254" y="6367"/>
                    <a:pt x="1128" y="6041"/>
                  </a:cubicBezTo>
                  <a:cubicBezTo>
                    <a:pt x="1028" y="5740"/>
                    <a:pt x="928" y="5414"/>
                    <a:pt x="827" y="5114"/>
                  </a:cubicBezTo>
                  <a:cubicBezTo>
                    <a:pt x="727" y="4888"/>
                    <a:pt x="627" y="4487"/>
                    <a:pt x="627" y="4261"/>
                  </a:cubicBezTo>
                  <a:cubicBezTo>
                    <a:pt x="502" y="3961"/>
                    <a:pt x="502" y="3635"/>
                    <a:pt x="401" y="3334"/>
                  </a:cubicBezTo>
                  <a:cubicBezTo>
                    <a:pt x="301" y="2708"/>
                    <a:pt x="401" y="2181"/>
                    <a:pt x="301" y="1655"/>
                  </a:cubicBezTo>
                  <a:lnTo>
                    <a:pt x="301" y="502"/>
                  </a:lnTo>
                  <a:lnTo>
                    <a:pt x="301" y="101"/>
                  </a:lnTo>
                  <a:cubicBezTo>
                    <a:pt x="301" y="1"/>
                    <a:pt x="201" y="1"/>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1"/>
            <p:cNvSpPr/>
            <p:nvPr/>
          </p:nvSpPr>
          <p:spPr>
            <a:xfrm>
              <a:off x="2738025" y="1029825"/>
              <a:ext cx="122850" cy="120325"/>
            </a:xfrm>
            <a:custGeom>
              <a:rect b="b" l="l" r="r" t="t"/>
              <a:pathLst>
                <a:path extrusionOk="0" h="4813" w="4914">
                  <a:moveTo>
                    <a:pt x="2407" y="1"/>
                  </a:moveTo>
                  <a:cubicBezTo>
                    <a:pt x="1154" y="1"/>
                    <a:pt x="1" y="1154"/>
                    <a:pt x="1" y="2407"/>
                  </a:cubicBezTo>
                  <a:cubicBezTo>
                    <a:pt x="1" y="3760"/>
                    <a:pt x="1154" y="4813"/>
                    <a:pt x="2407" y="4813"/>
                  </a:cubicBezTo>
                  <a:cubicBezTo>
                    <a:pt x="3760" y="4813"/>
                    <a:pt x="4913" y="3760"/>
                    <a:pt x="4913" y="2407"/>
                  </a:cubicBezTo>
                  <a:cubicBezTo>
                    <a:pt x="4913" y="1154"/>
                    <a:pt x="3760" y="1"/>
                    <a:pt x="24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1"/>
            <p:cNvSpPr/>
            <p:nvPr/>
          </p:nvSpPr>
          <p:spPr>
            <a:xfrm>
              <a:off x="2785025" y="1084350"/>
              <a:ext cx="25725" cy="26325"/>
            </a:xfrm>
            <a:custGeom>
              <a:rect b="b" l="l" r="r" t="t"/>
              <a:pathLst>
                <a:path extrusionOk="0" h="1053" w="1029">
                  <a:moveTo>
                    <a:pt x="527" y="0"/>
                  </a:moveTo>
                  <a:cubicBezTo>
                    <a:pt x="201" y="0"/>
                    <a:pt x="1" y="226"/>
                    <a:pt x="1" y="527"/>
                  </a:cubicBezTo>
                  <a:cubicBezTo>
                    <a:pt x="1" y="852"/>
                    <a:pt x="201" y="1053"/>
                    <a:pt x="527" y="1053"/>
                  </a:cubicBezTo>
                  <a:cubicBezTo>
                    <a:pt x="828" y="1053"/>
                    <a:pt x="1028" y="852"/>
                    <a:pt x="1028" y="527"/>
                  </a:cubicBezTo>
                  <a:cubicBezTo>
                    <a:pt x="1028" y="226"/>
                    <a:pt x="828" y="0"/>
                    <a:pt x="527" y="0"/>
                  </a:cubicBezTo>
                  <a:close/>
                </a:path>
              </a:pathLst>
            </a:custGeom>
            <a:solidFill>
              <a:srgbClr val="4E3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1"/>
            <p:cNvSpPr/>
            <p:nvPr/>
          </p:nvSpPr>
          <p:spPr>
            <a:xfrm>
              <a:off x="2795050" y="1049400"/>
              <a:ext cx="52650" cy="50625"/>
            </a:xfrm>
            <a:custGeom>
              <a:rect b="b" l="l" r="r" t="t"/>
              <a:pathLst>
                <a:path extrusionOk="0" h="2025" w="2106">
                  <a:moveTo>
                    <a:pt x="1917" y="0"/>
                  </a:moveTo>
                  <a:cubicBezTo>
                    <a:pt x="1880" y="0"/>
                    <a:pt x="1880" y="45"/>
                    <a:pt x="1880" y="45"/>
                  </a:cubicBezTo>
                  <a:lnTo>
                    <a:pt x="1780" y="45"/>
                  </a:lnTo>
                  <a:lnTo>
                    <a:pt x="1780" y="145"/>
                  </a:lnTo>
                  <a:cubicBezTo>
                    <a:pt x="1780" y="270"/>
                    <a:pt x="1680" y="371"/>
                    <a:pt x="1680" y="471"/>
                  </a:cubicBezTo>
                  <a:lnTo>
                    <a:pt x="1579" y="571"/>
                  </a:lnTo>
                  <a:cubicBezTo>
                    <a:pt x="1579" y="671"/>
                    <a:pt x="1479" y="671"/>
                    <a:pt x="1479" y="772"/>
                  </a:cubicBezTo>
                  <a:cubicBezTo>
                    <a:pt x="1379" y="897"/>
                    <a:pt x="1254" y="997"/>
                    <a:pt x="1053" y="1098"/>
                  </a:cubicBezTo>
                  <a:cubicBezTo>
                    <a:pt x="853" y="1298"/>
                    <a:pt x="627" y="1398"/>
                    <a:pt x="427" y="1624"/>
                  </a:cubicBezTo>
                  <a:cubicBezTo>
                    <a:pt x="226" y="1724"/>
                    <a:pt x="1" y="1824"/>
                    <a:pt x="1" y="1824"/>
                  </a:cubicBezTo>
                  <a:lnTo>
                    <a:pt x="1" y="1925"/>
                  </a:lnTo>
                  <a:cubicBezTo>
                    <a:pt x="1" y="2025"/>
                    <a:pt x="126" y="2025"/>
                    <a:pt x="126" y="2025"/>
                  </a:cubicBezTo>
                  <a:cubicBezTo>
                    <a:pt x="126" y="2025"/>
                    <a:pt x="326" y="1925"/>
                    <a:pt x="527" y="1824"/>
                  </a:cubicBezTo>
                  <a:cubicBezTo>
                    <a:pt x="752" y="1824"/>
                    <a:pt x="1053" y="1624"/>
                    <a:pt x="1379" y="1398"/>
                  </a:cubicBezTo>
                  <a:cubicBezTo>
                    <a:pt x="1479" y="1198"/>
                    <a:pt x="1680" y="1098"/>
                    <a:pt x="1780" y="997"/>
                  </a:cubicBezTo>
                  <a:cubicBezTo>
                    <a:pt x="1880" y="897"/>
                    <a:pt x="1880" y="671"/>
                    <a:pt x="2006" y="571"/>
                  </a:cubicBezTo>
                  <a:cubicBezTo>
                    <a:pt x="2006" y="471"/>
                    <a:pt x="2006" y="371"/>
                    <a:pt x="2106" y="270"/>
                  </a:cubicBezTo>
                  <a:lnTo>
                    <a:pt x="2106" y="45"/>
                  </a:lnTo>
                  <a:lnTo>
                    <a:pt x="2006" y="45"/>
                  </a:lnTo>
                  <a:cubicBezTo>
                    <a:pt x="1964" y="11"/>
                    <a:pt x="1936" y="0"/>
                    <a:pt x="1917" y="0"/>
                  </a:cubicBezTo>
                  <a:close/>
                </a:path>
              </a:pathLst>
            </a:custGeom>
            <a:solidFill>
              <a:srgbClr val="4E3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1"/>
            <p:cNvSpPr/>
            <p:nvPr/>
          </p:nvSpPr>
          <p:spPr>
            <a:xfrm>
              <a:off x="2570750" y="685225"/>
              <a:ext cx="138475" cy="123800"/>
            </a:xfrm>
            <a:custGeom>
              <a:rect b="b" l="l" r="r" t="t"/>
              <a:pathLst>
                <a:path extrusionOk="0" h="4952" w="5539">
                  <a:moveTo>
                    <a:pt x="1845" y="701"/>
                  </a:moveTo>
                  <a:cubicBezTo>
                    <a:pt x="2098" y="701"/>
                    <a:pt x="2360" y="868"/>
                    <a:pt x="2607" y="1053"/>
                  </a:cubicBezTo>
                  <a:cubicBezTo>
                    <a:pt x="3133" y="1554"/>
                    <a:pt x="3559" y="2181"/>
                    <a:pt x="3960" y="2707"/>
                  </a:cubicBezTo>
                  <a:cubicBezTo>
                    <a:pt x="4286" y="3334"/>
                    <a:pt x="4587" y="3760"/>
                    <a:pt x="4812" y="4060"/>
                  </a:cubicBezTo>
                  <a:cubicBezTo>
                    <a:pt x="4912" y="4186"/>
                    <a:pt x="4912" y="4286"/>
                    <a:pt x="5013" y="4386"/>
                  </a:cubicBezTo>
                  <a:lnTo>
                    <a:pt x="4712" y="4386"/>
                  </a:lnTo>
                  <a:cubicBezTo>
                    <a:pt x="4386" y="4386"/>
                    <a:pt x="3860" y="4286"/>
                    <a:pt x="3233" y="4060"/>
                  </a:cubicBezTo>
                  <a:lnTo>
                    <a:pt x="2306" y="3760"/>
                  </a:lnTo>
                  <a:cubicBezTo>
                    <a:pt x="1980" y="3559"/>
                    <a:pt x="1579" y="3334"/>
                    <a:pt x="1353" y="3133"/>
                  </a:cubicBezTo>
                  <a:cubicBezTo>
                    <a:pt x="1053" y="2807"/>
                    <a:pt x="727" y="2507"/>
                    <a:pt x="627" y="2181"/>
                  </a:cubicBezTo>
                  <a:cubicBezTo>
                    <a:pt x="526" y="1780"/>
                    <a:pt x="526" y="1454"/>
                    <a:pt x="727" y="1253"/>
                  </a:cubicBezTo>
                  <a:cubicBezTo>
                    <a:pt x="827" y="1153"/>
                    <a:pt x="952" y="1053"/>
                    <a:pt x="952" y="1053"/>
                  </a:cubicBezTo>
                  <a:cubicBezTo>
                    <a:pt x="1053" y="928"/>
                    <a:pt x="1153" y="827"/>
                    <a:pt x="1153" y="827"/>
                  </a:cubicBezTo>
                  <a:cubicBezTo>
                    <a:pt x="1353" y="727"/>
                    <a:pt x="1454" y="727"/>
                    <a:pt x="1679" y="727"/>
                  </a:cubicBezTo>
                  <a:cubicBezTo>
                    <a:pt x="1734" y="709"/>
                    <a:pt x="1789" y="701"/>
                    <a:pt x="1845" y="701"/>
                  </a:cubicBezTo>
                  <a:close/>
                  <a:moveTo>
                    <a:pt x="1579" y="0"/>
                  </a:moveTo>
                  <a:cubicBezTo>
                    <a:pt x="1353" y="0"/>
                    <a:pt x="1053" y="101"/>
                    <a:pt x="827" y="301"/>
                  </a:cubicBezTo>
                  <a:cubicBezTo>
                    <a:pt x="727" y="301"/>
                    <a:pt x="627" y="426"/>
                    <a:pt x="526" y="527"/>
                  </a:cubicBezTo>
                  <a:cubicBezTo>
                    <a:pt x="426" y="627"/>
                    <a:pt x="326" y="727"/>
                    <a:pt x="326" y="827"/>
                  </a:cubicBezTo>
                  <a:cubicBezTo>
                    <a:pt x="100" y="1053"/>
                    <a:pt x="0" y="1354"/>
                    <a:pt x="0" y="1554"/>
                  </a:cubicBezTo>
                  <a:cubicBezTo>
                    <a:pt x="0" y="1880"/>
                    <a:pt x="0" y="2080"/>
                    <a:pt x="100" y="2406"/>
                  </a:cubicBezTo>
                  <a:cubicBezTo>
                    <a:pt x="426" y="2807"/>
                    <a:pt x="727" y="3133"/>
                    <a:pt x="1053" y="3434"/>
                  </a:cubicBezTo>
                  <a:cubicBezTo>
                    <a:pt x="1679" y="3960"/>
                    <a:pt x="2406" y="4487"/>
                    <a:pt x="3033" y="4687"/>
                  </a:cubicBezTo>
                  <a:cubicBezTo>
                    <a:pt x="3568" y="4853"/>
                    <a:pt x="3995" y="4951"/>
                    <a:pt x="4393" y="4951"/>
                  </a:cubicBezTo>
                  <a:cubicBezTo>
                    <a:pt x="4535" y="4951"/>
                    <a:pt x="4674" y="4939"/>
                    <a:pt x="4812" y="4913"/>
                  </a:cubicBezTo>
                  <a:cubicBezTo>
                    <a:pt x="5013" y="4913"/>
                    <a:pt x="5113" y="4812"/>
                    <a:pt x="5213" y="4812"/>
                  </a:cubicBezTo>
                  <a:cubicBezTo>
                    <a:pt x="5338" y="4687"/>
                    <a:pt x="5439" y="4687"/>
                    <a:pt x="5439" y="4687"/>
                  </a:cubicBezTo>
                  <a:cubicBezTo>
                    <a:pt x="5539" y="4587"/>
                    <a:pt x="5539" y="4587"/>
                    <a:pt x="5539" y="4487"/>
                  </a:cubicBezTo>
                  <a:lnTo>
                    <a:pt x="5539" y="4386"/>
                  </a:lnTo>
                  <a:cubicBezTo>
                    <a:pt x="5539" y="4386"/>
                    <a:pt x="5439" y="4186"/>
                    <a:pt x="5338" y="3760"/>
                  </a:cubicBezTo>
                  <a:cubicBezTo>
                    <a:pt x="5213" y="3434"/>
                    <a:pt x="5013" y="2933"/>
                    <a:pt x="4587" y="2306"/>
                  </a:cubicBezTo>
                  <a:cubicBezTo>
                    <a:pt x="4486" y="1980"/>
                    <a:pt x="4286" y="1679"/>
                    <a:pt x="3960" y="1354"/>
                  </a:cubicBezTo>
                  <a:cubicBezTo>
                    <a:pt x="3659" y="1053"/>
                    <a:pt x="3459" y="727"/>
                    <a:pt x="3033" y="527"/>
                  </a:cubicBezTo>
                  <a:cubicBezTo>
                    <a:pt x="2707" y="201"/>
                    <a:pt x="2206" y="0"/>
                    <a:pt x="15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1"/>
            <p:cNvSpPr/>
            <p:nvPr/>
          </p:nvSpPr>
          <p:spPr>
            <a:xfrm>
              <a:off x="2698550" y="685225"/>
              <a:ext cx="138500" cy="124300"/>
            </a:xfrm>
            <a:custGeom>
              <a:rect b="b" l="l" r="r" t="t"/>
              <a:pathLst>
                <a:path extrusionOk="0" h="4972" w="5540">
                  <a:moveTo>
                    <a:pt x="3861" y="727"/>
                  </a:moveTo>
                  <a:cubicBezTo>
                    <a:pt x="4086" y="727"/>
                    <a:pt x="4186" y="727"/>
                    <a:pt x="4387" y="827"/>
                  </a:cubicBezTo>
                  <a:cubicBezTo>
                    <a:pt x="4387" y="928"/>
                    <a:pt x="4487" y="928"/>
                    <a:pt x="4612" y="1053"/>
                  </a:cubicBezTo>
                  <a:cubicBezTo>
                    <a:pt x="4713" y="1153"/>
                    <a:pt x="4713" y="1153"/>
                    <a:pt x="4813" y="1253"/>
                  </a:cubicBezTo>
                  <a:cubicBezTo>
                    <a:pt x="5013" y="1454"/>
                    <a:pt x="5114" y="1880"/>
                    <a:pt x="4913" y="2181"/>
                  </a:cubicBezTo>
                  <a:cubicBezTo>
                    <a:pt x="4813" y="2607"/>
                    <a:pt x="4612" y="2933"/>
                    <a:pt x="4287" y="3133"/>
                  </a:cubicBezTo>
                  <a:cubicBezTo>
                    <a:pt x="3986" y="3434"/>
                    <a:pt x="3560" y="3559"/>
                    <a:pt x="3234" y="3760"/>
                  </a:cubicBezTo>
                  <a:lnTo>
                    <a:pt x="2307" y="4060"/>
                  </a:lnTo>
                  <a:cubicBezTo>
                    <a:pt x="1680" y="4286"/>
                    <a:pt x="1154" y="4386"/>
                    <a:pt x="853" y="4386"/>
                  </a:cubicBezTo>
                  <a:lnTo>
                    <a:pt x="527" y="4386"/>
                  </a:lnTo>
                  <a:cubicBezTo>
                    <a:pt x="627" y="4286"/>
                    <a:pt x="627" y="4286"/>
                    <a:pt x="728" y="4060"/>
                  </a:cubicBezTo>
                  <a:cubicBezTo>
                    <a:pt x="953" y="3760"/>
                    <a:pt x="1254" y="3334"/>
                    <a:pt x="1680" y="2807"/>
                  </a:cubicBezTo>
                  <a:cubicBezTo>
                    <a:pt x="1981" y="2306"/>
                    <a:pt x="2407" y="1554"/>
                    <a:pt x="2933" y="1153"/>
                  </a:cubicBezTo>
                  <a:cubicBezTo>
                    <a:pt x="3234" y="827"/>
                    <a:pt x="3560" y="727"/>
                    <a:pt x="3861" y="727"/>
                  </a:cubicBezTo>
                  <a:close/>
                  <a:moveTo>
                    <a:pt x="3986" y="0"/>
                  </a:moveTo>
                  <a:cubicBezTo>
                    <a:pt x="3359" y="0"/>
                    <a:pt x="2933" y="301"/>
                    <a:pt x="2507" y="527"/>
                  </a:cubicBezTo>
                  <a:lnTo>
                    <a:pt x="1580" y="1454"/>
                  </a:lnTo>
                  <a:cubicBezTo>
                    <a:pt x="1354" y="1780"/>
                    <a:pt x="1053" y="2080"/>
                    <a:pt x="953" y="2306"/>
                  </a:cubicBezTo>
                  <a:cubicBezTo>
                    <a:pt x="527" y="2933"/>
                    <a:pt x="327" y="3434"/>
                    <a:pt x="226" y="3860"/>
                  </a:cubicBezTo>
                  <a:cubicBezTo>
                    <a:pt x="101" y="4186"/>
                    <a:pt x="1" y="4487"/>
                    <a:pt x="1" y="4487"/>
                  </a:cubicBezTo>
                  <a:cubicBezTo>
                    <a:pt x="1" y="4587"/>
                    <a:pt x="1" y="4687"/>
                    <a:pt x="101" y="4687"/>
                  </a:cubicBezTo>
                  <a:cubicBezTo>
                    <a:pt x="101" y="4687"/>
                    <a:pt x="226" y="4812"/>
                    <a:pt x="327" y="4812"/>
                  </a:cubicBezTo>
                  <a:cubicBezTo>
                    <a:pt x="427" y="4913"/>
                    <a:pt x="627" y="4913"/>
                    <a:pt x="853" y="4913"/>
                  </a:cubicBezTo>
                  <a:cubicBezTo>
                    <a:pt x="996" y="4948"/>
                    <a:pt x="1168" y="4971"/>
                    <a:pt x="1358" y="4971"/>
                  </a:cubicBezTo>
                  <a:cubicBezTo>
                    <a:pt x="1701" y="4971"/>
                    <a:pt x="2104" y="4897"/>
                    <a:pt x="2507" y="4687"/>
                  </a:cubicBezTo>
                  <a:cubicBezTo>
                    <a:pt x="3234" y="4487"/>
                    <a:pt x="3861" y="4060"/>
                    <a:pt x="4487" y="3434"/>
                  </a:cubicBezTo>
                  <a:cubicBezTo>
                    <a:pt x="4913" y="3233"/>
                    <a:pt x="5239" y="2807"/>
                    <a:pt x="5439" y="2406"/>
                  </a:cubicBezTo>
                  <a:cubicBezTo>
                    <a:pt x="5540" y="2181"/>
                    <a:pt x="5540" y="1880"/>
                    <a:pt x="5540" y="1679"/>
                  </a:cubicBezTo>
                  <a:cubicBezTo>
                    <a:pt x="5540" y="1354"/>
                    <a:pt x="5439" y="1053"/>
                    <a:pt x="5339" y="827"/>
                  </a:cubicBezTo>
                  <a:cubicBezTo>
                    <a:pt x="5239" y="727"/>
                    <a:pt x="5114" y="627"/>
                    <a:pt x="5013" y="527"/>
                  </a:cubicBezTo>
                  <a:cubicBezTo>
                    <a:pt x="4913" y="426"/>
                    <a:pt x="4813" y="426"/>
                    <a:pt x="4713" y="301"/>
                  </a:cubicBezTo>
                  <a:cubicBezTo>
                    <a:pt x="4487" y="201"/>
                    <a:pt x="4186" y="101"/>
                    <a:pt x="39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1"/>
            <p:cNvSpPr/>
            <p:nvPr/>
          </p:nvSpPr>
          <p:spPr>
            <a:xfrm>
              <a:off x="2557575" y="796450"/>
              <a:ext cx="148525" cy="51075"/>
            </a:xfrm>
            <a:custGeom>
              <a:rect b="b" l="l" r="r" t="t"/>
              <a:pathLst>
                <a:path extrusionOk="0" h="2043" w="5941">
                  <a:moveTo>
                    <a:pt x="5908" y="0"/>
                  </a:moveTo>
                  <a:cubicBezTo>
                    <a:pt x="5865" y="0"/>
                    <a:pt x="5638" y="65"/>
                    <a:pt x="4813" y="363"/>
                  </a:cubicBezTo>
                  <a:cubicBezTo>
                    <a:pt x="4539" y="465"/>
                    <a:pt x="4189" y="503"/>
                    <a:pt x="3803" y="503"/>
                  </a:cubicBezTo>
                  <a:cubicBezTo>
                    <a:pt x="2531" y="503"/>
                    <a:pt x="873" y="82"/>
                    <a:pt x="301" y="82"/>
                  </a:cubicBezTo>
                  <a:cubicBezTo>
                    <a:pt x="188" y="82"/>
                    <a:pt x="118" y="98"/>
                    <a:pt x="101" y="138"/>
                  </a:cubicBezTo>
                  <a:cubicBezTo>
                    <a:pt x="1" y="363"/>
                    <a:pt x="1053" y="1090"/>
                    <a:pt x="1053" y="1090"/>
                  </a:cubicBezTo>
                  <a:cubicBezTo>
                    <a:pt x="1053" y="1090"/>
                    <a:pt x="327" y="1391"/>
                    <a:pt x="327" y="1616"/>
                  </a:cubicBezTo>
                  <a:cubicBezTo>
                    <a:pt x="327" y="1711"/>
                    <a:pt x="1237" y="2043"/>
                    <a:pt x="2353" y="2043"/>
                  </a:cubicBezTo>
                  <a:cubicBezTo>
                    <a:pt x="3594" y="2043"/>
                    <a:pt x="5087" y="1634"/>
                    <a:pt x="5865" y="38"/>
                  </a:cubicBezTo>
                  <a:cubicBezTo>
                    <a:pt x="5865" y="38"/>
                    <a:pt x="5940" y="0"/>
                    <a:pt x="59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1"/>
            <p:cNvSpPr/>
            <p:nvPr/>
          </p:nvSpPr>
          <p:spPr>
            <a:xfrm>
              <a:off x="2691325" y="794625"/>
              <a:ext cx="132575" cy="110075"/>
            </a:xfrm>
            <a:custGeom>
              <a:rect b="b" l="l" r="r" t="t"/>
              <a:pathLst>
                <a:path extrusionOk="0" h="4403" w="5303">
                  <a:moveTo>
                    <a:pt x="291" y="1"/>
                  </a:moveTo>
                  <a:cubicBezTo>
                    <a:pt x="248" y="1"/>
                    <a:pt x="290" y="111"/>
                    <a:pt x="290" y="111"/>
                  </a:cubicBezTo>
                  <a:cubicBezTo>
                    <a:pt x="1" y="3216"/>
                    <a:pt x="3828" y="4402"/>
                    <a:pt x="4242" y="4402"/>
                  </a:cubicBezTo>
                  <a:cubicBezTo>
                    <a:pt x="4259" y="4402"/>
                    <a:pt x="4270" y="4400"/>
                    <a:pt x="4275" y="4396"/>
                  </a:cubicBezTo>
                  <a:cubicBezTo>
                    <a:pt x="4375" y="4196"/>
                    <a:pt x="3849" y="3569"/>
                    <a:pt x="3849" y="3569"/>
                  </a:cubicBezTo>
                  <a:cubicBezTo>
                    <a:pt x="3849" y="3569"/>
                    <a:pt x="5102" y="3444"/>
                    <a:pt x="5202" y="3143"/>
                  </a:cubicBezTo>
                  <a:cubicBezTo>
                    <a:pt x="5302" y="2943"/>
                    <a:pt x="1969" y="2090"/>
                    <a:pt x="1017" y="837"/>
                  </a:cubicBezTo>
                  <a:cubicBezTo>
                    <a:pt x="513" y="156"/>
                    <a:pt x="342" y="1"/>
                    <a:pt x="2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1"/>
            <p:cNvSpPr/>
            <p:nvPr/>
          </p:nvSpPr>
          <p:spPr>
            <a:xfrm>
              <a:off x="2570750" y="993500"/>
              <a:ext cx="47000" cy="18175"/>
            </a:xfrm>
            <a:custGeom>
              <a:rect b="b" l="l" r="r" t="t"/>
              <a:pathLst>
                <a:path extrusionOk="0" h="727" w="1880">
                  <a:moveTo>
                    <a:pt x="1153" y="0"/>
                  </a:moveTo>
                  <a:cubicBezTo>
                    <a:pt x="727" y="0"/>
                    <a:pt x="0" y="401"/>
                    <a:pt x="201" y="727"/>
                  </a:cubicBezTo>
                  <a:lnTo>
                    <a:pt x="426" y="727"/>
                  </a:lnTo>
                  <a:cubicBezTo>
                    <a:pt x="827" y="727"/>
                    <a:pt x="1880" y="100"/>
                    <a:pt x="1253" y="0"/>
                  </a:cubicBezTo>
                  <a:close/>
                </a:path>
              </a:pathLst>
            </a:custGeom>
            <a:solidFill>
              <a:srgbClr val="FB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1"/>
            <p:cNvSpPr/>
            <p:nvPr/>
          </p:nvSpPr>
          <p:spPr>
            <a:xfrm>
              <a:off x="2748050" y="1040475"/>
              <a:ext cx="37000" cy="25725"/>
            </a:xfrm>
            <a:custGeom>
              <a:rect b="b" l="l" r="r" t="t"/>
              <a:pathLst>
                <a:path extrusionOk="0" h="1029" w="1480">
                  <a:moveTo>
                    <a:pt x="1154" y="1"/>
                  </a:moveTo>
                  <a:cubicBezTo>
                    <a:pt x="753" y="1"/>
                    <a:pt x="1" y="828"/>
                    <a:pt x="327" y="1028"/>
                  </a:cubicBezTo>
                  <a:lnTo>
                    <a:pt x="427" y="1028"/>
                  </a:lnTo>
                  <a:cubicBezTo>
                    <a:pt x="627" y="1028"/>
                    <a:pt x="953" y="828"/>
                    <a:pt x="1154" y="502"/>
                  </a:cubicBezTo>
                  <a:cubicBezTo>
                    <a:pt x="1379" y="302"/>
                    <a:pt x="1480" y="1"/>
                    <a:pt x="1154" y="1"/>
                  </a:cubicBezTo>
                  <a:close/>
                </a:path>
              </a:pathLst>
            </a:custGeom>
            <a:solidFill>
              <a:srgbClr val="FB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1"/>
            <p:cNvSpPr/>
            <p:nvPr/>
          </p:nvSpPr>
          <p:spPr>
            <a:xfrm>
              <a:off x="2570750" y="1053025"/>
              <a:ext cx="75825" cy="36975"/>
            </a:xfrm>
            <a:custGeom>
              <a:rect b="b" l="l" r="r" t="t"/>
              <a:pathLst>
                <a:path extrusionOk="0" h="1479" w="3033">
                  <a:moveTo>
                    <a:pt x="2832" y="0"/>
                  </a:moveTo>
                  <a:cubicBezTo>
                    <a:pt x="2506" y="0"/>
                    <a:pt x="1980" y="526"/>
                    <a:pt x="1579" y="627"/>
                  </a:cubicBezTo>
                  <a:lnTo>
                    <a:pt x="1253" y="627"/>
                  </a:lnTo>
                  <a:cubicBezTo>
                    <a:pt x="1053" y="627"/>
                    <a:pt x="827" y="627"/>
                    <a:pt x="627" y="526"/>
                  </a:cubicBezTo>
                  <a:lnTo>
                    <a:pt x="100" y="526"/>
                  </a:lnTo>
                  <a:cubicBezTo>
                    <a:pt x="0" y="526"/>
                    <a:pt x="0" y="526"/>
                    <a:pt x="0" y="627"/>
                  </a:cubicBezTo>
                  <a:cubicBezTo>
                    <a:pt x="0" y="852"/>
                    <a:pt x="627" y="1479"/>
                    <a:pt x="1353" y="1479"/>
                  </a:cubicBezTo>
                  <a:cubicBezTo>
                    <a:pt x="1579" y="1479"/>
                    <a:pt x="1779" y="1379"/>
                    <a:pt x="1980" y="1379"/>
                  </a:cubicBezTo>
                  <a:cubicBezTo>
                    <a:pt x="3033" y="953"/>
                    <a:pt x="3033" y="125"/>
                    <a:pt x="2832" y="0"/>
                  </a:cubicBezTo>
                  <a:close/>
                </a:path>
              </a:pathLst>
            </a:custGeom>
            <a:solidFill>
              <a:srgbClr val="E4A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1"/>
            <p:cNvSpPr/>
            <p:nvPr/>
          </p:nvSpPr>
          <p:spPr>
            <a:xfrm>
              <a:off x="2776875" y="1097500"/>
              <a:ext cx="78350" cy="47025"/>
            </a:xfrm>
            <a:custGeom>
              <a:rect b="b" l="l" r="r" t="t"/>
              <a:pathLst>
                <a:path extrusionOk="0" h="1881" w="3134">
                  <a:moveTo>
                    <a:pt x="2607" y="1"/>
                  </a:moveTo>
                  <a:cubicBezTo>
                    <a:pt x="2306" y="1"/>
                    <a:pt x="1981" y="727"/>
                    <a:pt x="1580" y="953"/>
                  </a:cubicBezTo>
                  <a:cubicBezTo>
                    <a:pt x="953" y="1354"/>
                    <a:pt x="1" y="1153"/>
                    <a:pt x="101" y="1479"/>
                  </a:cubicBezTo>
                  <a:cubicBezTo>
                    <a:pt x="101" y="1680"/>
                    <a:pt x="527" y="1880"/>
                    <a:pt x="1053" y="1880"/>
                  </a:cubicBezTo>
                  <a:cubicBezTo>
                    <a:pt x="1479" y="1880"/>
                    <a:pt x="1880" y="1780"/>
                    <a:pt x="2206" y="1479"/>
                  </a:cubicBezTo>
                  <a:cubicBezTo>
                    <a:pt x="3134" y="727"/>
                    <a:pt x="2733" y="1"/>
                    <a:pt x="2607" y="1"/>
                  </a:cubicBezTo>
                  <a:close/>
                </a:path>
              </a:pathLst>
            </a:custGeom>
            <a:solidFill>
              <a:srgbClr val="E4A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0" name="Google Shape;1770;p21"/>
          <p:cNvGrpSpPr/>
          <p:nvPr/>
        </p:nvGrpSpPr>
        <p:grpSpPr>
          <a:xfrm rot="10800000">
            <a:off x="2382650" y="-1128"/>
            <a:ext cx="688834" cy="1868106"/>
            <a:chOff x="5683750" y="446575"/>
            <a:chExt cx="584600" cy="1585425"/>
          </a:xfrm>
        </p:grpSpPr>
        <p:sp>
          <p:nvSpPr>
            <p:cNvPr id="1771" name="Google Shape;1771;p21"/>
            <p:cNvSpPr/>
            <p:nvPr/>
          </p:nvSpPr>
          <p:spPr>
            <a:xfrm>
              <a:off x="5918700" y="1375700"/>
              <a:ext cx="197675" cy="240950"/>
            </a:xfrm>
            <a:custGeom>
              <a:rect b="b" l="l" r="r" t="t"/>
              <a:pathLst>
                <a:path extrusionOk="0" h="9638" w="7907">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1"/>
            <p:cNvSpPr/>
            <p:nvPr/>
          </p:nvSpPr>
          <p:spPr>
            <a:xfrm>
              <a:off x="5923725" y="1091575"/>
              <a:ext cx="167225" cy="166025"/>
            </a:xfrm>
            <a:custGeom>
              <a:rect b="b" l="l" r="r" t="t"/>
              <a:pathLst>
                <a:path extrusionOk="0" h="6641" w="6689">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1"/>
            <p:cNvSpPr/>
            <p:nvPr/>
          </p:nvSpPr>
          <p:spPr>
            <a:xfrm>
              <a:off x="6109925" y="1417575"/>
              <a:ext cx="158425" cy="199075"/>
            </a:xfrm>
            <a:custGeom>
              <a:rect b="b" l="l" r="r" t="t"/>
              <a:pathLst>
                <a:path extrusionOk="0" h="7963" w="6337">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1"/>
            <p:cNvSpPr/>
            <p:nvPr/>
          </p:nvSpPr>
          <p:spPr>
            <a:xfrm>
              <a:off x="5785250" y="737950"/>
              <a:ext cx="246600" cy="249600"/>
            </a:xfrm>
            <a:custGeom>
              <a:rect b="b" l="l" r="r" t="t"/>
              <a:pathLst>
                <a:path extrusionOk="0" h="9984" w="9864">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1"/>
            <p:cNvSpPr/>
            <p:nvPr/>
          </p:nvSpPr>
          <p:spPr>
            <a:xfrm>
              <a:off x="5973225" y="645275"/>
              <a:ext cx="96950" cy="340225"/>
            </a:xfrm>
            <a:custGeom>
              <a:rect b="b" l="l" r="r" t="t"/>
              <a:pathLst>
                <a:path extrusionOk="0" h="13609" w="3878">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1"/>
            <p:cNvSpPr/>
            <p:nvPr/>
          </p:nvSpPr>
          <p:spPr>
            <a:xfrm>
              <a:off x="6082875" y="935150"/>
              <a:ext cx="134725" cy="319700"/>
            </a:xfrm>
            <a:custGeom>
              <a:rect b="b" l="l" r="r" t="t"/>
              <a:pathLst>
                <a:path extrusionOk="0" h="12788" w="5389">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1"/>
            <p:cNvSpPr/>
            <p:nvPr/>
          </p:nvSpPr>
          <p:spPr>
            <a:xfrm>
              <a:off x="5683750" y="446575"/>
              <a:ext cx="211500" cy="252475"/>
            </a:xfrm>
            <a:custGeom>
              <a:rect b="b" l="l" r="r" t="t"/>
              <a:pathLst>
                <a:path extrusionOk="0" h="10099" w="846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1"/>
            <p:cNvSpPr/>
            <p:nvPr/>
          </p:nvSpPr>
          <p:spPr>
            <a:xfrm>
              <a:off x="5879225" y="684850"/>
              <a:ext cx="243150" cy="1347150"/>
            </a:xfrm>
            <a:custGeom>
              <a:rect b="b" l="l" r="r" t="t"/>
              <a:pathLst>
                <a:path extrusionOk="0" h="53886" w="9726">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9" name="Google Shape;1779;p21"/>
          <p:cNvGrpSpPr/>
          <p:nvPr/>
        </p:nvGrpSpPr>
        <p:grpSpPr>
          <a:xfrm flipH="1" rot="10800000">
            <a:off x="890916" y="-667080"/>
            <a:ext cx="648438" cy="1758553"/>
            <a:chOff x="5683750" y="446575"/>
            <a:chExt cx="584600" cy="1585425"/>
          </a:xfrm>
        </p:grpSpPr>
        <p:sp>
          <p:nvSpPr>
            <p:cNvPr id="1780" name="Google Shape;1780;p21"/>
            <p:cNvSpPr/>
            <p:nvPr/>
          </p:nvSpPr>
          <p:spPr>
            <a:xfrm>
              <a:off x="5918700" y="1375700"/>
              <a:ext cx="197675" cy="240950"/>
            </a:xfrm>
            <a:custGeom>
              <a:rect b="b" l="l" r="r" t="t"/>
              <a:pathLst>
                <a:path extrusionOk="0" h="9638" w="7907">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1"/>
            <p:cNvSpPr/>
            <p:nvPr/>
          </p:nvSpPr>
          <p:spPr>
            <a:xfrm>
              <a:off x="5923725" y="1091575"/>
              <a:ext cx="167225" cy="166025"/>
            </a:xfrm>
            <a:custGeom>
              <a:rect b="b" l="l" r="r" t="t"/>
              <a:pathLst>
                <a:path extrusionOk="0" h="6641" w="6689">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1"/>
            <p:cNvSpPr/>
            <p:nvPr/>
          </p:nvSpPr>
          <p:spPr>
            <a:xfrm>
              <a:off x="6109925" y="1417575"/>
              <a:ext cx="158425" cy="199075"/>
            </a:xfrm>
            <a:custGeom>
              <a:rect b="b" l="l" r="r" t="t"/>
              <a:pathLst>
                <a:path extrusionOk="0" h="7963" w="6337">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1"/>
            <p:cNvSpPr/>
            <p:nvPr/>
          </p:nvSpPr>
          <p:spPr>
            <a:xfrm>
              <a:off x="5785250" y="737950"/>
              <a:ext cx="246600" cy="249600"/>
            </a:xfrm>
            <a:custGeom>
              <a:rect b="b" l="l" r="r" t="t"/>
              <a:pathLst>
                <a:path extrusionOk="0" h="9984" w="9864">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1"/>
            <p:cNvSpPr/>
            <p:nvPr/>
          </p:nvSpPr>
          <p:spPr>
            <a:xfrm>
              <a:off x="5973225" y="645275"/>
              <a:ext cx="96950" cy="340225"/>
            </a:xfrm>
            <a:custGeom>
              <a:rect b="b" l="l" r="r" t="t"/>
              <a:pathLst>
                <a:path extrusionOk="0" h="13609" w="3878">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1"/>
            <p:cNvSpPr/>
            <p:nvPr/>
          </p:nvSpPr>
          <p:spPr>
            <a:xfrm>
              <a:off x="6082875" y="935150"/>
              <a:ext cx="134725" cy="319700"/>
            </a:xfrm>
            <a:custGeom>
              <a:rect b="b" l="l" r="r" t="t"/>
              <a:pathLst>
                <a:path extrusionOk="0" h="12788" w="5389">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1"/>
            <p:cNvSpPr/>
            <p:nvPr/>
          </p:nvSpPr>
          <p:spPr>
            <a:xfrm>
              <a:off x="5683750" y="446575"/>
              <a:ext cx="211500" cy="252475"/>
            </a:xfrm>
            <a:custGeom>
              <a:rect b="b" l="l" r="r" t="t"/>
              <a:pathLst>
                <a:path extrusionOk="0" h="10099" w="846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1"/>
            <p:cNvSpPr/>
            <p:nvPr/>
          </p:nvSpPr>
          <p:spPr>
            <a:xfrm>
              <a:off x="5879225" y="684850"/>
              <a:ext cx="243150" cy="1347150"/>
            </a:xfrm>
            <a:custGeom>
              <a:rect b="b" l="l" r="r" t="t"/>
              <a:pathLst>
                <a:path extrusionOk="0" h="53886" w="9726">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8" name="Google Shape;1788;p21"/>
          <p:cNvGrpSpPr/>
          <p:nvPr/>
        </p:nvGrpSpPr>
        <p:grpSpPr>
          <a:xfrm>
            <a:off x="3110271" y="-58275"/>
            <a:ext cx="1044825" cy="1331800"/>
            <a:chOff x="1118650" y="3368575"/>
            <a:chExt cx="1044825" cy="1331800"/>
          </a:xfrm>
        </p:grpSpPr>
        <p:sp>
          <p:nvSpPr>
            <p:cNvPr id="1789" name="Google Shape;1789;p21"/>
            <p:cNvSpPr/>
            <p:nvPr/>
          </p:nvSpPr>
          <p:spPr>
            <a:xfrm>
              <a:off x="1274400" y="3733825"/>
              <a:ext cx="889075" cy="965750"/>
            </a:xfrm>
            <a:custGeom>
              <a:rect b="b" l="l" r="r" t="t"/>
              <a:pathLst>
                <a:path extrusionOk="0" h="38630" w="35563">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1"/>
            <p:cNvSpPr/>
            <p:nvPr/>
          </p:nvSpPr>
          <p:spPr>
            <a:xfrm>
              <a:off x="1341175" y="4451675"/>
              <a:ext cx="196875" cy="248700"/>
            </a:xfrm>
            <a:custGeom>
              <a:rect b="b" l="l" r="r" t="t"/>
              <a:pathLst>
                <a:path extrusionOk="0" h="9948" w="7875">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1"/>
            <p:cNvSpPr/>
            <p:nvPr/>
          </p:nvSpPr>
          <p:spPr>
            <a:xfrm>
              <a:off x="1818775" y="4351825"/>
              <a:ext cx="344700" cy="313875"/>
            </a:xfrm>
            <a:custGeom>
              <a:rect b="b" l="l" r="r" t="t"/>
              <a:pathLst>
                <a:path extrusionOk="0" h="12555" w="13788">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1"/>
            <p:cNvSpPr/>
            <p:nvPr/>
          </p:nvSpPr>
          <p:spPr>
            <a:xfrm>
              <a:off x="1282675" y="3985425"/>
              <a:ext cx="534775" cy="103275"/>
            </a:xfrm>
            <a:custGeom>
              <a:rect b="b" l="l" r="r" t="t"/>
              <a:pathLst>
                <a:path extrusionOk="0" h="4131" w="21391">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1"/>
            <p:cNvSpPr/>
            <p:nvPr/>
          </p:nvSpPr>
          <p:spPr>
            <a:xfrm>
              <a:off x="1291675" y="4165875"/>
              <a:ext cx="563925" cy="107925"/>
            </a:xfrm>
            <a:custGeom>
              <a:rect b="b" l="l" r="r" t="t"/>
              <a:pathLst>
                <a:path extrusionOk="0" h="4317" w="22557">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1"/>
            <p:cNvSpPr/>
            <p:nvPr/>
          </p:nvSpPr>
          <p:spPr>
            <a:xfrm>
              <a:off x="1289175" y="3954400"/>
              <a:ext cx="512550" cy="88975"/>
            </a:xfrm>
            <a:custGeom>
              <a:rect b="b" l="l" r="r" t="t"/>
              <a:pathLst>
                <a:path extrusionOk="0" h="3559" w="20502">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1"/>
            <p:cNvSpPr/>
            <p:nvPr/>
          </p:nvSpPr>
          <p:spPr>
            <a:xfrm>
              <a:off x="1310500" y="4213850"/>
              <a:ext cx="538400" cy="90875"/>
            </a:xfrm>
            <a:custGeom>
              <a:rect b="b" l="l" r="r" t="t"/>
              <a:pathLst>
                <a:path extrusionOk="0" h="3635" w="21536">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1"/>
            <p:cNvSpPr/>
            <p:nvPr/>
          </p:nvSpPr>
          <p:spPr>
            <a:xfrm>
              <a:off x="1279625" y="3921375"/>
              <a:ext cx="521950" cy="93400"/>
            </a:xfrm>
            <a:custGeom>
              <a:rect b="b" l="l" r="r" t="t"/>
              <a:pathLst>
                <a:path extrusionOk="0" h="3736" w="20878">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1"/>
            <p:cNvSpPr/>
            <p:nvPr/>
          </p:nvSpPr>
          <p:spPr>
            <a:xfrm>
              <a:off x="1310450" y="4241975"/>
              <a:ext cx="547475" cy="95800"/>
            </a:xfrm>
            <a:custGeom>
              <a:rect b="b" l="l" r="r" t="t"/>
              <a:pathLst>
                <a:path extrusionOk="0" h="3832" w="21899">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1"/>
            <p:cNvSpPr/>
            <p:nvPr/>
          </p:nvSpPr>
          <p:spPr>
            <a:xfrm>
              <a:off x="1297575" y="4071625"/>
              <a:ext cx="540075" cy="134050"/>
            </a:xfrm>
            <a:custGeom>
              <a:rect b="b" l="l" r="r" t="t"/>
              <a:pathLst>
                <a:path extrusionOk="0" h="5362" w="21603">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1"/>
            <p:cNvSpPr/>
            <p:nvPr/>
          </p:nvSpPr>
          <p:spPr>
            <a:xfrm>
              <a:off x="1730900" y="4128700"/>
              <a:ext cx="49675" cy="39975"/>
            </a:xfrm>
            <a:custGeom>
              <a:rect b="b" l="l" r="r" t="t"/>
              <a:pathLst>
                <a:path extrusionOk="0" h="1599" w="1987">
                  <a:moveTo>
                    <a:pt x="959" y="1"/>
                  </a:moveTo>
                  <a:cubicBezTo>
                    <a:pt x="1" y="1"/>
                    <a:pt x="1" y="1598"/>
                    <a:pt x="959" y="1598"/>
                  </a:cubicBezTo>
                  <a:cubicBezTo>
                    <a:pt x="1987" y="1598"/>
                    <a:pt x="1987"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1"/>
            <p:cNvSpPr/>
            <p:nvPr/>
          </p:nvSpPr>
          <p:spPr>
            <a:xfrm>
              <a:off x="1612225" y="4145250"/>
              <a:ext cx="49650" cy="40550"/>
            </a:xfrm>
            <a:custGeom>
              <a:rect b="b" l="l" r="r" t="t"/>
              <a:pathLst>
                <a:path extrusionOk="0" h="1622" w="1986">
                  <a:moveTo>
                    <a:pt x="936" y="0"/>
                  </a:moveTo>
                  <a:cubicBezTo>
                    <a:pt x="0" y="0"/>
                    <a:pt x="0" y="1621"/>
                    <a:pt x="936" y="1621"/>
                  </a:cubicBezTo>
                  <a:cubicBezTo>
                    <a:pt x="1986" y="1621"/>
                    <a:pt x="1986" y="0"/>
                    <a:pt x="9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1"/>
            <p:cNvSpPr/>
            <p:nvPr/>
          </p:nvSpPr>
          <p:spPr>
            <a:xfrm>
              <a:off x="1486100" y="4164075"/>
              <a:ext cx="49675" cy="38250"/>
            </a:xfrm>
            <a:custGeom>
              <a:rect b="b" l="l" r="r" t="t"/>
              <a:pathLst>
                <a:path extrusionOk="0" h="1530" w="1987">
                  <a:moveTo>
                    <a:pt x="937" y="1"/>
                  </a:moveTo>
                  <a:cubicBezTo>
                    <a:pt x="1" y="1"/>
                    <a:pt x="1" y="1530"/>
                    <a:pt x="937" y="1530"/>
                  </a:cubicBezTo>
                  <a:cubicBezTo>
                    <a:pt x="1986" y="1530"/>
                    <a:pt x="1986" y="1"/>
                    <a:pt x="9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1"/>
            <p:cNvSpPr/>
            <p:nvPr/>
          </p:nvSpPr>
          <p:spPr>
            <a:xfrm>
              <a:off x="1357700" y="4188050"/>
              <a:ext cx="49675" cy="37675"/>
            </a:xfrm>
            <a:custGeom>
              <a:rect b="b" l="l" r="r" t="t"/>
              <a:pathLst>
                <a:path extrusionOk="0" h="1507" w="1987">
                  <a:moveTo>
                    <a:pt x="1051" y="0"/>
                  </a:moveTo>
                  <a:cubicBezTo>
                    <a:pt x="1" y="0"/>
                    <a:pt x="1" y="1507"/>
                    <a:pt x="1051" y="1507"/>
                  </a:cubicBezTo>
                  <a:cubicBezTo>
                    <a:pt x="1987" y="1507"/>
                    <a:pt x="1987" y="0"/>
                    <a:pt x="10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1"/>
            <p:cNvSpPr/>
            <p:nvPr/>
          </p:nvSpPr>
          <p:spPr>
            <a:xfrm>
              <a:off x="1402800" y="4092750"/>
              <a:ext cx="49650" cy="38250"/>
            </a:xfrm>
            <a:custGeom>
              <a:rect b="b" l="l" r="r" t="t"/>
              <a:pathLst>
                <a:path extrusionOk="0" h="1530" w="1986">
                  <a:moveTo>
                    <a:pt x="959" y="1"/>
                  </a:moveTo>
                  <a:cubicBezTo>
                    <a:pt x="0" y="1"/>
                    <a:pt x="0" y="1530"/>
                    <a:pt x="959" y="1530"/>
                  </a:cubicBezTo>
                  <a:cubicBezTo>
                    <a:pt x="1986" y="1530"/>
                    <a:pt x="1986"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1"/>
            <p:cNvSpPr/>
            <p:nvPr/>
          </p:nvSpPr>
          <p:spPr>
            <a:xfrm>
              <a:off x="1528900" y="4071625"/>
              <a:ext cx="49675" cy="37700"/>
            </a:xfrm>
            <a:custGeom>
              <a:rect b="b" l="l" r="r" t="t"/>
              <a:pathLst>
                <a:path extrusionOk="0" h="1508" w="1987">
                  <a:moveTo>
                    <a:pt x="1051" y="1"/>
                  </a:moveTo>
                  <a:cubicBezTo>
                    <a:pt x="1" y="1"/>
                    <a:pt x="1" y="1507"/>
                    <a:pt x="1051" y="1507"/>
                  </a:cubicBezTo>
                  <a:cubicBezTo>
                    <a:pt x="1986" y="1507"/>
                    <a:pt x="1986" y="1"/>
                    <a:pt x="10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1"/>
            <p:cNvSpPr/>
            <p:nvPr/>
          </p:nvSpPr>
          <p:spPr>
            <a:xfrm>
              <a:off x="1657300" y="4052225"/>
              <a:ext cx="49675" cy="40550"/>
            </a:xfrm>
            <a:custGeom>
              <a:rect b="b" l="l" r="r" t="t"/>
              <a:pathLst>
                <a:path extrusionOk="0" h="1622" w="1987">
                  <a:moveTo>
                    <a:pt x="1050" y="1"/>
                  </a:moveTo>
                  <a:cubicBezTo>
                    <a:pt x="0" y="1"/>
                    <a:pt x="0" y="1622"/>
                    <a:pt x="1050" y="1622"/>
                  </a:cubicBezTo>
                  <a:cubicBezTo>
                    <a:pt x="1986" y="1622"/>
                    <a:pt x="1986"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1"/>
            <p:cNvSpPr/>
            <p:nvPr/>
          </p:nvSpPr>
          <p:spPr>
            <a:xfrm>
              <a:off x="1179100" y="3580250"/>
              <a:ext cx="680225" cy="347275"/>
            </a:xfrm>
            <a:custGeom>
              <a:rect b="b" l="l" r="r" t="t"/>
              <a:pathLst>
                <a:path extrusionOk="0" h="13891" w="27209">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1"/>
            <p:cNvSpPr/>
            <p:nvPr/>
          </p:nvSpPr>
          <p:spPr>
            <a:xfrm>
              <a:off x="1118650" y="3368575"/>
              <a:ext cx="182025" cy="307500"/>
            </a:xfrm>
            <a:custGeom>
              <a:rect b="b" l="l" r="r" t="t"/>
              <a:pathLst>
                <a:path extrusionOk="0" h="12300" w="7281">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8" name="Google Shape;1808;p21"/>
          <p:cNvGrpSpPr/>
          <p:nvPr/>
        </p:nvGrpSpPr>
        <p:grpSpPr>
          <a:xfrm flipH="1" rot="10800000">
            <a:off x="6072516" y="-153528"/>
            <a:ext cx="688834" cy="1868106"/>
            <a:chOff x="5683750" y="446575"/>
            <a:chExt cx="584600" cy="1585425"/>
          </a:xfrm>
        </p:grpSpPr>
        <p:sp>
          <p:nvSpPr>
            <p:cNvPr id="1809" name="Google Shape;1809;p21"/>
            <p:cNvSpPr/>
            <p:nvPr/>
          </p:nvSpPr>
          <p:spPr>
            <a:xfrm>
              <a:off x="5918700" y="1375700"/>
              <a:ext cx="197675" cy="240950"/>
            </a:xfrm>
            <a:custGeom>
              <a:rect b="b" l="l" r="r" t="t"/>
              <a:pathLst>
                <a:path extrusionOk="0" h="9638" w="7907">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1"/>
            <p:cNvSpPr/>
            <p:nvPr/>
          </p:nvSpPr>
          <p:spPr>
            <a:xfrm>
              <a:off x="5923725" y="1091575"/>
              <a:ext cx="167225" cy="166025"/>
            </a:xfrm>
            <a:custGeom>
              <a:rect b="b" l="l" r="r" t="t"/>
              <a:pathLst>
                <a:path extrusionOk="0" h="6641" w="6689">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1"/>
            <p:cNvSpPr/>
            <p:nvPr/>
          </p:nvSpPr>
          <p:spPr>
            <a:xfrm>
              <a:off x="6109925" y="1417575"/>
              <a:ext cx="158425" cy="199075"/>
            </a:xfrm>
            <a:custGeom>
              <a:rect b="b" l="l" r="r" t="t"/>
              <a:pathLst>
                <a:path extrusionOk="0" h="7963" w="6337">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1"/>
            <p:cNvSpPr/>
            <p:nvPr/>
          </p:nvSpPr>
          <p:spPr>
            <a:xfrm>
              <a:off x="5785250" y="737950"/>
              <a:ext cx="246600" cy="249600"/>
            </a:xfrm>
            <a:custGeom>
              <a:rect b="b" l="l" r="r" t="t"/>
              <a:pathLst>
                <a:path extrusionOk="0" h="9984" w="9864">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1"/>
            <p:cNvSpPr/>
            <p:nvPr/>
          </p:nvSpPr>
          <p:spPr>
            <a:xfrm>
              <a:off x="5973225" y="645275"/>
              <a:ext cx="96950" cy="340225"/>
            </a:xfrm>
            <a:custGeom>
              <a:rect b="b" l="l" r="r" t="t"/>
              <a:pathLst>
                <a:path extrusionOk="0" h="13609" w="3878">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1"/>
            <p:cNvSpPr/>
            <p:nvPr/>
          </p:nvSpPr>
          <p:spPr>
            <a:xfrm>
              <a:off x="6082875" y="935150"/>
              <a:ext cx="134725" cy="319700"/>
            </a:xfrm>
            <a:custGeom>
              <a:rect b="b" l="l" r="r" t="t"/>
              <a:pathLst>
                <a:path extrusionOk="0" h="12788" w="5389">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1"/>
            <p:cNvSpPr/>
            <p:nvPr/>
          </p:nvSpPr>
          <p:spPr>
            <a:xfrm>
              <a:off x="5683750" y="446575"/>
              <a:ext cx="211500" cy="252475"/>
            </a:xfrm>
            <a:custGeom>
              <a:rect b="b" l="l" r="r" t="t"/>
              <a:pathLst>
                <a:path extrusionOk="0" h="10099" w="846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1"/>
            <p:cNvSpPr/>
            <p:nvPr/>
          </p:nvSpPr>
          <p:spPr>
            <a:xfrm>
              <a:off x="5879225" y="684850"/>
              <a:ext cx="243150" cy="1347150"/>
            </a:xfrm>
            <a:custGeom>
              <a:rect b="b" l="l" r="r" t="t"/>
              <a:pathLst>
                <a:path extrusionOk="0" h="53886" w="9726">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7" name="Google Shape;1817;p21"/>
          <p:cNvGrpSpPr/>
          <p:nvPr/>
        </p:nvGrpSpPr>
        <p:grpSpPr>
          <a:xfrm rot="10800000">
            <a:off x="7604646" y="-819480"/>
            <a:ext cx="648438" cy="1758553"/>
            <a:chOff x="5683750" y="446575"/>
            <a:chExt cx="584600" cy="1585425"/>
          </a:xfrm>
        </p:grpSpPr>
        <p:sp>
          <p:nvSpPr>
            <p:cNvPr id="1818" name="Google Shape;1818;p21"/>
            <p:cNvSpPr/>
            <p:nvPr/>
          </p:nvSpPr>
          <p:spPr>
            <a:xfrm>
              <a:off x="5918700" y="1375700"/>
              <a:ext cx="197675" cy="240950"/>
            </a:xfrm>
            <a:custGeom>
              <a:rect b="b" l="l" r="r" t="t"/>
              <a:pathLst>
                <a:path extrusionOk="0" h="9638" w="7907">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1"/>
            <p:cNvSpPr/>
            <p:nvPr/>
          </p:nvSpPr>
          <p:spPr>
            <a:xfrm>
              <a:off x="5923725" y="1091575"/>
              <a:ext cx="167225" cy="166025"/>
            </a:xfrm>
            <a:custGeom>
              <a:rect b="b" l="l" r="r" t="t"/>
              <a:pathLst>
                <a:path extrusionOk="0" h="6641" w="6689">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1"/>
            <p:cNvSpPr/>
            <p:nvPr/>
          </p:nvSpPr>
          <p:spPr>
            <a:xfrm>
              <a:off x="6109925" y="1417575"/>
              <a:ext cx="158425" cy="199075"/>
            </a:xfrm>
            <a:custGeom>
              <a:rect b="b" l="l" r="r" t="t"/>
              <a:pathLst>
                <a:path extrusionOk="0" h="7963" w="6337">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1"/>
            <p:cNvSpPr/>
            <p:nvPr/>
          </p:nvSpPr>
          <p:spPr>
            <a:xfrm>
              <a:off x="5785250" y="737950"/>
              <a:ext cx="246600" cy="249600"/>
            </a:xfrm>
            <a:custGeom>
              <a:rect b="b" l="l" r="r" t="t"/>
              <a:pathLst>
                <a:path extrusionOk="0" h="9984" w="9864">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1"/>
            <p:cNvSpPr/>
            <p:nvPr/>
          </p:nvSpPr>
          <p:spPr>
            <a:xfrm>
              <a:off x="5973225" y="645275"/>
              <a:ext cx="96950" cy="340225"/>
            </a:xfrm>
            <a:custGeom>
              <a:rect b="b" l="l" r="r" t="t"/>
              <a:pathLst>
                <a:path extrusionOk="0" h="13609" w="3878">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1"/>
            <p:cNvSpPr/>
            <p:nvPr/>
          </p:nvSpPr>
          <p:spPr>
            <a:xfrm>
              <a:off x="6082875" y="935150"/>
              <a:ext cx="134725" cy="319700"/>
            </a:xfrm>
            <a:custGeom>
              <a:rect b="b" l="l" r="r" t="t"/>
              <a:pathLst>
                <a:path extrusionOk="0" h="12788" w="5389">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1"/>
            <p:cNvSpPr/>
            <p:nvPr/>
          </p:nvSpPr>
          <p:spPr>
            <a:xfrm>
              <a:off x="5683750" y="446575"/>
              <a:ext cx="211500" cy="252475"/>
            </a:xfrm>
            <a:custGeom>
              <a:rect b="b" l="l" r="r" t="t"/>
              <a:pathLst>
                <a:path extrusionOk="0" h="10099" w="846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1"/>
            <p:cNvSpPr/>
            <p:nvPr/>
          </p:nvSpPr>
          <p:spPr>
            <a:xfrm>
              <a:off x="5879225" y="684850"/>
              <a:ext cx="243150" cy="1347150"/>
            </a:xfrm>
            <a:custGeom>
              <a:rect b="b" l="l" r="r" t="t"/>
              <a:pathLst>
                <a:path extrusionOk="0" h="53886" w="9726">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6" name="Google Shape;1826;p21"/>
          <p:cNvGrpSpPr/>
          <p:nvPr/>
        </p:nvGrpSpPr>
        <p:grpSpPr>
          <a:xfrm>
            <a:off x="1638299" y="4033796"/>
            <a:ext cx="5867403" cy="866688"/>
            <a:chOff x="1638299" y="4033796"/>
            <a:chExt cx="5867403" cy="866688"/>
          </a:xfrm>
        </p:grpSpPr>
        <p:sp>
          <p:nvSpPr>
            <p:cNvPr id="1827" name="Google Shape;1827;p21"/>
            <p:cNvSpPr/>
            <p:nvPr/>
          </p:nvSpPr>
          <p:spPr>
            <a:xfrm>
              <a:off x="7401541" y="4305713"/>
              <a:ext cx="104161" cy="104161"/>
            </a:xfrm>
            <a:custGeom>
              <a:rect b="b" l="l" r="r" t="t"/>
              <a:pathLst>
                <a:path extrusionOk="0" h="3033" w="3033">
                  <a:moveTo>
                    <a:pt x="1579" y="0"/>
                  </a:moveTo>
                  <a:cubicBezTo>
                    <a:pt x="727" y="0"/>
                    <a:pt x="0" y="727"/>
                    <a:pt x="0" y="1554"/>
                  </a:cubicBezTo>
                  <a:cubicBezTo>
                    <a:pt x="0" y="2281"/>
                    <a:pt x="727" y="3033"/>
                    <a:pt x="1579" y="3033"/>
                  </a:cubicBezTo>
                  <a:cubicBezTo>
                    <a:pt x="2406" y="3033"/>
                    <a:pt x="3033" y="2281"/>
                    <a:pt x="3033" y="1554"/>
                  </a:cubicBezTo>
                  <a:cubicBezTo>
                    <a:pt x="3033" y="727"/>
                    <a:pt x="2406" y="0"/>
                    <a:pt x="15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1"/>
            <p:cNvSpPr/>
            <p:nvPr/>
          </p:nvSpPr>
          <p:spPr>
            <a:xfrm>
              <a:off x="1782053" y="4201555"/>
              <a:ext cx="129128" cy="107629"/>
            </a:xfrm>
            <a:custGeom>
              <a:rect b="b" l="l" r="r" t="t"/>
              <a:pathLst>
                <a:path extrusionOk="0" fill="none" h="3134" w="3760">
                  <a:moveTo>
                    <a:pt x="3760" y="3133"/>
                  </a:moveTo>
                  <a:lnTo>
                    <a:pt x="0" y="0"/>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9" name="Google Shape;1829;p21"/>
            <p:cNvGrpSpPr/>
            <p:nvPr/>
          </p:nvGrpSpPr>
          <p:grpSpPr>
            <a:xfrm>
              <a:off x="1638299" y="4033796"/>
              <a:ext cx="5817486" cy="866688"/>
              <a:chOff x="1638299" y="3957596"/>
              <a:chExt cx="5817486" cy="866688"/>
            </a:xfrm>
          </p:grpSpPr>
          <p:sp>
            <p:nvSpPr>
              <p:cNvPr id="1830" name="Google Shape;1830;p21"/>
              <p:cNvSpPr/>
              <p:nvPr/>
            </p:nvSpPr>
            <p:spPr>
              <a:xfrm>
                <a:off x="4819430" y="4183014"/>
                <a:ext cx="64598" cy="64598"/>
              </a:xfrm>
              <a:custGeom>
                <a:rect b="b" l="l" r="r" t="t"/>
                <a:pathLst>
                  <a:path extrusionOk="0" h="1881" w="1881">
                    <a:moveTo>
                      <a:pt x="953" y="1"/>
                    </a:moveTo>
                    <a:cubicBezTo>
                      <a:pt x="427" y="1"/>
                      <a:pt x="1" y="402"/>
                      <a:pt x="1" y="928"/>
                    </a:cubicBezTo>
                    <a:cubicBezTo>
                      <a:pt x="1" y="1454"/>
                      <a:pt x="427" y="1880"/>
                      <a:pt x="953" y="1880"/>
                    </a:cubicBezTo>
                    <a:cubicBezTo>
                      <a:pt x="1479" y="1880"/>
                      <a:pt x="1880" y="1454"/>
                      <a:pt x="1880" y="928"/>
                    </a:cubicBezTo>
                    <a:cubicBezTo>
                      <a:pt x="1880" y="402"/>
                      <a:pt x="1479" y="1"/>
                      <a:pt x="95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1"/>
              <p:cNvSpPr/>
              <p:nvPr/>
            </p:nvSpPr>
            <p:spPr>
              <a:xfrm>
                <a:off x="4191974" y="4630588"/>
                <a:ext cx="68032" cy="64598"/>
              </a:xfrm>
              <a:custGeom>
                <a:rect b="b" l="l" r="r" t="t"/>
                <a:pathLst>
                  <a:path extrusionOk="0" h="1881" w="1981">
                    <a:moveTo>
                      <a:pt x="953" y="0"/>
                    </a:moveTo>
                    <a:cubicBezTo>
                      <a:pt x="427" y="0"/>
                      <a:pt x="1" y="426"/>
                      <a:pt x="1" y="953"/>
                    </a:cubicBezTo>
                    <a:cubicBezTo>
                      <a:pt x="1" y="1479"/>
                      <a:pt x="427" y="1880"/>
                      <a:pt x="953" y="1880"/>
                    </a:cubicBezTo>
                    <a:cubicBezTo>
                      <a:pt x="1455" y="1880"/>
                      <a:pt x="1981" y="1479"/>
                      <a:pt x="1981" y="953"/>
                    </a:cubicBezTo>
                    <a:cubicBezTo>
                      <a:pt x="1981" y="426"/>
                      <a:pt x="1455" y="0"/>
                      <a:pt x="9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1"/>
              <p:cNvSpPr/>
              <p:nvPr/>
            </p:nvSpPr>
            <p:spPr>
              <a:xfrm>
                <a:off x="4274600" y="4218317"/>
                <a:ext cx="64598" cy="64564"/>
              </a:xfrm>
              <a:custGeom>
                <a:rect b="b" l="l" r="r" t="t"/>
                <a:pathLst>
                  <a:path extrusionOk="0" h="1880" w="1881">
                    <a:moveTo>
                      <a:pt x="928" y="0"/>
                    </a:moveTo>
                    <a:cubicBezTo>
                      <a:pt x="427" y="0"/>
                      <a:pt x="1" y="426"/>
                      <a:pt x="1" y="953"/>
                    </a:cubicBezTo>
                    <a:cubicBezTo>
                      <a:pt x="1" y="1479"/>
                      <a:pt x="427" y="1880"/>
                      <a:pt x="928" y="1880"/>
                    </a:cubicBezTo>
                    <a:cubicBezTo>
                      <a:pt x="1455" y="1880"/>
                      <a:pt x="1881" y="1479"/>
                      <a:pt x="1881" y="953"/>
                    </a:cubicBezTo>
                    <a:cubicBezTo>
                      <a:pt x="1881" y="426"/>
                      <a:pt x="1455" y="0"/>
                      <a:pt x="9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1"/>
              <p:cNvSpPr/>
              <p:nvPr/>
            </p:nvSpPr>
            <p:spPr>
              <a:xfrm>
                <a:off x="4291806" y="4471484"/>
                <a:ext cx="283669" cy="245274"/>
              </a:xfrm>
              <a:custGeom>
                <a:rect b="b" l="l" r="r" t="t"/>
                <a:pathLst>
                  <a:path extrusionOk="0" h="7142" w="8260">
                    <a:moveTo>
                      <a:pt x="5884" y="0"/>
                    </a:moveTo>
                    <a:cubicBezTo>
                      <a:pt x="2851" y="0"/>
                      <a:pt x="1" y="2637"/>
                      <a:pt x="553" y="7140"/>
                    </a:cubicBezTo>
                    <a:cubicBezTo>
                      <a:pt x="610" y="7141"/>
                      <a:pt x="667" y="7142"/>
                      <a:pt x="723" y="7142"/>
                    </a:cubicBezTo>
                    <a:cubicBezTo>
                      <a:pt x="6014" y="7142"/>
                      <a:pt x="8260" y="1387"/>
                      <a:pt x="7119" y="147"/>
                    </a:cubicBezTo>
                    <a:cubicBezTo>
                      <a:pt x="6709" y="48"/>
                      <a:pt x="6295" y="0"/>
                      <a:pt x="5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1"/>
              <p:cNvSpPr/>
              <p:nvPr/>
            </p:nvSpPr>
            <p:spPr>
              <a:xfrm>
                <a:off x="4428691" y="4498030"/>
                <a:ext cx="122259" cy="118825"/>
              </a:xfrm>
              <a:custGeom>
                <a:rect b="b" l="l" r="r" t="t"/>
                <a:pathLst>
                  <a:path extrusionOk="0" fill="none" h="3460" w="3560">
                    <a:moveTo>
                      <a:pt x="3559" y="1"/>
                    </a:moveTo>
                    <a:cubicBezTo>
                      <a:pt x="3559" y="1"/>
                      <a:pt x="1579" y="1880"/>
                      <a:pt x="0" y="3459"/>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1"/>
              <p:cNvSpPr/>
              <p:nvPr/>
            </p:nvSpPr>
            <p:spPr>
              <a:xfrm>
                <a:off x="4633539" y="4289817"/>
                <a:ext cx="322785" cy="189674"/>
              </a:xfrm>
              <a:custGeom>
                <a:rect b="b" l="l" r="r" t="t"/>
                <a:pathLst>
                  <a:path extrusionOk="0" h="5523" w="9399">
                    <a:moveTo>
                      <a:pt x="5359" y="1"/>
                    </a:moveTo>
                    <a:cubicBezTo>
                      <a:pt x="3357" y="1"/>
                      <a:pt x="1414" y="1069"/>
                      <a:pt x="0" y="4610"/>
                    </a:cubicBezTo>
                    <a:cubicBezTo>
                      <a:pt x="1803" y="5257"/>
                      <a:pt x="3235" y="5522"/>
                      <a:pt x="4379" y="5522"/>
                    </a:cubicBezTo>
                    <a:cubicBezTo>
                      <a:pt x="8197" y="5522"/>
                      <a:pt x="8820" y="2574"/>
                      <a:pt x="9399" y="1051"/>
                    </a:cubicBezTo>
                    <a:cubicBezTo>
                      <a:pt x="8126" y="501"/>
                      <a:pt x="6729" y="1"/>
                      <a:pt x="5359" y="1"/>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1"/>
              <p:cNvSpPr/>
              <p:nvPr/>
            </p:nvSpPr>
            <p:spPr>
              <a:xfrm>
                <a:off x="4188540" y="4325189"/>
                <a:ext cx="319351" cy="173636"/>
              </a:xfrm>
              <a:custGeom>
                <a:rect b="b" l="l" r="r" t="t"/>
                <a:pathLst>
                  <a:path extrusionOk="0" h="5056" w="9299">
                    <a:moveTo>
                      <a:pt x="4152" y="1"/>
                    </a:moveTo>
                    <a:cubicBezTo>
                      <a:pt x="2839" y="1"/>
                      <a:pt x="1407" y="450"/>
                      <a:pt x="1" y="1500"/>
                    </a:cubicBezTo>
                    <a:cubicBezTo>
                      <a:pt x="1449" y="4160"/>
                      <a:pt x="3996" y="5055"/>
                      <a:pt x="6064" y="5055"/>
                    </a:cubicBezTo>
                    <a:cubicBezTo>
                      <a:pt x="7718" y="5055"/>
                      <a:pt x="9065" y="4482"/>
                      <a:pt x="9299" y="3781"/>
                    </a:cubicBezTo>
                    <a:cubicBezTo>
                      <a:pt x="8676" y="1601"/>
                      <a:pt x="6629" y="1"/>
                      <a:pt x="4152" y="1"/>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1"/>
              <p:cNvSpPr/>
              <p:nvPr/>
            </p:nvSpPr>
            <p:spPr>
              <a:xfrm>
                <a:off x="4350495" y="4121921"/>
                <a:ext cx="278758" cy="295723"/>
              </a:xfrm>
              <a:custGeom>
                <a:rect b="b" l="l" r="r" t="t"/>
                <a:pathLst>
                  <a:path extrusionOk="0" h="8611" w="8117">
                    <a:moveTo>
                      <a:pt x="1751" y="0"/>
                    </a:moveTo>
                    <a:cubicBezTo>
                      <a:pt x="0" y="4762"/>
                      <a:pt x="4054" y="8611"/>
                      <a:pt x="5793" y="8611"/>
                    </a:cubicBezTo>
                    <a:cubicBezTo>
                      <a:pt x="5921" y="8611"/>
                      <a:pt x="6037" y="8590"/>
                      <a:pt x="6137" y="8547"/>
                    </a:cubicBezTo>
                    <a:cubicBezTo>
                      <a:pt x="8117" y="5639"/>
                      <a:pt x="6763" y="1028"/>
                      <a:pt x="17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1"/>
              <p:cNvSpPr/>
              <p:nvPr/>
            </p:nvSpPr>
            <p:spPr>
              <a:xfrm>
                <a:off x="4547444" y="4114159"/>
                <a:ext cx="215224" cy="294418"/>
              </a:xfrm>
              <a:custGeom>
                <a:rect b="b" l="l" r="r" t="t"/>
                <a:pathLst>
                  <a:path extrusionOk="0" h="8573" w="6267">
                    <a:moveTo>
                      <a:pt x="4587" y="1"/>
                    </a:moveTo>
                    <a:cubicBezTo>
                      <a:pt x="1" y="3134"/>
                      <a:pt x="627" y="5966"/>
                      <a:pt x="1555" y="8572"/>
                    </a:cubicBezTo>
                    <a:cubicBezTo>
                      <a:pt x="6267" y="6066"/>
                      <a:pt x="5314" y="2206"/>
                      <a:pt x="4587" y="1"/>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1"/>
              <p:cNvSpPr/>
              <p:nvPr/>
            </p:nvSpPr>
            <p:spPr>
              <a:xfrm>
                <a:off x="4634157" y="4447170"/>
                <a:ext cx="286039" cy="206501"/>
              </a:xfrm>
              <a:custGeom>
                <a:rect b="b" l="l" r="r" t="t"/>
                <a:pathLst>
                  <a:path extrusionOk="0" h="6013" w="8329">
                    <a:moveTo>
                      <a:pt x="1772" y="0"/>
                    </a:moveTo>
                    <a:cubicBezTo>
                      <a:pt x="978" y="0"/>
                      <a:pt x="353" y="199"/>
                      <a:pt x="82" y="554"/>
                    </a:cubicBezTo>
                    <a:cubicBezTo>
                      <a:pt x="1" y="3350"/>
                      <a:pt x="2262" y="6013"/>
                      <a:pt x="5756" y="6013"/>
                    </a:cubicBezTo>
                    <a:cubicBezTo>
                      <a:pt x="6554" y="6013"/>
                      <a:pt x="7415" y="5874"/>
                      <a:pt x="8328" y="5567"/>
                    </a:cubicBezTo>
                    <a:cubicBezTo>
                      <a:pt x="7552" y="1558"/>
                      <a:pt x="3998" y="0"/>
                      <a:pt x="177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1"/>
              <p:cNvSpPr/>
              <p:nvPr/>
            </p:nvSpPr>
            <p:spPr>
              <a:xfrm>
                <a:off x="4489785" y="4497995"/>
                <a:ext cx="267494" cy="326288"/>
              </a:xfrm>
              <a:custGeom>
                <a:rect b="b" l="l" r="r" t="t"/>
                <a:pathLst>
                  <a:path extrusionOk="0" h="9501" w="7789">
                    <a:moveTo>
                      <a:pt x="3080" y="0"/>
                    </a:moveTo>
                    <a:cubicBezTo>
                      <a:pt x="3064" y="0"/>
                      <a:pt x="3049" y="1"/>
                      <a:pt x="3033" y="2"/>
                    </a:cubicBezTo>
                    <a:cubicBezTo>
                      <a:pt x="201" y="2107"/>
                      <a:pt x="1" y="6894"/>
                      <a:pt x="4387" y="9500"/>
                    </a:cubicBezTo>
                    <a:cubicBezTo>
                      <a:pt x="7788" y="5279"/>
                      <a:pt x="4745" y="0"/>
                      <a:pt x="3080" y="0"/>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1"/>
              <p:cNvSpPr/>
              <p:nvPr/>
            </p:nvSpPr>
            <p:spPr>
              <a:xfrm>
                <a:off x="4622343" y="4368940"/>
                <a:ext cx="226386" cy="82662"/>
              </a:xfrm>
              <a:custGeom>
                <a:rect b="b" l="l" r="r" t="t"/>
                <a:pathLst>
                  <a:path extrusionOk="0" fill="none" h="2407" w="6592">
                    <a:moveTo>
                      <a:pt x="0" y="2406"/>
                    </a:moveTo>
                    <a:cubicBezTo>
                      <a:pt x="1980" y="1880"/>
                      <a:pt x="6065" y="527"/>
                      <a:pt x="6592" y="0"/>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1"/>
              <p:cNvSpPr/>
              <p:nvPr/>
            </p:nvSpPr>
            <p:spPr>
              <a:xfrm>
                <a:off x="4353792" y="4415404"/>
                <a:ext cx="207463" cy="54261"/>
              </a:xfrm>
              <a:custGeom>
                <a:rect b="b" l="l" r="r" t="t"/>
                <a:pathLst>
                  <a:path extrusionOk="0" fill="none" h="1580" w="6041">
                    <a:moveTo>
                      <a:pt x="6041" y="1580"/>
                    </a:moveTo>
                    <a:cubicBezTo>
                      <a:pt x="6041" y="1580"/>
                      <a:pt x="2181" y="527"/>
                      <a:pt x="1" y="1"/>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1"/>
              <p:cNvSpPr/>
              <p:nvPr/>
            </p:nvSpPr>
            <p:spPr>
              <a:xfrm>
                <a:off x="4493219" y="4275977"/>
                <a:ext cx="71501" cy="154095"/>
              </a:xfrm>
              <a:custGeom>
                <a:rect b="b" l="l" r="r" t="t"/>
                <a:pathLst>
                  <a:path extrusionOk="0" fill="none" h="4487" w="2082">
                    <a:moveTo>
                      <a:pt x="2081" y="4487"/>
                    </a:moveTo>
                    <a:cubicBezTo>
                      <a:pt x="2081" y="4487"/>
                      <a:pt x="953" y="1980"/>
                      <a:pt x="1" y="0"/>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1"/>
              <p:cNvSpPr/>
              <p:nvPr/>
            </p:nvSpPr>
            <p:spPr>
              <a:xfrm>
                <a:off x="4590474" y="4264782"/>
                <a:ext cx="64598" cy="168725"/>
              </a:xfrm>
              <a:custGeom>
                <a:rect b="b" l="l" r="r" t="t"/>
                <a:pathLst>
                  <a:path extrusionOk="0" fill="none" h="4913" w="1881">
                    <a:moveTo>
                      <a:pt x="1" y="4913"/>
                    </a:moveTo>
                    <a:cubicBezTo>
                      <a:pt x="1" y="4913"/>
                      <a:pt x="1755" y="1254"/>
                      <a:pt x="1881" y="1"/>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1"/>
              <p:cNvSpPr/>
              <p:nvPr/>
            </p:nvSpPr>
            <p:spPr>
              <a:xfrm>
                <a:off x="4633539" y="4484259"/>
                <a:ext cx="142899" cy="92999"/>
              </a:xfrm>
              <a:custGeom>
                <a:rect b="b" l="l" r="r" t="t"/>
                <a:pathLst>
                  <a:path extrusionOk="0" fill="none" h="2708" w="4161">
                    <a:moveTo>
                      <a:pt x="0" y="1"/>
                    </a:moveTo>
                    <a:cubicBezTo>
                      <a:pt x="0" y="1"/>
                      <a:pt x="2281" y="1555"/>
                      <a:pt x="4161" y="2707"/>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1"/>
              <p:cNvSpPr/>
              <p:nvPr/>
            </p:nvSpPr>
            <p:spPr>
              <a:xfrm>
                <a:off x="4597377" y="4487693"/>
                <a:ext cx="18098" cy="172193"/>
              </a:xfrm>
              <a:custGeom>
                <a:rect b="b" l="l" r="r" t="t"/>
                <a:pathLst>
                  <a:path extrusionOk="0" fill="none" h="5014" w="527">
                    <a:moveTo>
                      <a:pt x="0" y="1"/>
                    </a:moveTo>
                    <a:cubicBezTo>
                      <a:pt x="0" y="1"/>
                      <a:pt x="201" y="2808"/>
                      <a:pt x="527" y="5013"/>
                    </a:cubicBezTo>
                  </a:path>
                </a:pathLst>
              </a:custGeom>
              <a:noFill/>
              <a:ln cap="rnd" cmpd="sng" w="106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1"/>
              <p:cNvSpPr/>
              <p:nvPr/>
            </p:nvSpPr>
            <p:spPr>
              <a:xfrm>
                <a:off x="4561215" y="4470763"/>
                <a:ext cx="79228" cy="72257"/>
              </a:xfrm>
              <a:custGeom>
                <a:rect b="b" l="l" r="r" t="t"/>
                <a:pathLst>
                  <a:path extrusionOk="0" h="2104" w="2307">
                    <a:moveTo>
                      <a:pt x="1132" y="0"/>
                    </a:moveTo>
                    <a:cubicBezTo>
                      <a:pt x="931" y="0"/>
                      <a:pt x="722" y="57"/>
                      <a:pt x="527" y="168"/>
                    </a:cubicBezTo>
                    <a:cubicBezTo>
                      <a:pt x="101" y="494"/>
                      <a:pt x="1" y="1121"/>
                      <a:pt x="327" y="1647"/>
                    </a:cubicBezTo>
                    <a:cubicBezTo>
                      <a:pt x="527" y="1914"/>
                      <a:pt x="872" y="2104"/>
                      <a:pt x="1236" y="2104"/>
                    </a:cubicBezTo>
                    <a:cubicBezTo>
                      <a:pt x="1418" y="2104"/>
                      <a:pt x="1605" y="2056"/>
                      <a:pt x="1780" y="1948"/>
                    </a:cubicBezTo>
                    <a:cubicBezTo>
                      <a:pt x="2206" y="1522"/>
                      <a:pt x="2307" y="895"/>
                      <a:pt x="1981" y="494"/>
                    </a:cubicBezTo>
                    <a:cubicBezTo>
                      <a:pt x="1792" y="163"/>
                      <a:pt x="1473" y="0"/>
                      <a:pt x="11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1"/>
              <p:cNvSpPr/>
              <p:nvPr/>
            </p:nvSpPr>
            <p:spPr>
              <a:xfrm>
                <a:off x="4511317" y="4459773"/>
                <a:ext cx="82662" cy="73321"/>
              </a:xfrm>
              <a:custGeom>
                <a:rect b="b" l="l" r="r" t="t"/>
                <a:pathLst>
                  <a:path extrusionOk="0" h="2135" w="2407">
                    <a:moveTo>
                      <a:pt x="1174" y="0"/>
                    </a:moveTo>
                    <a:cubicBezTo>
                      <a:pt x="982" y="0"/>
                      <a:pt x="790" y="63"/>
                      <a:pt x="627" y="187"/>
                    </a:cubicBezTo>
                    <a:cubicBezTo>
                      <a:pt x="100" y="488"/>
                      <a:pt x="0" y="1115"/>
                      <a:pt x="301" y="1641"/>
                    </a:cubicBezTo>
                    <a:cubicBezTo>
                      <a:pt x="506" y="1972"/>
                      <a:pt x="830" y="2135"/>
                      <a:pt x="1173" y="2135"/>
                    </a:cubicBezTo>
                    <a:cubicBezTo>
                      <a:pt x="1376" y="2135"/>
                      <a:pt x="1585" y="2078"/>
                      <a:pt x="1780" y="1967"/>
                    </a:cubicBezTo>
                    <a:cubicBezTo>
                      <a:pt x="2181" y="1641"/>
                      <a:pt x="2406" y="914"/>
                      <a:pt x="1980" y="488"/>
                    </a:cubicBezTo>
                    <a:cubicBezTo>
                      <a:pt x="1794" y="163"/>
                      <a:pt x="1484" y="0"/>
                      <a:pt x="11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1"/>
              <p:cNvSpPr/>
              <p:nvPr/>
            </p:nvSpPr>
            <p:spPr>
              <a:xfrm>
                <a:off x="4514751" y="4398886"/>
                <a:ext cx="79228" cy="73115"/>
              </a:xfrm>
              <a:custGeom>
                <a:rect b="b" l="l" r="r" t="t"/>
                <a:pathLst>
                  <a:path extrusionOk="0" h="2129" w="2307">
                    <a:moveTo>
                      <a:pt x="1135" y="1"/>
                    </a:moveTo>
                    <a:cubicBezTo>
                      <a:pt x="933" y="1"/>
                      <a:pt x="723" y="59"/>
                      <a:pt x="527" y="181"/>
                    </a:cubicBezTo>
                    <a:cubicBezTo>
                      <a:pt x="101" y="482"/>
                      <a:pt x="0" y="1234"/>
                      <a:pt x="326" y="1635"/>
                    </a:cubicBezTo>
                    <a:cubicBezTo>
                      <a:pt x="516" y="1966"/>
                      <a:pt x="834" y="2128"/>
                      <a:pt x="1175" y="2128"/>
                    </a:cubicBezTo>
                    <a:cubicBezTo>
                      <a:pt x="1376" y="2128"/>
                      <a:pt x="1585" y="2072"/>
                      <a:pt x="1780" y="1960"/>
                    </a:cubicBezTo>
                    <a:cubicBezTo>
                      <a:pt x="2206" y="1635"/>
                      <a:pt x="2306" y="1008"/>
                      <a:pt x="1980" y="482"/>
                    </a:cubicBezTo>
                    <a:cubicBezTo>
                      <a:pt x="1792" y="167"/>
                      <a:pt x="1475" y="1"/>
                      <a:pt x="1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1"/>
              <p:cNvSpPr/>
              <p:nvPr/>
            </p:nvSpPr>
            <p:spPr>
              <a:xfrm>
                <a:off x="4564684" y="4394971"/>
                <a:ext cx="118791" cy="103714"/>
              </a:xfrm>
              <a:custGeom>
                <a:rect b="b" l="l" r="r" t="t"/>
                <a:pathLst>
                  <a:path extrusionOk="0" h="3020" w="3459">
                    <a:moveTo>
                      <a:pt x="1757" y="0"/>
                    </a:moveTo>
                    <a:cubicBezTo>
                      <a:pt x="1471" y="0"/>
                      <a:pt x="1190" y="95"/>
                      <a:pt x="952" y="295"/>
                    </a:cubicBezTo>
                    <a:cubicBezTo>
                      <a:pt x="226" y="721"/>
                      <a:pt x="0" y="1648"/>
                      <a:pt x="426" y="2375"/>
                    </a:cubicBezTo>
                    <a:cubicBezTo>
                      <a:pt x="768" y="2782"/>
                      <a:pt x="1279" y="3020"/>
                      <a:pt x="1801" y="3020"/>
                    </a:cubicBezTo>
                    <a:cubicBezTo>
                      <a:pt x="2083" y="3020"/>
                      <a:pt x="2368" y="2951"/>
                      <a:pt x="2632" y="2801"/>
                    </a:cubicBezTo>
                    <a:cubicBezTo>
                      <a:pt x="3258" y="2275"/>
                      <a:pt x="3459" y="1348"/>
                      <a:pt x="3033" y="721"/>
                    </a:cubicBezTo>
                    <a:cubicBezTo>
                      <a:pt x="2706" y="254"/>
                      <a:pt x="2225" y="0"/>
                      <a:pt x="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1"/>
              <p:cNvSpPr/>
              <p:nvPr/>
            </p:nvSpPr>
            <p:spPr>
              <a:xfrm>
                <a:off x="6397942" y="4227967"/>
                <a:ext cx="232430" cy="165977"/>
              </a:xfrm>
              <a:custGeom>
                <a:rect b="b" l="l" r="r" t="t"/>
                <a:pathLst>
                  <a:path extrusionOk="0" h="4833" w="6768">
                    <a:moveTo>
                      <a:pt x="5578" y="0"/>
                    </a:moveTo>
                    <a:cubicBezTo>
                      <a:pt x="3039" y="0"/>
                      <a:pt x="583" y="3106"/>
                      <a:pt x="302" y="4732"/>
                    </a:cubicBezTo>
                    <a:lnTo>
                      <a:pt x="1" y="4832"/>
                    </a:lnTo>
                    <a:cubicBezTo>
                      <a:pt x="1755" y="4431"/>
                      <a:pt x="6041" y="1398"/>
                      <a:pt x="6768" y="246"/>
                    </a:cubicBezTo>
                    <a:cubicBezTo>
                      <a:pt x="6375" y="76"/>
                      <a:pt x="5976" y="0"/>
                      <a:pt x="557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1"/>
              <p:cNvSpPr/>
              <p:nvPr/>
            </p:nvSpPr>
            <p:spPr>
              <a:xfrm>
                <a:off x="6397942" y="4193351"/>
                <a:ext cx="232430" cy="200595"/>
              </a:xfrm>
              <a:custGeom>
                <a:rect b="b" l="l" r="r" t="t"/>
                <a:pathLst>
                  <a:path extrusionOk="0" fill="none" h="5841" w="6768">
                    <a:moveTo>
                      <a:pt x="302" y="5740"/>
                    </a:moveTo>
                    <a:cubicBezTo>
                      <a:pt x="627" y="3860"/>
                      <a:pt x="3861" y="0"/>
                      <a:pt x="6768" y="1254"/>
                    </a:cubicBezTo>
                    <a:cubicBezTo>
                      <a:pt x="6041" y="2406"/>
                      <a:pt x="1755" y="5439"/>
                      <a:pt x="1" y="5840"/>
                    </a:cubicBezTo>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1"/>
              <p:cNvSpPr/>
              <p:nvPr/>
            </p:nvSpPr>
            <p:spPr>
              <a:xfrm>
                <a:off x="6247319" y="4393906"/>
                <a:ext cx="207463" cy="112849"/>
              </a:xfrm>
              <a:custGeom>
                <a:rect b="b" l="l" r="r" t="t"/>
                <a:pathLst>
                  <a:path extrusionOk="0" h="3286" w="6041">
                    <a:moveTo>
                      <a:pt x="1" y="0"/>
                    </a:moveTo>
                    <a:lnTo>
                      <a:pt x="1" y="0"/>
                    </a:lnTo>
                    <a:cubicBezTo>
                      <a:pt x="347" y="2317"/>
                      <a:pt x="2541" y="3286"/>
                      <a:pt x="4247" y="3286"/>
                    </a:cubicBezTo>
                    <a:cubicBezTo>
                      <a:pt x="5014" y="3286"/>
                      <a:pt x="5683" y="3090"/>
                      <a:pt x="6041" y="2732"/>
                    </a:cubicBezTo>
                    <a:cubicBezTo>
                      <a:pt x="4788" y="1579"/>
                      <a:pt x="1" y="0"/>
                      <a:pt x="1"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1"/>
              <p:cNvSpPr/>
              <p:nvPr/>
            </p:nvSpPr>
            <p:spPr>
              <a:xfrm>
                <a:off x="6146630" y="4224362"/>
                <a:ext cx="265124" cy="162680"/>
              </a:xfrm>
              <a:custGeom>
                <a:rect b="b" l="l" r="r" t="t"/>
                <a:pathLst>
                  <a:path extrusionOk="0" h="4737" w="7720">
                    <a:moveTo>
                      <a:pt x="6350" y="0"/>
                    </a:moveTo>
                    <a:cubicBezTo>
                      <a:pt x="4264" y="0"/>
                      <a:pt x="1705" y="1867"/>
                      <a:pt x="1" y="4737"/>
                    </a:cubicBezTo>
                    <a:cubicBezTo>
                      <a:pt x="1454" y="3809"/>
                      <a:pt x="7720" y="1930"/>
                      <a:pt x="7319" y="150"/>
                    </a:cubicBezTo>
                    <a:cubicBezTo>
                      <a:pt x="7012" y="49"/>
                      <a:pt x="6687" y="0"/>
                      <a:pt x="6350"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1"/>
              <p:cNvSpPr/>
              <p:nvPr/>
            </p:nvSpPr>
            <p:spPr>
              <a:xfrm>
                <a:off x="5931445" y="4407093"/>
                <a:ext cx="240191" cy="103234"/>
              </a:xfrm>
              <a:custGeom>
                <a:rect b="b" l="l" r="r" t="t"/>
                <a:pathLst>
                  <a:path extrusionOk="0" h="3006" w="6994">
                    <a:moveTo>
                      <a:pt x="831" y="1"/>
                    </a:moveTo>
                    <a:cubicBezTo>
                      <a:pt x="483" y="1"/>
                      <a:pt x="196" y="45"/>
                      <a:pt x="1" y="142"/>
                    </a:cubicBezTo>
                    <a:cubicBezTo>
                      <a:pt x="799" y="1946"/>
                      <a:pt x="3588" y="3006"/>
                      <a:pt x="5406" y="3006"/>
                    </a:cubicBezTo>
                    <a:cubicBezTo>
                      <a:pt x="6215" y="3006"/>
                      <a:pt x="6831" y="2796"/>
                      <a:pt x="6993" y="2348"/>
                    </a:cubicBezTo>
                    <a:cubicBezTo>
                      <a:pt x="6380" y="1290"/>
                      <a:pt x="2714" y="1"/>
                      <a:pt x="831"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1"/>
              <p:cNvSpPr/>
              <p:nvPr/>
            </p:nvSpPr>
            <p:spPr>
              <a:xfrm>
                <a:off x="6659590" y="4279480"/>
                <a:ext cx="279788" cy="97224"/>
              </a:xfrm>
              <a:custGeom>
                <a:rect b="b" l="l" r="r" t="t"/>
                <a:pathLst>
                  <a:path extrusionOk="0" h="2831" w="8147">
                    <a:moveTo>
                      <a:pt x="6235" y="0"/>
                    </a:moveTo>
                    <a:cubicBezTo>
                      <a:pt x="4033" y="0"/>
                      <a:pt x="827" y="1642"/>
                      <a:pt x="1" y="2831"/>
                    </a:cubicBezTo>
                    <a:cubicBezTo>
                      <a:pt x="3034" y="2831"/>
                      <a:pt x="8146" y="2505"/>
                      <a:pt x="7620" y="325"/>
                    </a:cubicBezTo>
                    <a:cubicBezTo>
                      <a:pt x="7251" y="98"/>
                      <a:pt x="6773" y="0"/>
                      <a:pt x="6235"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1"/>
              <p:cNvSpPr/>
              <p:nvPr/>
            </p:nvSpPr>
            <p:spPr>
              <a:xfrm>
                <a:off x="6527066" y="4393906"/>
                <a:ext cx="222093" cy="96056"/>
              </a:xfrm>
              <a:custGeom>
                <a:rect b="b" l="l" r="r" t="t"/>
                <a:pathLst>
                  <a:path extrusionOk="0" h="2797" w="6467">
                    <a:moveTo>
                      <a:pt x="0" y="0"/>
                    </a:moveTo>
                    <a:lnTo>
                      <a:pt x="0" y="0"/>
                    </a:lnTo>
                    <a:cubicBezTo>
                      <a:pt x="646" y="978"/>
                      <a:pt x="2498" y="2796"/>
                      <a:pt x="4626" y="2796"/>
                    </a:cubicBezTo>
                    <a:cubicBezTo>
                      <a:pt x="5225" y="2796"/>
                      <a:pt x="5845" y="2652"/>
                      <a:pt x="6466" y="2306"/>
                    </a:cubicBezTo>
                    <a:cubicBezTo>
                      <a:pt x="6040" y="1053"/>
                      <a:pt x="2381" y="526"/>
                      <a:pt x="0"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1"/>
              <p:cNvSpPr/>
              <p:nvPr/>
            </p:nvSpPr>
            <p:spPr>
              <a:xfrm>
                <a:off x="5931445" y="4183152"/>
                <a:ext cx="211790" cy="210794"/>
              </a:xfrm>
              <a:custGeom>
                <a:rect b="b" l="l" r="r" t="t"/>
                <a:pathLst>
                  <a:path extrusionOk="0" h="6138" w="6167">
                    <a:moveTo>
                      <a:pt x="5194" y="1"/>
                    </a:moveTo>
                    <a:cubicBezTo>
                      <a:pt x="3305" y="1"/>
                      <a:pt x="1050" y="3194"/>
                      <a:pt x="1" y="6137"/>
                    </a:cubicBezTo>
                    <a:cubicBezTo>
                      <a:pt x="1981" y="5310"/>
                      <a:pt x="6166" y="2277"/>
                      <a:pt x="5740" y="97"/>
                    </a:cubicBezTo>
                    <a:cubicBezTo>
                      <a:pt x="5563" y="32"/>
                      <a:pt x="5380" y="1"/>
                      <a:pt x="5194"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1"/>
              <p:cNvSpPr/>
              <p:nvPr/>
            </p:nvSpPr>
            <p:spPr>
              <a:xfrm>
                <a:off x="6110468" y="3957596"/>
                <a:ext cx="380481" cy="139911"/>
              </a:xfrm>
              <a:custGeom>
                <a:rect b="b" l="l" r="r" t="t"/>
                <a:pathLst>
                  <a:path extrusionOk="0" h="4074" w="11079">
                    <a:moveTo>
                      <a:pt x="7169" y="1"/>
                    </a:moveTo>
                    <a:cubicBezTo>
                      <a:pt x="3828" y="1"/>
                      <a:pt x="684" y="2079"/>
                      <a:pt x="1" y="3733"/>
                    </a:cubicBezTo>
                    <a:cubicBezTo>
                      <a:pt x="1117" y="3971"/>
                      <a:pt x="2198" y="4073"/>
                      <a:pt x="3219" y="4073"/>
                    </a:cubicBezTo>
                    <a:cubicBezTo>
                      <a:pt x="7561" y="4073"/>
                      <a:pt x="10815" y="2222"/>
                      <a:pt x="11079" y="1126"/>
                    </a:cubicBezTo>
                    <a:cubicBezTo>
                      <a:pt x="9837" y="325"/>
                      <a:pt x="8488" y="1"/>
                      <a:pt x="7169" y="1"/>
                    </a:cubicBezTo>
                    <a:close/>
                  </a:path>
                </a:pathLst>
              </a:custGeom>
              <a:solidFill>
                <a:schemeClr val="accent1"/>
              </a:solidFill>
              <a:ln cap="rnd" cmpd="sng" w="106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1"/>
              <p:cNvSpPr/>
              <p:nvPr/>
            </p:nvSpPr>
            <p:spPr>
              <a:xfrm>
                <a:off x="6057101" y="4021197"/>
                <a:ext cx="308190" cy="89565"/>
              </a:xfrm>
              <a:custGeom>
                <a:rect b="b" l="l" r="r" t="t"/>
                <a:pathLst>
                  <a:path extrusionOk="0" fill="none" h="2608" w="8974">
                    <a:moveTo>
                      <a:pt x="1" y="2607"/>
                    </a:moveTo>
                    <a:cubicBezTo>
                      <a:pt x="3134" y="1455"/>
                      <a:pt x="6668" y="201"/>
                      <a:pt x="8973" y="1"/>
                    </a:cubicBezTo>
                  </a:path>
                </a:pathLst>
              </a:custGeom>
              <a:noFill/>
              <a:ln cap="rnd" cmpd="sng" w="13150">
                <a:solidFill>
                  <a:srgbClr val="1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1"/>
              <p:cNvSpPr/>
              <p:nvPr/>
            </p:nvSpPr>
            <p:spPr>
              <a:xfrm>
                <a:off x="5562204" y="4037337"/>
                <a:ext cx="440340" cy="195821"/>
              </a:xfrm>
              <a:custGeom>
                <a:rect b="b" l="l" r="r" t="t"/>
                <a:pathLst>
                  <a:path extrusionOk="0" h="5702" w="12822">
                    <a:moveTo>
                      <a:pt x="11104" y="0"/>
                    </a:moveTo>
                    <a:cubicBezTo>
                      <a:pt x="6490" y="0"/>
                      <a:pt x="2696" y="2978"/>
                      <a:pt x="1" y="5696"/>
                    </a:cubicBezTo>
                    <a:cubicBezTo>
                      <a:pt x="129" y="5700"/>
                      <a:pt x="256" y="5702"/>
                      <a:pt x="383" y="5702"/>
                    </a:cubicBezTo>
                    <a:cubicBezTo>
                      <a:pt x="7392" y="5702"/>
                      <a:pt x="12822" y="353"/>
                      <a:pt x="12206" y="57"/>
                    </a:cubicBezTo>
                    <a:cubicBezTo>
                      <a:pt x="11834" y="19"/>
                      <a:pt x="11466" y="0"/>
                      <a:pt x="11104"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1"/>
              <p:cNvSpPr/>
              <p:nvPr/>
            </p:nvSpPr>
            <p:spPr>
              <a:xfrm>
                <a:off x="5436548" y="3990976"/>
                <a:ext cx="290091" cy="299673"/>
              </a:xfrm>
              <a:custGeom>
                <a:rect b="b" l="l" r="r" t="t"/>
                <a:pathLst>
                  <a:path extrusionOk="0" h="8726" w="8447">
                    <a:moveTo>
                      <a:pt x="6743" y="0"/>
                    </a:moveTo>
                    <a:cubicBezTo>
                      <a:pt x="4689" y="0"/>
                      <a:pt x="497" y="4686"/>
                      <a:pt x="1" y="8726"/>
                    </a:cubicBezTo>
                    <a:cubicBezTo>
                      <a:pt x="1981" y="7147"/>
                      <a:pt x="8447" y="781"/>
                      <a:pt x="7093" y="54"/>
                    </a:cubicBezTo>
                    <a:cubicBezTo>
                      <a:pt x="6986" y="18"/>
                      <a:pt x="6868" y="0"/>
                      <a:pt x="6743"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1"/>
              <p:cNvSpPr/>
              <p:nvPr/>
            </p:nvSpPr>
            <p:spPr>
              <a:xfrm>
                <a:off x="5271297" y="4358431"/>
                <a:ext cx="337449" cy="67758"/>
              </a:xfrm>
              <a:custGeom>
                <a:rect b="b" l="l" r="r" t="t"/>
                <a:pathLst>
                  <a:path extrusionOk="0" h="1973" w="9826">
                    <a:moveTo>
                      <a:pt x="3558" y="1"/>
                    </a:moveTo>
                    <a:cubicBezTo>
                      <a:pt x="2167" y="1"/>
                      <a:pt x="863" y="183"/>
                      <a:pt x="1" y="632"/>
                    </a:cubicBezTo>
                    <a:cubicBezTo>
                      <a:pt x="1082" y="1061"/>
                      <a:pt x="5045" y="1973"/>
                      <a:pt x="7603" y="1973"/>
                    </a:cubicBezTo>
                    <a:cubicBezTo>
                      <a:pt x="8780" y="1973"/>
                      <a:pt x="9659" y="1780"/>
                      <a:pt x="9825" y="1259"/>
                    </a:cubicBezTo>
                    <a:cubicBezTo>
                      <a:pt x="8812" y="583"/>
                      <a:pt x="6046" y="1"/>
                      <a:pt x="3558"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1"/>
              <p:cNvSpPr/>
              <p:nvPr/>
            </p:nvSpPr>
            <p:spPr>
              <a:xfrm>
                <a:off x="5451178" y="4264988"/>
                <a:ext cx="369285" cy="65045"/>
              </a:xfrm>
              <a:custGeom>
                <a:rect b="b" l="l" r="r" t="t"/>
                <a:pathLst>
                  <a:path extrusionOk="0" h="1894" w="10753">
                    <a:moveTo>
                      <a:pt x="6552" y="1"/>
                    </a:moveTo>
                    <a:cubicBezTo>
                      <a:pt x="4437" y="1"/>
                      <a:pt x="1931" y="371"/>
                      <a:pt x="1" y="747"/>
                    </a:cubicBezTo>
                    <a:cubicBezTo>
                      <a:pt x="450" y="1521"/>
                      <a:pt x="3885" y="1893"/>
                      <a:pt x="6793" y="1893"/>
                    </a:cubicBezTo>
                    <a:cubicBezTo>
                      <a:pt x="8591" y="1893"/>
                      <a:pt x="10188" y="1751"/>
                      <a:pt x="10753" y="1473"/>
                    </a:cubicBezTo>
                    <a:cubicBezTo>
                      <a:pt x="10389" y="371"/>
                      <a:pt x="8666" y="1"/>
                      <a:pt x="6552"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1"/>
              <p:cNvSpPr/>
              <p:nvPr/>
            </p:nvSpPr>
            <p:spPr>
              <a:xfrm>
                <a:off x="5218479" y="4081088"/>
                <a:ext cx="249979" cy="309392"/>
              </a:xfrm>
              <a:custGeom>
                <a:rect b="b" l="l" r="r" t="t"/>
                <a:pathLst>
                  <a:path extrusionOk="0" h="9009" w="7279">
                    <a:moveTo>
                      <a:pt x="6677" y="0"/>
                    </a:moveTo>
                    <a:cubicBezTo>
                      <a:pt x="3366" y="0"/>
                      <a:pt x="0" y="7202"/>
                      <a:pt x="386" y="9009"/>
                    </a:cubicBezTo>
                    <a:cubicBezTo>
                      <a:pt x="1764" y="8483"/>
                      <a:pt x="7278" y="462"/>
                      <a:pt x="7078" y="36"/>
                    </a:cubicBezTo>
                    <a:cubicBezTo>
                      <a:pt x="6944" y="12"/>
                      <a:pt x="6811" y="0"/>
                      <a:pt x="6677"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1"/>
              <p:cNvSpPr/>
              <p:nvPr/>
            </p:nvSpPr>
            <p:spPr>
              <a:xfrm>
                <a:off x="5045810" y="4103823"/>
                <a:ext cx="182496" cy="383915"/>
              </a:xfrm>
              <a:custGeom>
                <a:rect b="b" l="l" r="r" t="t"/>
                <a:pathLst>
                  <a:path extrusionOk="0" h="11179" w="5314">
                    <a:moveTo>
                      <a:pt x="4913" y="1"/>
                    </a:moveTo>
                    <a:lnTo>
                      <a:pt x="4913" y="1"/>
                    </a:lnTo>
                    <a:cubicBezTo>
                      <a:pt x="1780" y="728"/>
                      <a:pt x="0" y="9926"/>
                      <a:pt x="201" y="11179"/>
                    </a:cubicBezTo>
                    <a:cubicBezTo>
                      <a:pt x="2907" y="9826"/>
                      <a:pt x="5314" y="302"/>
                      <a:pt x="4913"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1"/>
              <p:cNvSpPr/>
              <p:nvPr/>
            </p:nvSpPr>
            <p:spPr>
              <a:xfrm>
                <a:off x="5013082" y="4460220"/>
                <a:ext cx="412316" cy="96090"/>
              </a:xfrm>
              <a:custGeom>
                <a:rect b="b" l="l" r="r" t="t"/>
                <a:pathLst>
                  <a:path extrusionOk="0" h="2798" w="12006">
                    <a:moveTo>
                      <a:pt x="7279" y="1"/>
                    </a:moveTo>
                    <a:cubicBezTo>
                      <a:pt x="4462" y="1"/>
                      <a:pt x="1472" y="906"/>
                      <a:pt x="1" y="1428"/>
                    </a:cubicBezTo>
                    <a:cubicBezTo>
                      <a:pt x="565" y="2260"/>
                      <a:pt x="3106" y="2797"/>
                      <a:pt x="5807" y="2797"/>
                    </a:cubicBezTo>
                    <a:cubicBezTo>
                      <a:pt x="8148" y="2797"/>
                      <a:pt x="10609" y="2393"/>
                      <a:pt x="12006" y="1428"/>
                    </a:cubicBezTo>
                    <a:cubicBezTo>
                      <a:pt x="10789" y="366"/>
                      <a:pt x="9069" y="1"/>
                      <a:pt x="7279"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1"/>
              <p:cNvSpPr/>
              <p:nvPr/>
            </p:nvSpPr>
            <p:spPr>
              <a:xfrm>
                <a:off x="4951988" y="4186448"/>
                <a:ext cx="728198" cy="354655"/>
              </a:xfrm>
              <a:custGeom>
                <a:rect b="b" l="l" r="r" t="t"/>
                <a:pathLst>
                  <a:path extrusionOk="0" fill="none" h="10327" w="21204">
                    <a:moveTo>
                      <a:pt x="0" y="10327"/>
                    </a:moveTo>
                    <a:cubicBezTo>
                      <a:pt x="5865" y="7420"/>
                      <a:pt x="15665" y="1780"/>
                      <a:pt x="21203" y="1"/>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1"/>
              <p:cNvSpPr/>
              <p:nvPr/>
            </p:nvSpPr>
            <p:spPr>
              <a:xfrm>
                <a:off x="5214496" y="4556307"/>
                <a:ext cx="336591" cy="117280"/>
              </a:xfrm>
              <a:custGeom>
                <a:rect b="b" l="l" r="r" t="t"/>
                <a:pathLst>
                  <a:path extrusionOk="0" h="3415" w="9801">
                    <a:moveTo>
                      <a:pt x="8287" y="1"/>
                    </a:moveTo>
                    <a:cubicBezTo>
                      <a:pt x="5891" y="1"/>
                      <a:pt x="2535" y="1557"/>
                      <a:pt x="1" y="2915"/>
                    </a:cubicBezTo>
                    <a:cubicBezTo>
                      <a:pt x="1050" y="3263"/>
                      <a:pt x="2122" y="3414"/>
                      <a:pt x="3155" y="3414"/>
                    </a:cubicBezTo>
                    <a:cubicBezTo>
                      <a:pt x="6439" y="3414"/>
                      <a:pt x="9323" y="1885"/>
                      <a:pt x="9800" y="284"/>
                    </a:cubicBezTo>
                    <a:cubicBezTo>
                      <a:pt x="9365" y="88"/>
                      <a:pt x="8853" y="1"/>
                      <a:pt x="8287" y="1"/>
                    </a:cubicBezTo>
                    <a:close/>
                  </a:path>
                </a:pathLst>
              </a:custGeom>
              <a:solidFill>
                <a:schemeClr val="accent1"/>
              </a:solidFill>
              <a:ln cap="rnd" cmpd="sng" w="106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1"/>
              <p:cNvSpPr/>
              <p:nvPr/>
            </p:nvSpPr>
            <p:spPr>
              <a:xfrm>
                <a:off x="5651733" y="4343973"/>
                <a:ext cx="1097449" cy="165290"/>
              </a:xfrm>
              <a:custGeom>
                <a:rect b="b" l="l" r="r" t="t"/>
                <a:pathLst>
                  <a:path extrusionOk="0" fill="none" h="4813" w="31956">
                    <a:moveTo>
                      <a:pt x="0" y="4813"/>
                    </a:moveTo>
                    <a:cubicBezTo>
                      <a:pt x="2081" y="3133"/>
                      <a:pt x="8447" y="828"/>
                      <a:pt x="16191" y="1254"/>
                    </a:cubicBezTo>
                    <a:cubicBezTo>
                      <a:pt x="23910" y="1680"/>
                      <a:pt x="30502" y="1254"/>
                      <a:pt x="31955" y="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1"/>
              <p:cNvSpPr/>
              <p:nvPr/>
            </p:nvSpPr>
            <p:spPr>
              <a:xfrm>
                <a:off x="6580433" y="4017762"/>
                <a:ext cx="100727" cy="104195"/>
              </a:xfrm>
              <a:custGeom>
                <a:rect b="b" l="l" r="r" t="t"/>
                <a:pathLst>
                  <a:path extrusionOk="0" h="3034" w="2933">
                    <a:moveTo>
                      <a:pt x="1454" y="1"/>
                    </a:moveTo>
                    <a:cubicBezTo>
                      <a:pt x="627" y="1"/>
                      <a:pt x="0" y="627"/>
                      <a:pt x="0" y="1454"/>
                    </a:cubicBezTo>
                    <a:cubicBezTo>
                      <a:pt x="0" y="2306"/>
                      <a:pt x="627" y="3033"/>
                      <a:pt x="1454" y="3033"/>
                    </a:cubicBezTo>
                    <a:cubicBezTo>
                      <a:pt x="2306" y="3033"/>
                      <a:pt x="2932" y="2306"/>
                      <a:pt x="2932" y="1454"/>
                    </a:cubicBezTo>
                    <a:cubicBezTo>
                      <a:pt x="2932" y="627"/>
                      <a:pt x="2306" y="1"/>
                      <a:pt x="14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1"/>
              <p:cNvSpPr/>
              <p:nvPr/>
            </p:nvSpPr>
            <p:spPr>
              <a:xfrm>
                <a:off x="5705100" y="4548821"/>
                <a:ext cx="104161" cy="103302"/>
              </a:xfrm>
              <a:custGeom>
                <a:rect b="b" l="l" r="r" t="t"/>
                <a:pathLst>
                  <a:path extrusionOk="0" h="3008" w="3033">
                    <a:moveTo>
                      <a:pt x="1479" y="0"/>
                    </a:moveTo>
                    <a:cubicBezTo>
                      <a:pt x="627" y="0"/>
                      <a:pt x="0" y="627"/>
                      <a:pt x="0" y="1454"/>
                    </a:cubicBezTo>
                    <a:cubicBezTo>
                      <a:pt x="0" y="2281"/>
                      <a:pt x="627" y="3008"/>
                      <a:pt x="1479" y="3008"/>
                    </a:cubicBezTo>
                    <a:cubicBezTo>
                      <a:pt x="2306" y="3008"/>
                      <a:pt x="3033" y="2281"/>
                      <a:pt x="3033" y="1454"/>
                    </a:cubicBezTo>
                    <a:cubicBezTo>
                      <a:pt x="3033" y="627"/>
                      <a:pt x="2306" y="0"/>
                      <a:pt x="14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1"/>
              <p:cNvSpPr/>
              <p:nvPr/>
            </p:nvSpPr>
            <p:spPr>
              <a:xfrm>
                <a:off x="6731055" y="4157189"/>
                <a:ext cx="724730" cy="125694"/>
              </a:xfrm>
              <a:custGeom>
                <a:rect b="b" l="l" r="r" t="t"/>
                <a:pathLst>
                  <a:path extrusionOk="0" fill="none" h="3660" w="21103">
                    <a:moveTo>
                      <a:pt x="0" y="1680"/>
                    </a:moveTo>
                    <a:cubicBezTo>
                      <a:pt x="4712" y="1"/>
                      <a:pt x="17243" y="3033"/>
                      <a:pt x="21103" y="366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1"/>
              <p:cNvSpPr/>
              <p:nvPr/>
            </p:nvSpPr>
            <p:spPr>
              <a:xfrm>
                <a:off x="6914371" y="4082325"/>
                <a:ext cx="154095" cy="114498"/>
              </a:xfrm>
              <a:custGeom>
                <a:rect b="b" l="l" r="r" t="t"/>
                <a:pathLst>
                  <a:path extrusionOk="0" fill="none" h="3334" w="4487">
                    <a:moveTo>
                      <a:pt x="1" y="3334"/>
                    </a:moveTo>
                    <a:cubicBezTo>
                      <a:pt x="2808" y="2406"/>
                      <a:pt x="4487" y="0"/>
                      <a:pt x="4487" y="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1"/>
              <p:cNvSpPr/>
              <p:nvPr/>
            </p:nvSpPr>
            <p:spPr>
              <a:xfrm>
                <a:off x="7100296" y="4067695"/>
                <a:ext cx="132562" cy="150661"/>
              </a:xfrm>
              <a:custGeom>
                <a:rect b="b" l="l" r="r" t="t"/>
                <a:pathLst>
                  <a:path extrusionOk="0" fill="none" h="4387" w="3860">
                    <a:moveTo>
                      <a:pt x="0" y="4386"/>
                    </a:moveTo>
                    <a:lnTo>
                      <a:pt x="3860" y="0"/>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1"/>
              <p:cNvSpPr/>
              <p:nvPr/>
            </p:nvSpPr>
            <p:spPr>
              <a:xfrm>
                <a:off x="7232820" y="4125355"/>
                <a:ext cx="129162" cy="107629"/>
              </a:xfrm>
              <a:custGeom>
                <a:rect b="b" l="l" r="r" t="t"/>
                <a:pathLst>
                  <a:path extrusionOk="0" fill="none" h="3134" w="3761">
                    <a:moveTo>
                      <a:pt x="1" y="3133"/>
                    </a:moveTo>
                    <a:lnTo>
                      <a:pt x="3760" y="0"/>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1"/>
              <p:cNvSpPr/>
              <p:nvPr/>
            </p:nvSpPr>
            <p:spPr>
              <a:xfrm>
                <a:off x="7146760" y="4232947"/>
                <a:ext cx="100727" cy="96434"/>
              </a:xfrm>
              <a:custGeom>
                <a:rect b="b" l="l" r="r" t="t"/>
                <a:pathLst>
                  <a:path extrusionOk="0" fill="none" h="2808" w="2933">
                    <a:moveTo>
                      <a:pt x="0" y="0"/>
                    </a:moveTo>
                    <a:lnTo>
                      <a:pt x="2933" y="2807"/>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1"/>
              <p:cNvSpPr/>
              <p:nvPr/>
            </p:nvSpPr>
            <p:spPr>
              <a:xfrm>
                <a:off x="7000431" y="4204546"/>
                <a:ext cx="99902" cy="150661"/>
              </a:xfrm>
              <a:custGeom>
                <a:rect b="b" l="l" r="r" t="t"/>
                <a:pathLst>
                  <a:path extrusionOk="0" fill="none" h="4387" w="2909">
                    <a:moveTo>
                      <a:pt x="1" y="0"/>
                    </a:moveTo>
                    <a:lnTo>
                      <a:pt x="2908" y="4386"/>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1"/>
              <p:cNvSpPr/>
              <p:nvPr/>
            </p:nvSpPr>
            <p:spPr>
              <a:xfrm>
                <a:off x="6838613" y="4082325"/>
                <a:ext cx="57730" cy="117932"/>
              </a:xfrm>
              <a:custGeom>
                <a:rect b="b" l="l" r="r" t="t"/>
                <a:pathLst>
                  <a:path extrusionOk="0" fill="none" h="3434" w="1681">
                    <a:moveTo>
                      <a:pt x="1" y="3434"/>
                    </a:moveTo>
                    <a:cubicBezTo>
                      <a:pt x="1054" y="1980"/>
                      <a:pt x="1680" y="827"/>
                      <a:pt x="1680" y="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1"/>
              <p:cNvSpPr/>
              <p:nvPr/>
            </p:nvSpPr>
            <p:spPr>
              <a:xfrm>
                <a:off x="7035734" y="4035826"/>
                <a:ext cx="64598" cy="68032"/>
              </a:xfrm>
              <a:custGeom>
                <a:rect b="b" l="l" r="r" t="t"/>
                <a:pathLst>
                  <a:path extrusionOk="0" h="1981" w="1881">
                    <a:moveTo>
                      <a:pt x="953" y="1"/>
                    </a:moveTo>
                    <a:cubicBezTo>
                      <a:pt x="426" y="1"/>
                      <a:pt x="0" y="402"/>
                      <a:pt x="0" y="928"/>
                    </a:cubicBezTo>
                    <a:cubicBezTo>
                      <a:pt x="0" y="1555"/>
                      <a:pt x="426" y="1981"/>
                      <a:pt x="953" y="1981"/>
                    </a:cubicBezTo>
                    <a:cubicBezTo>
                      <a:pt x="1479" y="1981"/>
                      <a:pt x="1880" y="1555"/>
                      <a:pt x="1880" y="928"/>
                    </a:cubicBezTo>
                    <a:cubicBezTo>
                      <a:pt x="1880" y="402"/>
                      <a:pt x="1479" y="1"/>
                      <a:pt x="95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1"/>
              <p:cNvSpPr/>
              <p:nvPr/>
            </p:nvSpPr>
            <p:spPr>
              <a:xfrm>
                <a:off x="7197551" y="4035826"/>
                <a:ext cx="68032" cy="68032"/>
              </a:xfrm>
              <a:custGeom>
                <a:rect b="b" l="l" r="r" t="t"/>
                <a:pathLst>
                  <a:path extrusionOk="0" h="1981" w="1981">
                    <a:moveTo>
                      <a:pt x="1028" y="1"/>
                    </a:moveTo>
                    <a:cubicBezTo>
                      <a:pt x="526" y="1"/>
                      <a:pt x="0" y="402"/>
                      <a:pt x="0" y="928"/>
                    </a:cubicBezTo>
                    <a:cubicBezTo>
                      <a:pt x="0" y="1555"/>
                      <a:pt x="526" y="1981"/>
                      <a:pt x="1028" y="1981"/>
                    </a:cubicBezTo>
                    <a:cubicBezTo>
                      <a:pt x="1554" y="1981"/>
                      <a:pt x="1980" y="1555"/>
                      <a:pt x="1980" y="928"/>
                    </a:cubicBezTo>
                    <a:cubicBezTo>
                      <a:pt x="1980" y="402"/>
                      <a:pt x="1554" y="1"/>
                      <a:pt x="10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1"/>
              <p:cNvSpPr/>
              <p:nvPr/>
            </p:nvSpPr>
            <p:spPr>
              <a:xfrm>
                <a:off x="7330076" y="4082325"/>
                <a:ext cx="68032" cy="68032"/>
              </a:xfrm>
              <a:custGeom>
                <a:rect b="b" l="l" r="r" t="t"/>
                <a:pathLst>
                  <a:path extrusionOk="0" h="1981" w="1981">
                    <a:moveTo>
                      <a:pt x="928" y="0"/>
                    </a:moveTo>
                    <a:cubicBezTo>
                      <a:pt x="427" y="0"/>
                      <a:pt x="1" y="527"/>
                      <a:pt x="1" y="1053"/>
                    </a:cubicBezTo>
                    <a:cubicBezTo>
                      <a:pt x="1" y="1554"/>
                      <a:pt x="427" y="1980"/>
                      <a:pt x="928" y="1980"/>
                    </a:cubicBezTo>
                    <a:cubicBezTo>
                      <a:pt x="1454" y="1980"/>
                      <a:pt x="1981" y="1554"/>
                      <a:pt x="1981" y="1053"/>
                    </a:cubicBezTo>
                    <a:cubicBezTo>
                      <a:pt x="1981" y="527"/>
                      <a:pt x="1454" y="0"/>
                      <a:pt x="92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1"/>
              <p:cNvSpPr/>
              <p:nvPr/>
            </p:nvSpPr>
            <p:spPr>
              <a:xfrm>
                <a:off x="7211322" y="4294041"/>
                <a:ext cx="68891" cy="68032"/>
              </a:xfrm>
              <a:custGeom>
                <a:rect b="b" l="l" r="r" t="t"/>
                <a:pathLst>
                  <a:path extrusionOk="0" h="1981" w="2006">
                    <a:moveTo>
                      <a:pt x="1053" y="1"/>
                    </a:moveTo>
                    <a:cubicBezTo>
                      <a:pt x="526" y="1"/>
                      <a:pt x="0" y="402"/>
                      <a:pt x="0" y="1028"/>
                    </a:cubicBezTo>
                    <a:cubicBezTo>
                      <a:pt x="0" y="1555"/>
                      <a:pt x="526" y="1981"/>
                      <a:pt x="1053" y="1981"/>
                    </a:cubicBezTo>
                    <a:cubicBezTo>
                      <a:pt x="1579" y="1981"/>
                      <a:pt x="2005" y="1555"/>
                      <a:pt x="2005" y="1028"/>
                    </a:cubicBezTo>
                    <a:cubicBezTo>
                      <a:pt x="2005" y="402"/>
                      <a:pt x="1579" y="1"/>
                      <a:pt x="105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1"/>
              <p:cNvSpPr/>
              <p:nvPr/>
            </p:nvSpPr>
            <p:spPr>
              <a:xfrm>
                <a:off x="7057232" y="4322441"/>
                <a:ext cx="68032" cy="68032"/>
              </a:xfrm>
              <a:custGeom>
                <a:rect b="b" l="l" r="r" t="t"/>
                <a:pathLst>
                  <a:path extrusionOk="0" h="1981" w="1981">
                    <a:moveTo>
                      <a:pt x="1054" y="1"/>
                    </a:moveTo>
                    <a:cubicBezTo>
                      <a:pt x="527" y="1"/>
                      <a:pt x="1" y="427"/>
                      <a:pt x="1" y="953"/>
                    </a:cubicBezTo>
                    <a:cubicBezTo>
                      <a:pt x="1" y="1455"/>
                      <a:pt x="527" y="1981"/>
                      <a:pt x="1054" y="1981"/>
                    </a:cubicBezTo>
                    <a:cubicBezTo>
                      <a:pt x="1580" y="1981"/>
                      <a:pt x="1981" y="1455"/>
                      <a:pt x="1981" y="953"/>
                    </a:cubicBezTo>
                    <a:cubicBezTo>
                      <a:pt x="1981" y="427"/>
                      <a:pt x="1580" y="1"/>
                      <a:pt x="10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1"/>
              <p:cNvSpPr/>
              <p:nvPr/>
            </p:nvSpPr>
            <p:spPr>
              <a:xfrm>
                <a:off x="6863579" y="4039295"/>
                <a:ext cx="64598" cy="61130"/>
              </a:xfrm>
              <a:custGeom>
                <a:rect b="b" l="l" r="r" t="t"/>
                <a:pathLst>
                  <a:path extrusionOk="0" h="1780" w="1881">
                    <a:moveTo>
                      <a:pt x="953" y="0"/>
                    </a:moveTo>
                    <a:cubicBezTo>
                      <a:pt x="427" y="0"/>
                      <a:pt x="1" y="301"/>
                      <a:pt x="1" y="827"/>
                    </a:cubicBezTo>
                    <a:cubicBezTo>
                      <a:pt x="1" y="1354"/>
                      <a:pt x="427" y="1780"/>
                      <a:pt x="953" y="1780"/>
                    </a:cubicBezTo>
                    <a:cubicBezTo>
                      <a:pt x="1480" y="1780"/>
                      <a:pt x="1881" y="1354"/>
                      <a:pt x="1881" y="827"/>
                    </a:cubicBezTo>
                    <a:cubicBezTo>
                      <a:pt x="1881" y="301"/>
                      <a:pt x="1480" y="0"/>
                      <a:pt x="95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1"/>
              <p:cNvSpPr/>
              <p:nvPr/>
            </p:nvSpPr>
            <p:spPr>
              <a:xfrm>
                <a:off x="5454646" y="4544528"/>
                <a:ext cx="150626" cy="64564"/>
              </a:xfrm>
              <a:custGeom>
                <a:rect b="b" l="l" r="r" t="t"/>
                <a:pathLst>
                  <a:path extrusionOk="0" fill="none" h="1880" w="4386">
                    <a:moveTo>
                      <a:pt x="4386" y="0"/>
                    </a:moveTo>
                    <a:cubicBezTo>
                      <a:pt x="3860" y="226"/>
                      <a:pt x="1980" y="1053"/>
                      <a:pt x="0" y="1880"/>
                    </a:cubicBezTo>
                  </a:path>
                </a:pathLst>
              </a:custGeom>
              <a:noFill/>
              <a:ln cap="rnd" cmpd="sng" w="13150">
                <a:solidFill>
                  <a:srgbClr val="1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1"/>
              <p:cNvSpPr/>
              <p:nvPr/>
            </p:nvSpPr>
            <p:spPr>
              <a:xfrm>
                <a:off x="2513632" y="4227967"/>
                <a:ext cx="233289" cy="165977"/>
              </a:xfrm>
              <a:custGeom>
                <a:rect b="b" l="l" r="r" t="t"/>
                <a:pathLst>
                  <a:path extrusionOk="0" h="4833" w="6793">
                    <a:moveTo>
                      <a:pt x="1198" y="0"/>
                    </a:moveTo>
                    <a:cubicBezTo>
                      <a:pt x="799" y="0"/>
                      <a:pt x="397" y="76"/>
                      <a:pt x="0" y="246"/>
                    </a:cubicBezTo>
                    <a:cubicBezTo>
                      <a:pt x="674" y="1314"/>
                      <a:pt x="4404" y="3997"/>
                      <a:pt x="6363" y="4703"/>
                    </a:cubicBezTo>
                    <a:lnTo>
                      <a:pt x="6363" y="4703"/>
                    </a:lnTo>
                    <a:cubicBezTo>
                      <a:pt x="6165" y="3070"/>
                      <a:pt x="3737" y="0"/>
                      <a:pt x="1198" y="0"/>
                    </a:cubicBezTo>
                    <a:close/>
                    <a:moveTo>
                      <a:pt x="6363" y="4703"/>
                    </a:moveTo>
                    <a:cubicBezTo>
                      <a:pt x="6364" y="4713"/>
                      <a:pt x="6365" y="4722"/>
                      <a:pt x="6366" y="4732"/>
                    </a:cubicBezTo>
                    <a:lnTo>
                      <a:pt x="6746" y="4821"/>
                    </a:lnTo>
                    <a:lnTo>
                      <a:pt x="6746" y="4821"/>
                    </a:lnTo>
                    <a:cubicBezTo>
                      <a:pt x="6628" y="4792"/>
                      <a:pt x="6500" y="4753"/>
                      <a:pt x="6363" y="4703"/>
                    </a:cubicBezTo>
                    <a:close/>
                    <a:moveTo>
                      <a:pt x="6746" y="4821"/>
                    </a:moveTo>
                    <a:lnTo>
                      <a:pt x="6746" y="4821"/>
                    </a:lnTo>
                    <a:cubicBezTo>
                      <a:pt x="6761" y="4825"/>
                      <a:pt x="6777" y="4829"/>
                      <a:pt x="6792" y="4832"/>
                    </a:cubicBezTo>
                    <a:lnTo>
                      <a:pt x="6746" y="4821"/>
                    </a:ln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1"/>
              <p:cNvSpPr/>
              <p:nvPr/>
            </p:nvSpPr>
            <p:spPr>
              <a:xfrm>
                <a:off x="2513632" y="4193351"/>
                <a:ext cx="233289" cy="200595"/>
              </a:xfrm>
              <a:custGeom>
                <a:rect b="b" l="l" r="r" t="t"/>
                <a:pathLst>
                  <a:path extrusionOk="0" fill="none" h="5841" w="6793">
                    <a:moveTo>
                      <a:pt x="6366" y="5740"/>
                    </a:moveTo>
                    <a:cubicBezTo>
                      <a:pt x="6166" y="3860"/>
                      <a:pt x="2933" y="0"/>
                      <a:pt x="0" y="1254"/>
                    </a:cubicBezTo>
                    <a:cubicBezTo>
                      <a:pt x="727" y="2406"/>
                      <a:pt x="5013" y="5439"/>
                      <a:pt x="6792" y="5840"/>
                    </a:cubicBezTo>
                  </a:path>
                </a:pathLst>
              </a:custGeom>
              <a:no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1"/>
              <p:cNvSpPr/>
              <p:nvPr/>
            </p:nvSpPr>
            <p:spPr>
              <a:xfrm>
                <a:off x="2689220" y="4393906"/>
                <a:ext cx="208322" cy="112849"/>
              </a:xfrm>
              <a:custGeom>
                <a:rect b="b" l="l" r="r" t="t"/>
                <a:pathLst>
                  <a:path extrusionOk="0" h="3286" w="6066">
                    <a:moveTo>
                      <a:pt x="6065" y="0"/>
                    </a:moveTo>
                    <a:cubicBezTo>
                      <a:pt x="6065" y="0"/>
                      <a:pt x="1253" y="1579"/>
                      <a:pt x="0" y="2732"/>
                    </a:cubicBezTo>
                    <a:cubicBezTo>
                      <a:pt x="358" y="3090"/>
                      <a:pt x="1027" y="3286"/>
                      <a:pt x="1795" y="3286"/>
                    </a:cubicBezTo>
                    <a:cubicBezTo>
                      <a:pt x="3503" y="3286"/>
                      <a:pt x="5702" y="2317"/>
                      <a:pt x="6065"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1"/>
              <p:cNvSpPr/>
              <p:nvPr/>
            </p:nvSpPr>
            <p:spPr>
              <a:xfrm>
                <a:off x="2732250" y="4224362"/>
                <a:ext cx="261690" cy="162680"/>
              </a:xfrm>
              <a:custGeom>
                <a:rect b="b" l="l" r="r" t="t"/>
                <a:pathLst>
                  <a:path extrusionOk="0" h="4737" w="7620">
                    <a:moveTo>
                      <a:pt x="1386" y="0"/>
                    </a:moveTo>
                    <a:cubicBezTo>
                      <a:pt x="1051" y="0"/>
                      <a:pt x="730" y="49"/>
                      <a:pt x="426" y="150"/>
                    </a:cubicBezTo>
                    <a:cubicBezTo>
                      <a:pt x="0" y="1930"/>
                      <a:pt x="6166" y="3809"/>
                      <a:pt x="7619" y="4737"/>
                    </a:cubicBezTo>
                    <a:cubicBezTo>
                      <a:pt x="6001" y="1867"/>
                      <a:pt x="3454" y="0"/>
                      <a:pt x="1386"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1"/>
              <p:cNvSpPr/>
              <p:nvPr/>
            </p:nvSpPr>
            <p:spPr>
              <a:xfrm>
                <a:off x="2968933" y="4407093"/>
                <a:ext cx="244484" cy="103234"/>
              </a:xfrm>
              <a:custGeom>
                <a:rect b="b" l="l" r="r" t="t"/>
                <a:pathLst>
                  <a:path extrusionOk="0" h="3006" w="7119">
                    <a:moveTo>
                      <a:pt x="6288" y="1"/>
                    </a:moveTo>
                    <a:cubicBezTo>
                      <a:pt x="4403" y="1"/>
                      <a:pt x="720" y="1290"/>
                      <a:pt x="1" y="2348"/>
                    </a:cubicBezTo>
                    <a:cubicBezTo>
                      <a:pt x="194" y="2796"/>
                      <a:pt x="834" y="3006"/>
                      <a:pt x="1661" y="3006"/>
                    </a:cubicBezTo>
                    <a:cubicBezTo>
                      <a:pt x="3519" y="3006"/>
                      <a:pt x="6321" y="1946"/>
                      <a:pt x="7119" y="142"/>
                    </a:cubicBezTo>
                    <a:cubicBezTo>
                      <a:pt x="6923" y="45"/>
                      <a:pt x="6636" y="1"/>
                      <a:pt x="6288"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1"/>
              <p:cNvSpPr/>
              <p:nvPr/>
            </p:nvSpPr>
            <p:spPr>
              <a:xfrm>
                <a:off x="2205485" y="4279480"/>
                <a:ext cx="276354" cy="97224"/>
              </a:xfrm>
              <a:custGeom>
                <a:rect b="b" l="l" r="r" t="t"/>
                <a:pathLst>
                  <a:path extrusionOk="0" h="2831" w="8047">
                    <a:moveTo>
                      <a:pt x="1909" y="0"/>
                    </a:moveTo>
                    <a:cubicBezTo>
                      <a:pt x="1373" y="0"/>
                      <a:pt x="896" y="98"/>
                      <a:pt x="527" y="325"/>
                    </a:cubicBezTo>
                    <a:cubicBezTo>
                      <a:pt x="1" y="2505"/>
                      <a:pt x="5114" y="2831"/>
                      <a:pt x="8046" y="2831"/>
                    </a:cubicBezTo>
                    <a:cubicBezTo>
                      <a:pt x="7281" y="1642"/>
                      <a:pt x="4103" y="0"/>
                      <a:pt x="1909"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1"/>
              <p:cNvSpPr/>
              <p:nvPr/>
            </p:nvSpPr>
            <p:spPr>
              <a:xfrm>
                <a:off x="2395703" y="4393906"/>
                <a:ext cx="218659" cy="96056"/>
              </a:xfrm>
              <a:custGeom>
                <a:rect b="b" l="l" r="r" t="t"/>
                <a:pathLst>
                  <a:path extrusionOk="0" h="2797" w="6367">
                    <a:moveTo>
                      <a:pt x="6367" y="0"/>
                    </a:moveTo>
                    <a:cubicBezTo>
                      <a:pt x="4061" y="526"/>
                      <a:pt x="402" y="1053"/>
                      <a:pt x="1" y="2306"/>
                    </a:cubicBezTo>
                    <a:cubicBezTo>
                      <a:pt x="617" y="2652"/>
                      <a:pt x="1234" y="2796"/>
                      <a:pt x="1830" y="2796"/>
                    </a:cubicBezTo>
                    <a:cubicBezTo>
                      <a:pt x="3950" y="2796"/>
                      <a:pt x="5799" y="978"/>
                      <a:pt x="6367"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1"/>
              <p:cNvSpPr/>
              <p:nvPr/>
            </p:nvSpPr>
            <p:spPr>
              <a:xfrm>
                <a:off x="3001660" y="4183152"/>
                <a:ext cx="211756" cy="210794"/>
              </a:xfrm>
              <a:custGeom>
                <a:rect b="b" l="l" r="r" t="t"/>
                <a:pathLst>
                  <a:path extrusionOk="0" h="6138" w="6166">
                    <a:moveTo>
                      <a:pt x="953" y="1"/>
                    </a:moveTo>
                    <a:cubicBezTo>
                      <a:pt x="765" y="1"/>
                      <a:pt x="581" y="32"/>
                      <a:pt x="401" y="97"/>
                    </a:cubicBezTo>
                    <a:cubicBezTo>
                      <a:pt x="0" y="2277"/>
                      <a:pt x="4160" y="5310"/>
                      <a:pt x="6166" y="6137"/>
                    </a:cubicBezTo>
                    <a:cubicBezTo>
                      <a:pt x="5116" y="3194"/>
                      <a:pt x="2861" y="1"/>
                      <a:pt x="953"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1"/>
              <p:cNvSpPr/>
              <p:nvPr/>
            </p:nvSpPr>
            <p:spPr>
              <a:xfrm>
                <a:off x="2653917" y="3957596"/>
                <a:ext cx="376188" cy="139911"/>
              </a:xfrm>
              <a:custGeom>
                <a:rect b="b" l="l" r="r" t="t"/>
                <a:pathLst>
                  <a:path extrusionOk="0" h="4074" w="10954">
                    <a:moveTo>
                      <a:pt x="3907" y="1"/>
                    </a:moveTo>
                    <a:cubicBezTo>
                      <a:pt x="2591" y="1"/>
                      <a:pt x="1242" y="325"/>
                      <a:pt x="1" y="1126"/>
                    </a:cubicBezTo>
                    <a:cubicBezTo>
                      <a:pt x="244" y="2222"/>
                      <a:pt x="3511" y="4073"/>
                      <a:pt x="7792" y="4073"/>
                    </a:cubicBezTo>
                    <a:cubicBezTo>
                      <a:pt x="8798" y="4073"/>
                      <a:pt x="9861" y="3971"/>
                      <a:pt x="10953" y="3733"/>
                    </a:cubicBezTo>
                    <a:cubicBezTo>
                      <a:pt x="10360" y="2079"/>
                      <a:pt x="7242" y="1"/>
                      <a:pt x="3907" y="1"/>
                    </a:cubicBezTo>
                    <a:close/>
                  </a:path>
                </a:pathLst>
              </a:custGeom>
              <a:solidFill>
                <a:schemeClr val="accent1"/>
              </a:solidFill>
              <a:ln cap="rnd" cmpd="sng" w="106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1"/>
              <p:cNvSpPr/>
              <p:nvPr/>
            </p:nvSpPr>
            <p:spPr>
              <a:xfrm>
                <a:off x="2775280" y="4021197"/>
                <a:ext cx="312482" cy="89565"/>
              </a:xfrm>
              <a:custGeom>
                <a:rect b="b" l="l" r="r" t="t"/>
                <a:pathLst>
                  <a:path extrusionOk="0" fill="none" h="2608" w="9099">
                    <a:moveTo>
                      <a:pt x="9098" y="2607"/>
                    </a:moveTo>
                    <a:cubicBezTo>
                      <a:pt x="5965" y="1455"/>
                      <a:pt x="2407" y="201"/>
                      <a:pt x="1" y="1"/>
                    </a:cubicBezTo>
                  </a:path>
                </a:pathLst>
              </a:custGeom>
              <a:noFill/>
              <a:ln cap="rnd" cmpd="sng" w="13150">
                <a:solidFill>
                  <a:srgbClr val="1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1"/>
              <p:cNvSpPr/>
              <p:nvPr/>
            </p:nvSpPr>
            <p:spPr>
              <a:xfrm>
                <a:off x="3141465" y="4037337"/>
                <a:ext cx="441198" cy="195821"/>
              </a:xfrm>
              <a:custGeom>
                <a:rect b="b" l="l" r="r" t="t"/>
                <a:pathLst>
                  <a:path extrusionOk="0" h="5702" w="12847">
                    <a:moveTo>
                      <a:pt x="1717" y="0"/>
                    </a:moveTo>
                    <a:cubicBezTo>
                      <a:pt x="1355" y="0"/>
                      <a:pt x="988" y="19"/>
                      <a:pt x="616" y="57"/>
                    </a:cubicBezTo>
                    <a:cubicBezTo>
                      <a:pt x="0" y="353"/>
                      <a:pt x="5333" y="5702"/>
                      <a:pt x="12458" y="5702"/>
                    </a:cubicBezTo>
                    <a:cubicBezTo>
                      <a:pt x="12587" y="5702"/>
                      <a:pt x="12716" y="5700"/>
                      <a:pt x="12846" y="5696"/>
                    </a:cubicBezTo>
                    <a:cubicBezTo>
                      <a:pt x="10035" y="2978"/>
                      <a:pt x="6318" y="0"/>
                      <a:pt x="1717"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1"/>
              <p:cNvSpPr/>
              <p:nvPr/>
            </p:nvSpPr>
            <p:spPr>
              <a:xfrm>
                <a:off x="3417365" y="3990976"/>
                <a:ext cx="290950" cy="299673"/>
              </a:xfrm>
              <a:custGeom>
                <a:rect b="b" l="l" r="r" t="t"/>
                <a:pathLst>
                  <a:path extrusionOk="0" h="8726" w="8472">
                    <a:moveTo>
                      <a:pt x="1620" y="0"/>
                    </a:moveTo>
                    <a:cubicBezTo>
                      <a:pt x="1490" y="0"/>
                      <a:pt x="1367" y="18"/>
                      <a:pt x="1254" y="54"/>
                    </a:cubicBezTo>
                    <a:cubicBezTo>
                      <a:pt x="0" y="781"/>
                      <a:pt x="6467" y="7147"/>
                      <a:pt x="8472" y="8726"/>
                    </a:cubicBezTo>
                    <a:cubicBezTo>
                      <a:pt x="7976" y="4686"/>
                      <a:pt x="3761" y="0"/>
                      <a:pt x="1620"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1"/>
              <p:cNvSpPr/>
              <p:nvPr/>
            </p:nvSpPr>
            <p:spPr>
              <a:xfrm>
                <a:off x="3536153" y="4358431"/>
                <a:ext cx="336557" cy="67758"/>
              </a:xfrm>
              <a:custGeom>
                <a:rect b="b" l="l" r="r" t="t"/>
                <a:pathLst>
                  <a:path extrusionOk="0" h="1973" w="9800">
                    <a:moveTo>
                      <a:pt x="6244" y="1"/>
                    </a:moveTo>
                    <a:cubicBezTo>
                      <a:pt x="3757" y="1"/>
                      <a:pt x="997" y="583"/>
                      <a:pt x="0" y="1259"/>
                    </a:cubicBezTo>
                    <a:cubicBezTo>
                      <a:pt x="158" y="1780"/>
                      <a:pt x="1035" y="1973"/>
                      <a:pt x="2210" y="1973"/>
                    </a:cubicBezTo>
                    <a:cubicBezTo>
                      <a:pt x="4766" y="1973"/>
                      <a:pt x="8735" y="1061"/>
                      <a:pt x="9800" y="632"/>
                    </a:cubicBezTo>
                    <a:cubicBezTo>
                      <a:pt x="8937" y="183"/>
                      <a:pt x="7633" y="1"/>
                      <a:pt x="6244"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1"/>
              <p:cNvSpPr/>
              <p:nvPr/>
            </p:nvSpPr>
            <p:spPr>
              <a:xfrm>
                <a:off x="3324403" y="4264988"/>
                <a:ext cx="365851" cy="65045"/>
              </a:xfrm>
              <a:custGeom>
                <a:rect b="b" l="l" r="r" t="t"/>
                <a:pathLst>
                  <a:path extrusionOk="0" h="1894" w="10653">
                    <a:moveTo>
                      <a:pt x="4189" y="1"/>
                    </a:moveTo>
                    <a:cubicBezTo>
                      <a:pt x="2087" y="1"/>
                      <a:pt x="364" y="371"/>
                      <a:pt x="1" y="1473"/>
                    </a:cubicBezTo>
                    <a:cubicBezTo>
                      <a:pt x="556" y="1751"/>
                      <a:pt x="2135" y="1893"/>
                      <a:pt x="3916" y="1893"/>
                    </a:cubicBezTo>
                    <a:cubicBezTo>
                      <a:pt x="6797" y="1893"/>
                      <a:pt x="10203" y="1521"/>
                      <a:pt x="10652" y="747"/>
                    </a:cubicBezTo>
                    <a:cubicBezTo>
                      <a:pt x="8773" y="371"/>
                      <a:pt x="6291" y="1"/>
                      <a:pt x="4189"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1"/>
              <p:cNvSpPr/>
              <p:nvPr/>
            </p:nvSpPr>
            <p:spPr>
              <a:xfrm>
                <a:off x="3675580" y="4081088"/>
                <a:ext cx="250803" cy="309392"/>
              </a:xfrm>
              <a:custGeom>
                <a:rect b="b" l="l" r="r" t="t"/>
                <a:pathLst>
                  <a:path extrusionOk="0" h="9009" w="7303">
                    <a:moveTo>
                      <a:pt x="604" y="0"/>
                    </a:moveTo>
                    <a:cubicBezTo>
                      <a:pt x="470" y="0"/>
                      <a:pt x="335" y="12"/>
                      <a:pt x="201" y="36"/>
                    </a:cubicBezTo>
                    <a:cubicBezTo>
                      <a:pt x="0" y="462"/>
                      <a:pt x="5539" y="8483"/>
                      <a:pt x="6892" y="9009"/>
                    </a:cubicBezTo>
                    <a:cubicBezTo>
                      <a:pt x="7302" y="7202"/>
                      <a:pt x="3937" y="0"/>
                      <a:pt x="604" y="0"/>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1"/>
              <p:cNvSpPr/>
              <p:nvPr/>
            </p:nvSpPr>
            <p:spPr>
              <a:xfrm>
                <a:off x="3915696" y="4103823"/>
                <a:ext cx="183389" cy="383915"/>
              </a:xfrm>
              <a:custGeom>
                <a:rect b="b" l="l" r="r" t="t"/>
                <a:pathLst>
                  <a:path extrusionOk="0" h="11179" w="5340">
                    <a:moveTo>
                      <a:pt x="427" y="1"/>
                    </a:moveTo>
                    <a:cubicBezTo>
                      <a:pt x="1" y="302"/>
                      <a:pt x="2407" y="9826"/>
                      <a:pt x="5013" y="11179"/>
                    </a:cubicBezTo>
                    <a:cubicBezTo>
                      <a:pt x="5339" y="9926"/>
                      <a:pt x="3560" y="728"/>
                      <a:pt x="427"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1"/>
              <p:cNvSpPr/>
              <p:nvPr/>
            </p:nvSpPr>
            <p:spPr>
              <a:xfrm>
                <a:off x="3718610" y="4460220"/>
                <a:ext cx="412316" cy="96090"/>
              </a:xfrm>
              <a:custGeom>
                <a:rect b="b" l="l" r="r" t="t"/>
                <a:pathLst>
                  <a:path extrusionOk="0" h="2798" w="12006">
                    <a:moveTo>
                      <a:pt x="4727" y="1"/>
                    </a:moveTo>
                    <a:cubicBezTo>
                      <a:pt x="2937" y="1"/>
                      <a:pt x="1217" y="366"/>
                      <a:pt x="0" y="1428"/>
                    </a:cubicBezTo>
                    <a:cubicBezTo>
                      <a:pt x="1362" y="2393"/>
                      <a:pt x="3826" y="2797"/>
                      <a:pt x="6178" y="2797"/>
                    </a:cubicBezTo>
                    <a:cubicBezTo>
                      <a:pt x="8891" y="2797"/>
                      <a:pt x="11455" y="2260"/>
                      <a:pt x="12005" y="1428"/>
                    </a:cubicBezTo>
                    <a:cubicBezTo>
                      <a:pt x="10534" y="906"/>
                      <a:pt x="7544" y="1"/>
                      <a:pt x="4727" y="1"/>
                    </a:cubicBezTo>
                    <a:close/>
                  </a:path>
                </a:pathLst>
              </a:custGeom>
              <a:solidFill>
                <a:schemeClr val="accent6"/>
              </a:solidFill>
              <a:ln cap="rnd" cmpd="sng" w="106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1"/>
              <p:cNvSpPr/>
              <p:nvPr/>
            </p:nvSpPr>
            <p:spPr>
              <a:xfrm>
                <a:off x="3460395" y="4186448"/>
                <a:ext cx="731633" cy="354655"/>
              </a:xfrm>
              <a:custGeom>
                <a:rect b="b" l="l" r="r" t="t"/>
                <a:pathLst>
                  <a:path extrusionOk="0" fill="none" h="10327" w="21304">
                    <a:moveTo>
                      <a:pt x="21304" y="10327"/>
                    </a:moveTo>
                    <a:cubicBezTo>
                      <a:pt x="15464" y="7420"/>
                      <a:pt x="5640" y="1780"/>
                      <a:pt x="1" y="1"/>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1"/>
              <p:cNvSpPr/>
              <p:nvPr/>
            </p:nvSpPr>
            <p:spPr>
              <a:xfrm>
                <a:off x="3592954" y="4556307"/>
                <a:ext cx="337415" cy="117280"/>
              </a:xfrm>
              <a:custGeom>
                <a:rect b="b" l="l" r="r" t="t"/>
                <a:pathLst>
                  <a:path extrusionOk="0" h="3415" w="9825">
                    <a:moveTo>
                      <a:pt x="1525" y="1"/>
                    </a:moveTo>
                    <a:cubicBezTo>
                      <a:pt x="956" y="1"/>
                      <a:pt x="440" y="88"/>
                      <a:pt x="0" y="284"/>
                    </a:cubicBezTo>
                    <a:cubicBezTo>
                      <a:pt x="401" y="1885"/>
                      <a:pt x="3339" y="3414"/>
                      <a:pt x="6654" y="3414"/>
                    </a:cubicBezTo>
                    <a:cubicBezTo>
                      <a:pt x="7696" y="3414"/>
                      <a:pt x="8775" y="3263"/>
                      <a:pt x="9825" y="2915"/>
                    </a:cubicBezTo>
                    <a:cubicBezTo>
                      <a:pt x="7290" y="1557"/>
                      <a:pt x="3935" y="1"/>
                      <a:pt x="1525" y="1"/>
                    </a:cubicBezTo>
                    <a:close/>
                  </a:path>
                </a:pathLst>
              </a:custGeom>
              <a:solidFill>
                <a:schemeClr val="accent1"/>
              </a:solidFill>
              <a:ln cap="rnd" cmpd="sng" w="106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1"/>
              <p:cNvSpPr/>
              <p:nvPr/>
            </p:nvSpPr>
            <p:spPr>
              <a:xfrm>
                <a:off x="2395703" y="4343973"/>
                <a:ext cx="1093156" cy="165290"/>
              </a:xfrm>
              <a:custGeom>
                <a:rect b="b" l="l" r="r" t="t"/>
                <a:pathLst>
                  <a:path extrusionOk="0" fill="none" h="4813" w="31831">
                    <a:moveTo>
                      <a:pt x="31831" y="4813"/>
                    </a:moveTo>
                    <a:cubicBezTo>
                      <a:pt x="29750" y="3133"/>
                      <a:pt x="23485" y="828"/>
                      <a:pt x="15765" y="1254"/>
                    </a:cubicBezTo>
                    <a:cubicBezTo>
                      <a:pt x="8021" y="1680"/>
                      <a:pt x="1454" y="1254"/>
                      <a:pt x="1" y="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1"/>
              <p:cNvSpPr/>
              <p:nvPr/>
            </p:nvSpPr>
            <p:spPr>
              <a:xfrm>
                <a:off x="2460265" y="4017762"/>
                <a:ext cx="103337" cy="104195"/>
              </a:xfrm>
              <a:custGeom>
                <a:rect b="b" l="l" r="r" t="t"/>
                <a:pathLst>
                  <a:path extrusionOk="0" h="3034" w="3009">
                    <a:moveTo>
                      <a:pt x="1554" y="1"/>
                    </a:moveTo>
                    <a:cubicBezTo>
                      <a:pt x="727" y="1"/>
                      <a:pt x="1" y="627"/>
                      <a:pt x="1" y="1454"/>
                    </a:cubicBezTo>
                    <a:cubicBezTo>
                      <a:pt x="1" y="2306"/>
                      <a:pt x="727" y="3033"/>
                      <a:pt x="1554" y="3033"/>
                    </a:cubicBezTo>
                    <a:cubicBezTo>
                      <a:pt x="2382" y="3033"/>
                      <a:pt x="3008" y="2306"/>
                      <a:pt x="3008" y="1454"/>
                    </a:cubicBezTo>
                    <a:cubicBezTo>
                      <a:pt x="3008" y="627"/>
                      <a:pt x="2382" y="1"/>
                      <a:pt x="15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1"/>
              <p:cNvSpPr/>
              <p:nvPr/>
            </p:nvSpPr>
            <p:spPr>
              <a:xfrm>
                <a:off x="3334739" y="4548821"/>
                <a:ext cx="104161" cy="103302"/>
              </a:xfrm>
              <a:custGeom>
                <a:rect b="b" l="l" r="r" t="t"/>
                <a:pathLst>
                  <a:path extrusionOk="0" h="3008" w="3033">
                    <a:moveTo>
                      <a:pt x="1479" y="0"/>
                    </a:moveTo>
                    <a:cubicBezTo>
                      <a:pt x="627" y="0"/>
                      <a:pt x="0" y="627"/>
                      <a:pt x="0" y="1454"/>
                    </a:cubicBezTo>
                    <a:cubicBezTo>
                      <a:pt x="0" y="2281"/>
                      <a:pt x="627" y="3008"/>
                      <a:pt x="1479" y="3008"/>
                    </a:cubicBezTo>
                    <a:cubicBezTo>
                      <a:pt x="2306" y="3008"/>
                      <a:pt x="3033" y="2281"/>
                      <a:pt x="3033" y="1454"/>
                    </a:cubicBezTo>
                    <a:cubicBezTo>
                      <a:pt x="3033" y="627"/>
                      <a:pt x="2306" y="0"/>
                      <a:pt x="14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1"/>
              <p:cNvSpPr/>
              <p:nvPr/>
            </p:nvSpPr>
            <p:spPr>
              <a:xfrm>
                <a:off x="1689090" y="4157189"/>
                <a:ext cx="723906" cy="125694"/>
              </a:xfrm>
              <a:custGeom>
                <a:rect b="b" l="l" r="r" t="t"/>
                <a:pathLst>
                  <a:path extrusionOk="0" fill="none" h="3660" w="21079">
                    <a:moveTo>
                      <a:pt x="21078" y="1680"/>
                    </a:moveTo>
                    <a:cubicBezTo>
                      <a:pt x="16391" y="1"/>
                      <a:pt x="3860" y="3033"/>
                      <a:pt x="0" y="366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1"/>
              <p:cNvSpPr/>
              <p:nvPr/>
            </p:nvSpPr>
            <p:spPr>
              <a:xfrm>
                <a:off x="2076394" y="4082325"/>
                <a:ext cx="154095" cy="114498"/>
              </a:xfrm>
              <a:custGeom>
                <a:rect b="b" l="l" r="r" t="t"/>
                <a:pathLst>
                  <a:path extrusionOk="0" fill="none" h="3334" w="4487">
                    <a:moveTo>
                      <a:pt x="4487" y="3334"/>
                    </a:moveTo>
                    <a:cubicBezTo>
                      <a:pt x="1655" y="2406"/>
                      <a:pt x="1" y="0"/>
                      <a:pt x="1" y="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1"/>
              <p:cNvSpPr/>
              <p:nvPr/>
            </p:nvSpPr>
            <p:spPr>
              <a:xfrm>
                <a:off x="1911143" y="4067695"/>
                <a:ext cx="129128" cy="150661"/>
              </a:xfrm>
              <a:custGeom>
                <a:rect b="b" l="l" r="r" t="t"/>
                <a:pathLst>
                  <a:path extrusionOk="0" fill="none" h="4387" w="3760">
                    <a:moveTo>
                      <a:pt x="3760" y="4386"/>
                    </a:moveTo>
                    <a:lnTo>
                      <a:pt x="1" y="0"/>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1"/>
              <p:cNvSpPr/>
              <p:nvPr/>
            </p:nvSpPr>
            <p:spPr>
              <a:xfrm>
                <a:off x="1896513" y="4232947"/>
                <a:ext cx="97292" cy="96434"/>
              </a:xfrm>
              <a:custGeom>
                <a:rect b="b" l="l" r="r" t="t"/>
                <a:pathLst>
                  <a:path extrusionOk="0" fill="none" h="2808" w="2833">
                    <a:moveTo>
                      <a:pt x="2833" y="0"/>
                    </a:moveTo>
                    <a:lnTo>
                      <a:pt x="0" y="2807"/>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1"/>
              <p:cNvSpPr/>
              <p:nvPr/>
            </p:nvSpPr>
            <p:spPr>
              <a:xfrm>
                <a:off x="2040233" y="4204546"/>
                <a:ext cx="100761" cy="150661"/>
              </a:xfrm>
              <a:custGeom>
                <a:rect b="b" l="l" r="r" t="t"/>
                <a:pathLst>
                  <a:path extrusionOk="0" fill="none" h="4387" w="2934">
                    <a:moveTo>
                      <a:pt x="2933" y="0"/>
                    </a:moveTo>
                    <a:lnTo>
                      <a:pt x="1" y="4386"/>
                    </a:ln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1"/>
              <p:cNvSpPr/>
              <p:nvPr/>
            </p:nvSpPr>
            <p:spPr>
              <a:xfrm>
                <a:off x="2248549" y="4082325"/>
                <a:ext cx="56837" cy="117932"/>
              </a:xfrm>
              <a:custGeom>
                <a:rect b="b" l="l" r="r" t="t"/>
                <a:pathLst>
                  <a:path extrusionOk="0" fill="none" h="3434" w="1655">
                    <a:moveTo>
                      <a:pt x="1654" y="3434"/>
                    </a:moveTo>
                    <a:cubicBezTo>
                      <a:pt x="627" y="1980"/>
                      <a:pt x="0" y="827"/>
                      <a:pt x="0" y="0"/>
                    </a:cubicBezTo>
                  </a:path>
                </a:pathLst>
              </a:custGeom>
              <a:noFill/>
              <a:ln cap="rnd" cmpd="sng" w="131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1"/>
              <p:cNvSpPr/>
              <p:nvPr/>
            </p:nvSpPr>
            <p:spPr>
              <a:xfrm>
                <a:off x="2040233" y="4035826"/>
                <a:ext cx="68032" cy="68032"/>
              </a:xfrm>
              <a:custGeom>
                <a:rect b="b" l="l" r="r" t="t"/>
                <a:pathLst>
                  <a:path extrusionOk="0" h="1981" w="1981">
                    <a:moveTo>
                      <a:pt x="1054" y="1"/>
                    </a:moveTo>
                    <a:cubicBezTo>
                      <a:pt x="527" y="1"/>
                      <a:pt x="1" y="402"/>
                      <a:pt x="1" y="928"/>
                    </a:cubicBezTo>
                    <a:cubicBezTo>
                      <a:pt x="1" y="1555"/>
                      <a:pt x="527" y="1981"/>
                      <a:pt x="1054" y="1981"/>
                    </a:cubicBezTo>
                    <a:cubicBezTo>
                      <a:pt x="1580" y="1981"/>
                      <a:pt x="1981" y="1555"/>
                      <a:pt x="1981" y="928"/>
                    </a:cubicBezTo>
                    <a:cubicBezTo>
                      <a:pt x="1981" y="402"/>
                      <a:pt x="1580" y="1"/>
                      <a:pt x="10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1"/>
              <p:cNvSpPr/>
              <p:nvPr/>
            </p:nvSpPr>
            <p:spPr>
              <a:xfrm>
                <a:off x="1874981" y="4035826"/>
                <a:ext cx="68891" cy="68032"/>
              </a:xfrm>
              <a:custGeom>
                <a:rect b="b" l="l" r="r" t="t"/>
                <a:pathLst>
                  <a:path extrusionOk="0" h="1981" w="2006">
                    <a:moveTo>
                      <a:pt x="1054" y="1"/>
                    </a:moveTo>
                    <a:cubicBezTo>
                      <a:pt x="527" y="1"/>
                      <a:pt x="1" y="402"/>
                      <a:pt x="1" y="928"/>
                    </a:cubicBezTo>
                    <a:cubicBezTo>
                      <a:pt x="1" y="1555"/>
                      <a:pt x="527" y="1981"/>
                      <a:pt x="1054" y="1981"/>
                    </a:cubicBezTo>
                    <a:cubicBezTo>
                      <a:pt x="1580" y="1981"/>
                      <a:pt x="2006" y="1555"/>
                      <a:pt x="2006" y="928"/>
                    </a:cubicBezTo>
                    <a:cubicBezTo>
                      <a:pt x="2006" y="402"/>
                      <a:pt x="1580" y="1"/>
                      <a:pt x="10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1"/>
              <p:cNvSpPr/>
              <p:nvPr/>
            </p:nvSpPr>
            <p:spPr>
              <a:xfrm>
                <a:off x="1745891" y="4082325"/>
                <a:ext cx="68891" cy="68032"/>
              </a:xfrm>
              <a:custGeom>
                <a:rect b="b" l="l" r="r" t="t"/>
                <a:pathLst>
                  <a:path extrusionOk="0" h="1981" w="2006">
                    <a:moveTo>
                      <a:pt x="1053" y="0"/>
                    </a:moveTo>
                    <a:cubicBezTo>
                      <a:pt x="427" y="0"/>
                      <a:pt x="0" y="527"/>
                      <a:pt x="0" y="1053"/>
                    </a:cubicBezTo>
                    <a:cubicBezTo>
                      <a:pt x="0" y="1554"/>
                      <a:pt x="427" y="1980"/>
                      <a:pt x="1053" y="1980"/>
                    </a:cubicBezTo>
                    <a:cubicBezTo>
                      <a:pt x="1579" y="1980"/>
                      <a:pt x="2005" y="1554"/>
                      <a:pt x="2005" y="1053"/>
                    </a:cubicBezTo>
                    <a:cubicBezTo>
                      <a:pt x="2005" y="527"/>
                      <a:pt x="1579" y="0"/>
                      <a:pt x="105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1"/>
              <p:cNvSpPr/>
              <p:nvPr/>
            </p:nvSpPr>
            <p:spPr>
              <a:xfrm>
                <a:off x="1861210" y="4294041"/>
                <a:ext cx="68032" cy="68032"/>
              </a:xfrm>
              <a:custGeom>
                <a:rect b="b" l="l" r="r" t="t"/>
                <a:pathLst>
                  <a:path extrusionOk="0" h="1981" w="1981">
                    <a:moveTo>
                      <a:pt x="1028" y="1"/>
                    </a:moveTo>
                    <a:cubicBezTo>
                      <a:pt x="527" y="1"/>
                      <a:pt x="1" y="402"/>
                      <a:pt x="1" y="1028"/>
                    </a:cubicBezTo>
                    <a:cubicBezTo>
                      <a:pt x="1" y="1555"/>
                      <a:pt x="527" y="1981"/>
                      <a:pt x="1028" y="1981"/>
                    </a:cubicBezTo>
                    <a:cubicBezTo>
                      <a:pt x="1555" y="1981"/>
                      <a:pt x="1981" y="1555"/>
                      <a:pt x="1981" y="1028"/>
                    </a:cubicBezTo>
                    <a:cubicBezTo>
                      <a:pt x="1981" y="402"/>
                      <a:pt x="1555" y="1"/>
                      <a:pt x="10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1"/>
              <p:cNvSpPr/>
              <p:nvPr/>
            </p:nvSpPr>
            <p:spPr>
              <a:xfrm>
                <a:off x="2015301" y="4322441"/>
                <a:ext cx="68032" cy="68032"/>
              </a:xfrm>
              <a:custGeom>
                <a:rect b="b" l="l" r="r" t="t"/>
                <a:pathLst>
                  <a:path extrusionOk="0" h="1981" w="1981">
                    <a:moveTo>
                      <a:pt x="1053" y="1"/>
                    </a:moveTo>
                    <a:cubicBezTo>
                      <a:pt x="526" y="1"/>
                      <a:pt x="0" y="427"/>
                      <a:pt x="0" y="953"/>
                    </a:cubicBezTo>
                    <a:cubicBezTo>
                      <a:pt x="0" y="1455"/>
                      <a:pt x="526" y="1981"/>
                      <a:pt x="1053" y="1981"/>
                    </a:cubicBezTo>
                    <a:cubicBezTo>
                      <a:pt x="1554" y="1981"/>
                      <a:pt x="1980" y="1455"/>
                      <a:pt x="1980" y="953"/>
                    </a:cubicBezTo>
                    <a:cubicBezTo>
                      <a:pt x="1980" y="427"/>
                      <a:pt x="1554" y="1"/>
                      <a:pt x="105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1"/>
              <p:cNvSpPr/>
              <p:nvPr/>
            </p:nvSpPr>
            <p:spPr>
              <a:xfrm>
                <a:off x="1638299" y="4229513"/>
                <a:ext cx="100727" cy="104161"/>
              </a:xfrm>
              <a:custGeom>
                <a:rect b="b" l="l" r="r" t="t"/>
                <a:pathLst>
                  <a:path extrusionOk="0" h="3033" w="2933">
                    <a:moveTo>
                      <a:pt x="1479" y="0"/>
                    </a:moveTo>
                    <a:cubicBezTo>
                      <a:pt x="627" y="0"/>
                      <a:pt x="1" y="727"/>
                      <a:pt x="1" y="1554"/>
                    </a:cubicBezTo>
                    <a:cubicBezTo>
                      <a:pt x="1" y="2281"/>
                      <a:pt x="627" y="3033"/>
                      <a:pt x="1479" y="3033"/>
                    </a:cubicBezTo>
                    <a:cubicBezTo>
                      <a:pt x="2306" y="3033"/>
                      <a:pt x="2933" y="2281"/>
                      <a:pt x="2933" y="1554"/>
                    </a:cubicBezTo>
                    <a:cubicBezTo>
                      <a:pt x="2933" y="727"/>
                      <a:pt x="2306" y="0"/>
                      <a:pt x="14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1"/>
              <p:cNvSpPr/>
              <p:nvPr/>
            </p:nvSpPr>
            <p:spPr>
              <a:xfrm>
                <a:off x="2215821" y="4039295"/>
                <a:ext cx="64598" cy="61130"/>
              </a:xfrm>
              <a:custGeom>
                <a:rect b="b" l="l" r="r" t="t"/>
                <a:pathLst>
                  <a:path extrusionOk="0" h="1780" w="1881">
                    <a:moveTo>
                      <a:pt x="953" y="0"/>
                    </a:moveTo>
                    <a:cubicBezTo>
                      <a:pt x="427" y="0"/>
                      <a:pt x="1" y="301"/>
                      <a:pt x="1" y="827"/>
                    </a:cubicBezTo>
                    <a:cubicBezTo>
                      <a:pt x="1" y="1354"/>
                      <a:pt x="427" y="1780"/>
                      <a:pt x="953" y="1780"/>
                    </a:cubicBezTo>
                    <a:cubicBezTo>
                      <a:pt x="1479" y="1780"/>
                      <a:pt x="1880" y="1354"/>
                      <a:pt x="1880" y="827"/>
                    </a:cubicBezTo>
                    <a:cubicBezTo>
                      <a:pt x="1880" y="301"/>
                      <a:pt x="1479" y="0"/>
                      <a:pt x="95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1"/>
              <p:cNvSpPr/>
              <p:nvPr/>
            </p:nvSpPr>
            <p:spPr>
              <a:xfrm>
                <a:off x="3539587" y="4544528"/>
                <a:ext cx="150661" cy="64564"/>
              </a:xfrm>
              <a:custGeom>
                <a:rect b="b" l="l" r="r" t="t"/>
                <a:pathLst>
                  <a:path extrusionOk="0" fill="none" h="1880" w="4387">
                    <a:moveTo>
                      <a:pt x="0" y="0"/>
                    </a:moveTo>
                    <a:cubicBezTo>
                      <a:pt x="527" y="226"/>
                      <a:pt x="2406" y="1053"/>
                      <a:pt x="4386" y="1880"/>
                    </a:cubicBezTo>
                  </a:path>
                </a:pathLst>
              </a:custGeom>
              <a:noFill/>
              <a:ln cap="rnd" cmpd="sng" w="13150">
                <a:solidFill>
                  <a:srgbClr val="1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23" name="Google Shape;1923;p21"/>
          <p:cNvGrpSpPr/>
          <p:nvPr/>
        </p:nvGrpSpPr>
        <p:grpSpPr>
          <a:xfrm>
            <a:off x="1660734" y="0"/>
            <a:ext cx="673600" cy="881891"/>
            <a:chOff x="1409900" y="1089000"/>
            <a:chExt cx="673600" cy="881891"/>
          </a:xfrm>
        </p:grpSpPr>
        <p:sp>
          <p:nvSpPr>
            <p:cNvPr id="1924" name="Google Shape;1924;p21"/>
            <p:cNvSpPr/>
            <p:nvPr/>
          </p:nvSpPr>
          <p:spPr>
            <a:xfrm>
              <a:off x="1676300" y="1799525"/>
              <a:ext cx="151550" cy="101600"/>
            </a:xfrm>
            <a:custGeom>
              <a:rect b="b" l="l" r="r" t="t"/>
              <a:pathLst>
                <a:path extrusionOk="0" h="4064" w="6062">
                  <a:moveTo>
                    <a:pt x="4583" y="0"/>
                  </a:moveTo>
                  <a:cubicBezTo>
                    <a:pt x="4383" y="101"/>
                    <a:pt x="4182" y="101"/>
                    <a:pt x="3957" y="201"/>
                  </a:cubicBezTo>
                  <a:cubicBezTo>
                    <a:pt x="2503" y="627"/>
                    <a:pt x="1250" y="1028"/>
                    <a:pt x="97" y="1454"/>
                  </a:cubicBezTo>
                  <a:lnTo>
                    <a:pt x="97" y="1554"/>
                  </a:lnTo>
                  <a:cubicBezTo>
                    <a:pt x="97" y="1554"/>
                    <a:pt x="0" y="4063"/>
                    <a:pt x="2459" y="4063"/>
                  </a:cubicBezTo>
                  <a:cubicBezTo>
                    <a:pt x="2506" y="4063"/>
                    <a:pt x="2554" y="4063"/>
                    <a:pt x="2603" y="4061"/>
                  </a:cubicBezTo>
                  <a:cubicBezTo>
                    <a:pt x="5335" y="3960"/>
                    <a:pt x="6062" y="1354"/>
                    <a:pt x="4708" y="101"/>
                  </a:cubicBezTo>
                  <a:lnTo>
                    <a:pt x="4583" y="0"/>
                  </a:lnTo>
                  <a:close/>
                </a:path>
              </a:pathLst>
            </a:custGeom>
            <a:solidFill>
              <a:srgbClr val="BC85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1"/>
            <p:cNvSpPr/>
            <p:nvPr/>
          </p:nvSpPr>
          <p:spPr>
            <a:xfrm>
              <a:off x="1687327" y="1816628"/>
              <a:ext cx="135375" cy="80850"/>
            </a:xfrm>
            <a:custGeom>
              <a:rect b="b" l="l" r="r" t="t"/>
              <a:pathLst>
                <a:path extrusionOk="0" h="3234" w="5415">
                  <a:moveTo>
                    <a:pt x="4888" y="1"/>
                  </a:moveTo>
                  <a:lnTo>
                    <a:pt x="4888" y="1"/>
                  </a:lnTo>
                  <a:cubicBezTo>
                    <a:pt x="3234" y="627"/>
                    <a:pt x="1554" y="1153"/>
                    <a:pt x="0" y="1780"/>
                  </a:cubicBezTo>
                  <a:cubicBezTo>
                    <a:pt x="201" y="2507"/>
                    <a:pt x="828" y="3234"/>
                    <a:pt x="2281" y="3234"/>
                  </a:cubicBezTo>
                  <a:cubicBezTo>
                    <a:pt x="4487" y="3133"/>
                    <a:pt x="5414" y="1354"/>
                    <a:pt x="4888" y="1"/>
                  </a:cubicBezTo>
                  <a:close/>
                </a:path>
              </a:pathLst>
            </a:custGeom>
            <a:solidFill>
              <a:srgbClr val="181D45"/>
            </a:solidFill>
            <a:ln cap="flat" cmpd="sng" w="9525">
              <a:solidFill>
                <a:srgbClr val="181D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1"/>
            <p:cNvSpPr/>
            <p:nvPr/>
          </p:nvSpPr>
          <p:spPr>
            <a:xfrm>
              <a:off x="1449227" y="1751716"/>
              <a:ext cx="626600" cy="219175"/>
            </a:xfrm>
            <a:custGeom>
              <a:rect b="b" l="l" r="r" t="t"/>
              <a:pathLst>
                <a:path extrusionOk="0" h="8767" w="25064">
                  <a:moveTo>
                    <a:pt x="24662" y="1"/>
                  </a:moveTo>
                  <a:cubicBezTo>
                    <a:pt x="21204" y="427"/>
                    <a:pt x="17770" y="1354"/>
                    <a:pt x="14412" y="2407"/>
                  </a:cubicBezTo>
                  <a:cubicBezTo>
                    <a:pt x="14938" y="3760"/>
                    <a:pt x="14011" y="5539"/>
                    <a:pt x="11805" y="5640"/>
                  </a:cubicBezTo>
                  <a:cubicBezTo>
                    <a:pt x="10352" y="5640"/>
                    <a:pt x="9725" y="4913"/>
                    <a:pt x="9524" y="4186"/>
                  </a:cubicBezTo>
                  <a:cubicBezTo>
                    <a:pt x="6392" y="5439"/>
                    <a:pt x="3259" y="6692"/>
                    <a:pt x="1" y="7845"/>
                  </a:cubicBezTo>
                  <a:cubicBezTo>
                    <a:pt x="971" y="8169"/>
                    <a:pt x="3077" y="8766"/>
                    <a:pt x="6301" y="8766"/>
                  </a:cubicBezTo>
                  <a:cubicBezTo>
                    <a:pt x="8324" y="8766"/>
                    <a:pt x="10786" y="8531"/>
                    <a:pt x="13685" y="7845"/>
                  </a:cubicBezTo>
                  <a:cubicBezTo>
                    <a:pt x="20903" y="6166"/>
                    <a:pt x="24437" y="953"/>
                    <a:pt x="250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1"/>
            <p:cNvSpPr/>
            <p:nvPr/>
          </p:nvSpPr>
          <p:spPr>
            <a:xfrm>
              <a:off x="1430600" y="1757550"/>
              <a:ext cx="632225" cy="190500"/>
            </a:xfrm>
            <a:custGeom>
              <a:rect b="b" l="l" r="r" t="t"/>
              <a:pathLst>
                <a:path extrusionOk="0" h="7620" w="25289">
                  <a:moveTo>
                    <a:pt x="14536" y="1679"/>
                  </a:moveTo>
                  <a:lnTo>
                    <a:pt x="14411" y="1679"/>
                  </a:lnTo>
                  <a:cubicBezTo>
                    <a:pt x="14211" y="1780"/>
                    <a:pt x="14010" y="1780"/>
                    <a:pt x="13785" y="1880"/>
                  </a:cubicBezTo>
                  <a:cubicBezTo>
                    <a:pt x="12331" y="2306"/>
                    <a:pt x="11078" y="2707"/>
                    <a:pt x="9925" y="3133"/>
                  </a:cubicBezTo>
                  <a:cubicBezTo>
                    <a:pt x="3659" y="5439"/>
                    <a:pt x="326" y="7619"/>
                    <a:pt x="0" y="7619"/>
                  </a:cubicBezTo>
                  <a:lnTo>
                    <a:pt x="0" y="7619"/>
                  </a:lnTo>
                  <a:cubicBezTo>
                    <a:pt x="326" y="7619"/>
                    <a:pt x="3659" y="5439"/>
                    <a:pt x="9925" y="3133"/>
                  </a:cubicBezTo>
                  <a:lnTo>
                    <a:pt x="9925" y="3133"/>
                  </a:lnTo>
                  <a:cubicBezTo>
                    <a:pt x="11078" y="2707"/>
                    <a:pt x="12331" y="2306"/>
                    <a:pt x="13785" y="1880"/>
                  </a:cubicBezTo>
                  <a:cubicBezTo>
                    <a:pt x="14010" y="1780"/>
                    <a:pt x="14211" y="1780"/>
                    <a:pt x="14411" y="1679"/>
                  </a:cubicBezTo>
                  <a:lnTo>
                    <a:pt x="14536" y="1780"/>
                  </a:lnTo>
                  <a:cubicBezTo>
                    <a:pt x="14737" y="1980"/>
                    <a:pt x="14937" y="2306"/>
                    <a:pt x="15038" y="2507"/>
                  </a:cubicBezTo>
                  <a:lnTo>
                    <a:pt x="15038" y="2507"/>
                  </a:lnTo>
                  <a:cubicBezTo>
                    <a:pt x="14937" y="2306"/>
                    <a:pt x="14737" y="1980"/>
                    <a:pt x="14536" y="1780"/>
                  </a:cubicBezTo>
                  <a:lnTo>
                    <a:pt x="14411" y="1679"/>
                  </a:lnTo>
                  <a:lnTo>
                    <a:pt x="14536" y="1679"/>
                  </a:lnTo>
                  <a:close/>
                  <a:moveTo>
                    <a:pt x="14536" y="1679"/>
                  </a:moveTo>
                  <a:lnTo>
                    <a:pt x="14536" y="1679"/>
                  </a:lnTo>
                  <a:lnTo>
                    <a:pt x="14536" y="1679"/>
                  </a:lnTo>
                  <a:close/>
                  <a:moveTo>
                    <a:pt x="14536" y="1679"/>
                  </a:moveTo>
                  <a:lnTo>
                    <a:pt x="14536" y="1679"/>
                  </a:lnTo>
                  <a:lnTo>
                    <a:pt x="14536" y="1679"/>
                  </a:lnTo>
                  <a:close/>
                  <a:moveTo>
                    <a:pt x="14637" y="1679"/>
                  </a:moveTo>
                  <a:lnTo>
                    <a:pt x="14536" y="1679"/>
                  </a:lnTo>
                  <a:lnTo>
                    <a:pt x="14637" y="1679"/>
                  </a:lnTo>
                  <a:close/>
                  <a:moveTo>
                    <a:pt x="14637" y="1579"/>
                  </a:moveTo>
                  <a:lnTo>
                    <a:pt x="14637" y="1579"/>
                  </a:lnTo>
                  <a:lnTo>
                    <a:pt x="14637" y="1579"/>
                  </a:lnTo>
                  <a:close/>
                  <a:moveTo>
                    <a:pt x="14637" y="1579"/>
                  </a:moveTo>
                  <a:lnTo>
                    <a:pt x="14637" y="1579"/>
                  </a:lnTo>
                  <a:lnTo>
                    <a:pt x="14637" y="1579"/>
                  </a:lnTo>
                  <a:close/>
                  <a:moveTo>
                    <a:pt x="14737" y="1579"/>
                  </a:moveTo>
                  <a:lnTo>
                    <a:pt x="14637" y="1579"/>
                  </a:lnTo>
                  <a:lnTo>
                    <a:pt x="14737" y="1579"/>
                  </a:lnTo>
                  <a:close/>
                  <a:moveTo>
                    <a:pt x="25288" y="101"/>
                  </a:moveTo>
                  <a:cubicBezTo>
                    <a:pt x="23810" y="101"/>
                    <a:pt x="20276" y="0"/>
                    <a:pt x="14737" y="1579"/>
                  </a:cubicBezTo>
                  <a:cubicBezTo>
                    <a:pt x="20276" y="0"/>
                    <a:pt x="23810" y="101"/>
                    <a:pt x="25288" y="101"/>
                  </a:cubicBezTo>
                  <a:close/>
                </a:path>
              </a:pathLst>
            </a:custGeom>
            <a:solidFill>
              <a:srgbClr val="192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1"/>
            <p:cNvSpPr/>
            <p:nvPr/>
          </p:nvSpPr>
          <p:spPr>
            <a:xfrm>
              <a:off x="1681677" y="1795953"/>
              <a:ext cx="127850" cy="65200"/>
            </a:xfrm>
            <a:custGeom>
              <a:rect b="b" l="l" r="r" t="t"/>
              <a:pathLst>
                <a:path extrusionOk="0" h="2608" w="5114">
                  <a:moveTo>
                    <a:pt x="4487" y="0"/>
                  </a:moveTo>
                  <a:cubicBezTo>
                    <a:pt x="4287" y="101"/>
                    <a:pt x="4086" y="101"/>
                    <a:pt x="3861" y="201"/>
                  </a:cubicBezTo>
                  <a:cubicBezTo>
                    <a:pt x="2407" y="627"/>
                    <a:pt x="1154" y="1028"/>
                    <a:pt x="1" y="1454"/>
                  </a:cubicBezTo>
                  <a:lnTo>
                    <a:pt x="1" y="1554"/>
                  </a:lnTo>
                  <a:cubicBezTo>
                    <a:pt x="1" y="1554"/>
                    <a:pt x="1" y="2081"/>
                    <a:pt x="226" y="2607"/>
                  </a:cubicBezTo>
                  <a:cubicBezTo>
                    <a:pt x="1780" y="1980"/>
                    <a:pt x="3460" y="1454"/>
                    <a:pt x="5114" y="828"/>
                  </a:cubicBezTo>
                  <a:cubicBezTo>
                    <a:pt x="5013" y="627"/>
                    <a:pt x="4813" y="301"/>
                    <a:pt x="4612" y="101"/>
                  </a:cubicBezTo>
                  <a:lnTo>
                    <a:pt x="4487" y="0"/>
                  </a:lnTo>
                  <a:close/>
                </a:path>
              </a:pathLst>
            </a:custGeom>
            <a:solidFill>
              <a:srgbClr val="231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1"/>
            <p:cNvSpPr/>
            <p:nvPr/>
          </p:nvSpPr>
          <p:spPr>
            <a:xfrm>
              <a:off x="1409900" y="1409750"/>
              <a:ext cx="673600" cy="538300"/>
            </a:xfrm>
            <a:custGeom>
              <a:rect b="b" l="l" r="r" t="t"/>
              <a:pathLst>
                <a:path extrusionOk="0" h="21532" w="26944">
                  <a:moveTo>
                    <a:pt x="12362" y="0"/>
                  </a:moveTo>
                  <a:cubicBezTo>
                    <a:pt x="11383" y="0"/>
                    <a:pt x="10300" y="169"/>
                    <a:pt x="9099" y="554"/>
                  </a:cubicBezTo>
                  <a:cubicBezTo>
                    <a:pt x="4713" y="1907"/>
                    <a:pt x="3134" y="6719"/>
                    <a:pt x="2933" y="10880"/>
                  </a:cubicBezTo>
                  <a:cubicBezTo>
                    <a:pt x="2608" y="14965"/>
                    <a:pt x="1" y="21431"/>
                    <a:pt x="828" y="21531"/>
                  </a:cubicBezTo>
                  <a:cubicBezTo>
                    <a:pt x="1154" y="21531"/>
                    <a:pt x="4487" y="19351"/>
                    <a:pt x="10753" y="17045"/>
                  </a:cubicBezTo>
                  <a:cubicBezTo>
                    <a:pt x="11906" y="16619"/>
                    <a:pt x="13159" y="16218"/>
                    <a:pt x="14613" y="15792"/>
                  </a:cubicBezTo>
                  <a:cubicBezTo>
                    <a:pt x="14838" y="15692"/>
                    <a:pt x="15039" y="15692"/>
                    <a:pt x="15239" y="15591"/>
                  </a:cubicBezTo>
                  <a:cubicBezTo>
                    <a:pt x="20081" y="14167"/>
                    <a:pt x="23412" y="13995"/>
                    <a:pt x="25233" y="13995"/>
                  </a:cubicBezTo>
                  <a:cubicBezTo>
                    <a:pt x="25816" y="13995"/>
                    <a:pt x="26244" y="14013"/>
                    <a:pt x="26517" y="14013"/>
                  </a:cubicBezTo>
                  <a:cubicBezTo>
                    <a:pt x="26843" y="13912"/>
                    <a:pt x="26943" y="13912"/>
                    <a:pt x="26943" y="13812"/>
                  </a:cubicBezTo>
                  <a:cubicBezTo>
                    <a:pt x="26943" y="13386"/>
                    <a:pt x="22883" y="9952"/>
                    <a:pt x="21304" y="7346"/>
                  </a:cubicBezTo>
                  <a:cubicBezTo>
                    <a:pt x="19989" y="5118"/>
                    <a:pt x="17758" y="0"/>
                    <a:pt x="123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1"/>
            <p:cNvSpPr/>
            <p:nvPr/>
          </p:nvSpPr>
          <p:spPr>
            <a:xfrm>
              <a:off x="1626700" y="1089000"/>
              <a:ext cx="31350" cy="334600"/>
            </a:xfrm>
            <a:custGeom>
              <a:rect b="b" l="l" r="r" t="t"/>
              <a:pathLst>
                <a:path extrusionOk="0" h="13384" w="1254">
                  <a:moveTo>
                    <a:pt x="1053" y="0"/>
                  </a:moveTo>
                  <a:cubicBezTo>
                    <a:pt x="928" y="0"/>
                    <a:pt x="728" y="0"/>
                    <a:pt x="728" y="126"/>
                  </a:cubicBezTo>
                  <a:cubicBezTo>
                    <a:pt x="728" y="126"/>
                    <a:pt x="627" y="326"/>
                    <a:pt x="527" y="627"/>
                  </a:cubicBezTo>
                  <a:cubicBezTo>
                    <a:pt x="527" y="852"/>
                    <a:pt x="427" y="1053"/>
                    <a:pt x="301" y="1379"/>
                  </a:cubicBezTo>
                  <a:cubicBezTo>
                    <a:pt x="301" y="1579"/>
                    <a:pt x="201" y="1880"/>
                    <a:pt x="201" y="2206"/>
                  </a:cubicBezTo>
                  <a:cubicBezTo>
                    <a:pt x="101" y="2507"/>
                    <a:pt x="101" y="2832"/>
                    <a:pt x="101" y="3133"/>
                  </a:cubicBezTo>
                  <a:lnTo>
                    <a:pt x="101" y="4286"/>
                  </a:lnTo>
                  <a:cubicBezTo>
                    <a:pt x="1" y="4712"/>
                    <a:pt x="1" y="5138"/>
                    <a:pt x="1" y="5439"/>
                  </a:cubicBezTo>
                  <a:lnTo>
                    <a:pt x="1" y="6692"/>
                  </a:lnTo>
                  <a:cubicBezTo>
                    <a:pt x="1" y="7519"/>
                    <a:pt x="1" y="8371"/>
                    <a:pt x="101" y="9198"/>
                  </a:cubicBezTo>
                  <a:cubicBezTo>
                    <a:pt x="101" y="9925"/>
                    <a:pt x="101" y="10652"/>
                    <a:pt x="201" y="11279"/>
                  </a:cubicBezTo>
                  <a:cubicBezTo>
                    <a:pt x="301" y="11905"/>
                    <a:pt x="527" y="12431"/>
                    <a:pt x="627" y="12757"/>
                  </a:cubicBezTo>
                  <a:cubicBezTo>
                    <a:pt x="728" y="13058"/>
                    <a:pt x="828" y="13284"/>
                    <a:pt x="828" y="13284"/>
                  </a:cubicBezTo>
                  <a:cubicBezTo>
                    <a:pt x="828" y="13384"/>
                    <a:pt x="928" y="13384"/>
                    <a:pt x="1053" y="13384"/>
                  </a:cubicBezTo>
                  <a:cubicBezTo>
                    <a:pt x="1154" y="13384"/>
                    <a:pt x="1254" y="13284"/>
                    <a:pt x="1254" y="13158"/>
                  </a:cubicBezTo>
                  <a:lnTo>
                    <a:pt x="1254" y="12657"/>
                  </a:lnTo>
                  <a:cubicBezTo>
                    <a:pt x="1154" y="12231"/>
                    <a:pt x="1154" y="11805"/>
                    <a:pt x="1053" y="11178"/>
                  </a:cubicBezTo>
                  <a:cubicBezTo>
                    <a:pt x="1053" y="10552"/>
                    <a:pt x="828" y="9825"/>
                    <a:pt x="728" y="9098"/>
                  </a:cubicBezTo>
                  <a:cubicBezTo>
                    <a:pt x="728" y="8371"/>
                    <a:pt x="627" y="7519"/>
                    <a:pt x="627" y="6692"/>
                  </a:cubicBezTo>
                  <a:cubicBezTo>
                    <a:pt x="527" y="6266"/>
                    <a:pt x="527" y="5865"/>
                    <a:pt x="527" y="5439"/>
                  </a:cubicBezTo>
                  <a:lnTo>
                    <a:pt x="527" y="4286"/>
                  </a:lnTo>
                  <a:cubicBezTo>
                    <a:pt x="527" y="3985"/>
                    <a:pt x="627" y="3559"/>
                    <a:pt x="627" y="3258"/>
                  </a:cubicBezTo>
                  <a:cubicBezTo>
                    <a:pt x="728" y="2933"/>
                    <a:pt x="828" y="2507"/>
                    <a:pt x="828" y="2306"/>
                  </a:cubicBezTo>
                  <a:cubicBezTo>
                    <a:pt x="828" y="2005"/>
                    <a:pt x="928" y="1679"/>
                    <a:pt x="928" y="1479"/>
                  </a:cubicBezTo>
                  <a:cubicBezTo>
                    <a:pt x="928" y="1153"/>
                    <a:pt x="1053" y="953"/>
                    <a:pt x="1053" y="852"/>
                  </a:cubicBezTo>
                  <a:cubicBezTo>
                    <a:pt x="1154" y="426"/>
                    <a:pt x="1154" y="226"/>
                    <a:pt x="1154" y="226"/>
                  </a:cubicBezTo>
                  <a:cubicBezTo>
                    <a:pt x="1154" y="126"/>
                    <a:pt x="1053" y="0"/>
                    <a:pt x="10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1"/>
            <p:cNvSpPr/>
            <p:nvPr/>
          </p:nvSpPr>
          <p:spPr>
            <a:xfrm>
              <a:off x="1621700" y="1556425"/>
              <a:ext cx="166675" cy="165850"/>
            </a:xfrm>
            <a:custGeom>
              <a:rect b="b" l="l" r="r" t="t"/>
              <a:pathLst>
                <a:path extrusionOk="0" h="6634" w="6667">
                  <a:moveTo>
                    <a:pt x="3093" y="1967"/>
                  </a:moveTo>
                  <a:cubicBezTo>
                    <a:pt x="3369" y="2260"/>
                    <a:pt x="3543" y="2536"/>
                    <a:pt x="3634" y="2832"/>
                  </a:cubicBezTo>
                  <a:lnTo>
                    <a:pt x="3634" y="3033"/>
                  </a:lnTo>
                  <a:cubicBezTo>
                    <a:pt x="3634" y="3133"/>
                    <a:pt x="3634" y="3133"/>
                    <a:pt x="3534" y="3233"/>
                  </a:cubicBezTo>
                  <a:lnTo>
                    <a:pt x="3334" y="3233"/>
                  </a:lnTo>
                  <a:cubicBezTo>
                    <a:pt x="3334" y="3233"/>
                    <a:pt x="3233" y="3133"/>
                    <a:pt x="3133" y="2832"/>
                  </a:cubicBezTo>
                  <a:cubicBezTo>
                    <a:pt x="3133" y="2640"/>
                    <a:pt x="3042" y="2321"/>
                    <a:pt x="3093" y="1967"/>
                  </a:cubicBezTo>
                  <a:close/>
                  <a:moveTo>
                    <a:pt x="4587" y="426"/>
                  </a:moveTo>
                  <a:cubicBezTo>
                    <a:pt x="4687" y="426"/>
                    <a:pt x="4887" y="526"/>
                    <a:pt x="5013" y="526"/>
                  </a:cubicBezTo>
                  <a:cubicBezTo>
                    <a:pt x="5213" y="627"/>
                    <a:pt x="5314" y="627"/>
                    <a:pt x="5414" y="727"/>
                  </a:cubicBezTo>
                  <a:cubicBezTo>
                    <a:pt x="5840" y="1053"/>
                    <a:pt x="5940" y="1679"/>
                    <a:pt x="5940" y="2406"/>
                  </a:cubicBezTo>
                  <a:cubicBezTo>
                    <a:pt x="5940" y="3033"/>
                    <a:pt x="5740" y="3760"/>
                    <a:pt x="5514" y="4386"/>
                  </a:cubicBezTo>
                  <a:cubicBezTo>
                    <a:pt x="5213" y="5013"/>
                    <a:pt x="4787" y="5639"/>
                    <a:pt x="4261" y="5865"/>
                  </a:cubicBezTo>
                  <a:cubicBezTo>
                    <a:pt x="4156" y="5907"/>
                    <a:pt x="4040" y="5926"/>
                    <a:pt x="3917" y="5926"/>
                  </a:cubicBezTo>
                  <a:cubicBezTo>
                    <a:pt x="3450" y="5926"/>
                    <a:pt x="2877" y="5656"/>
                    <a:pt x="2381" y="5338"/>
                  </a:cubicBezTo>
                  <a:cubicBezTo>
                    <a:pt x="1880" y="4912"/>
                    <a:pt x="1354" y="4386"/>
                    <a:pt x="1028" y="3760"/>
                  </a:cubicBezTo>
                  <a:cubicBezTo>
                    <a:pt x="727" y="3233"/>
                    <a:pt x="627" y="2607"/>
                    <a:pt x="727" y="2105"/>
                  </a:cubicBezTo>
                  <a:lnTo>
                    <a:pt x="827" y="2105"/>
                  </a:lnTo>
                  <a:lnTo>
                    <a:pt x="827" y="1980"/>
                  </a:lnTo>
                  <a:lnTo>
                    <a:pt x="928" y="1880"/>
                  </a:lnTo>
                  <a:lnTo>
                    <a:pt x="928" y="1780"/>
                  </a:lnTo>
                  <a:cubicBezTo>
                    <a:pt x="1028" y="1679"/>
                    <a:pt x="1128" y="1579"/>
                    <a:pt x="1253" y="1479"/>
                  </a:cubicBezTo>
                  <a:cubicBezTo>
                    <a:pt x="1454" y="1354"/>
                    <a:pt x="1654" y="1354"/>
                    <a:pt x="1880" y="1354"/>
                  </a:cubicBezTo>
                  <a:cubicBezTo>
                    <a:pt x="2124" y="1354"/>
                    <a:pt x="2414" y="1437"/>
                    <a:pt x="2649" y="1570"/>
                  </a:cubicBezTo>
                  <a:lnTo>
                    <a:pt x="2649" y="1570"/>
                  </a:lnTo>
                  <a:cubicBezTo>
                    <a:pt x="2635" y="1606"/>
                    <a:pt x="2621" y="1643"/>
                    <a:pt x="2607" y="1679"/>
                  </a:cubicBezTo>
                  <a:cubicBezTo>
                    <a:pt x="2506" y="2206"/>
                    <a:pt x="2506" y="2607"/>
                    <a:pt x="2607" y="2932"/>
                  </a:cubicBezTo>
                  <a:cubicBezTo>
                    <a:pt x="2607" y="3359"/>
                    <a:pt x="2807" y="3659"/>
                    <a:pt x="3133" y="3860"/>
                  </a:cubicBezTo>
                  <a:cubicBezTo>
                    <a:pt x="3233" y="3902"/>
                    <a:pt x="3322" y="3915"/>
                    <a:pt x="3397" y="3915"/>
                  </a:cubicBezTo>
                  <a:cubicBezTo>
                    <a:pt x="3545" y="3915"/>
                    <a:pt x="3634" y="3860"/>
                    <a:pt x="3634" y="3860"/>
                  </a:cubicBezTo>
                  <a:lnTo>
                    <a:pt x="3760" y="3860"/>
                  </a:lnTo>
                  <a:cubicBezTo>
                    <a:pt x="3760" y="3760"/>
                    <a:pt x="3860" y="3760"/>
                    <a:pt x="3960" y="3659"/>
                  </a:cubicBezTo>
                  <a:cubicBezTo>
                    <a:pt x="4060" y="3559"/>
                    <a:pt x="4161" y="3459"/>
                    <a:pt x="4261" y="3233"/>
                  </a:cubicBezTo>
                  <a:cubicBezTo>
                    <a:pt x="4261" y="3033"/>
                    <a:pt x="4261" y="2832"/>
                    <a:pt x="4161" y="2607"/>
                  </a:cubicBezTo>
                  <a:cubicBezTo>
                    <a:pt x="4060" y="2206"/>
                    <a:pt x="3860" y="1880"/>
                    <a:pt x="3434" y="1479"/>
                  </a:cubicBezTo>
                  <a:cubicBezTo>
                    <a:pt x="3390" y="1431"/>
                    <a:pt x="3341" y="1381"/>
                    <a:pt x="3287" y="1330"/>
                  </a:cubicBezTo>
                  <a:lnTo>
                    <a:pt x="3287" y="1330"/>
                  </a:lnTo>
                  <a:cubicBezTo>
                    <a:pt x="3408" y="1074"/>
                    <a:pt x="3588" y="835"/>
                    <a:pt x="3860" y="627"/>
                  </a:cubicBezTo>
                  <a:cubicBezTo>
                    <a:pt x="4060" y="526"/>
                    <a:pt x="4261" y="426"/>
                    <a:pt x="4587" y="426"/>
                  </a:cubicBezTo>
                  <a:close/>
                  <a:moveTo>
                    <a:pt x="4587" y="0"/>
                  </a:moveTo>
                  <a:cubicBezTo>
                    <a:pt x="4261" y="0"/>
                    <a:pt x="3960" y="0"/>
                    <a:pt x="3634" y="226"/>
                  </a:cubicBezTo>
                  <a:cubicBezTo>
                    <a:pt x="3274" y="456"/>
                    <a:pt x="3054" y="728"/>
                    <a:pt x="2895" y="1018"/>
                  </a:cubicBezTo>
                  <a:lnTo>
                    <a:pt x="2895" y="1018"/>
                  </a:lnTo>
                  <a:cubicBezTo>
                    <a:pt x="2620" y="836"/>
                    <a:pt x="2281" y="682"/>
                    <a:pt x="1880" y="627"/>
                  </a:cubicBezTo>
                  <a:cubicBezTo>
                    <a:pt x="1554" y="627"/>
                    <a:pt x="1128" y="727"/>
                    <a:pt x="827" y="953"/>
                  </a:cubicBezTo>
                  <a:cubicBezTo>
                    <a:pt x="727" y="1053"/>
                    <a:pt x="501" y="1253"/>
                    <a:pt x="401" y="1354"/>
                  </a:cubicBezTo>
                  <a:lnTo>
                    <a:pt x="301" y="1479"/>
                  </a:lnTo>
                  <a:lnTo>
                    <a:pt x="301" y="1579"/>
                  </a:lnTo>
                  <a:lnTo>
                    <a:pt x="201" y="1679"/>
                  </a:lnTo>
                  <a:lnTo>
                    <a:pt x="100" y="1880"/>
                  </a:lnTo>
                  <a:cubicBezTo>
                    <a:pt x="0" y="2206"/>
                    <a:pt x="0" y="2607"/>
                    <a:pt x="0" y="3033"/>
                  </a:cubicBezTo>
                  <a:cubicBezTo>
                    <a:pt x="100" y="3459"/>
                    <a:pt x="301" y="3760"/>
                    <a:pt x="501" y="4186"/>
                  </a:cubicBezTo>
                  <a:cubicBezTo>
                    <a:pt x="827" y="4812"/>
                    <a:pt x="1454" y="5338"/>
                    <a:pt x="2080" y="5865"/>
                  </a:cubicBezTo>
                  <a:cubicBezTo>
                    <a:pt x="2381" y="6166"/>
                    <a:pt x="2707" y="6366"/>
                    <a:pt x="3133" y="6491"/>
                  </a:cubicBezTo>
                  <a:cubicBezTo>
                    <a:pt x="3417" y="6562"/>
                    <a:pt x="3763" y="6633"/>
                    <a:pt x="4092" y="6633"/>
                  </a:cubicBezTo>
                  <a:cubicBezTo>
                    <a:pt x="4228" y="6633"/>
                    <a:pt x="4362" y="6621"/>
                    <a:pt x="4486" y="6592"/>
                  </a:cubicBezTo>
                  <a:cubicBezTo>
                    <a:pt x="4687" y="6491"/>
                    <a:pt x="4687" y="6491"/>
                    <a:pt x="4787" y="6491"/>
                  </a:cubicBezTo>
                  <a:cubicBezTo>
                    <a:pt x="4887" y="6366"/>
                    <a:pt x="5013" y="6366"/>
                    <a:pt x="5113" y="6266"/>
                  </a:cubicBezTo>
                  <a:cubicBezTo>
                    <a:pt x="5314" y="6166"/>
                    <a:pt x="5514" y="5965"/>
                    <a:pt x="5639" y="5739"/>
                  </a:cubicBezTo>
                  <a:cubicBezTo>
                    <a:pt x="5840" y="5439"/>
                    <a:pt x="6040" y="5113"/>
                    <a:pt x="6266" y="4712"/>
                  </a:cubicBezTo>
                  <a:cubicBezTo>
                    <a:pt x="6567" y="3985"/>
                    <a:pt x="6667" y="3133"/>
                    <a:pt x="6567" y="2406"/>
                  </a:cubicBezTo>
                  <a:cubicBezTo>
                    <a:pt x="6567" y="1980"/>
                    <a:pt x="6466" y="1579"/>
                    <a:pt x="6366" y="1253"/>
                  </a:cubicBezTo>
                  <a:cubicBezTo>
                    <a:pt x="6266" y="852"/>
                    <a:pt x="6040" y="526"/>
                    <a:pt x="5639" y="326"/>
                  </a:cubicBezTo>
                  <a:cubicBezTo>
                    <a:pt x="5514" y="226"/>
                    <a:pt x="5314" y="100"/>
                    <a:pt x="5113" y="100"/>
                  </a:cubicBezTo>
                  <a:cubicBezTo>
                    <a:pt x="5013" y="0"/>
                    <a:pt x="4787" y="0"/>
                    <a:pt x="4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1"/>
            <p:cNvSpPr/>
            <p:nvPr/>
          </p:nvSpPr>
          <p:spPr>
            <a:xfrm>
              <a:off x="1550900" y="1647500"/>
              <a:ext cx="31350" cy="93225"/>
            </a:xfrm>
            <a:custGeom>
              <a:rect b="b" l="l" r="r" t="t"/>
              <a:pathLst>
                <a:path extrusionOk="0" h="3729" w="1254">
                  <a:moveTo>
                    <a:pt x="201" y="1"/>
                  </a:moveTo>
                  <a:cubicBezTo>
                    <a:pt x="109" y="1"/>
                    <a:pt x="0" y="59"/>
                    <a:pt x="0" y="117"/>
                  </a:cubicBezTo>
                  <a:cubicBezTo>
                    <a:pt x="100" y="1269"/>
                    <a:pt x="326" y="2523"/>
                    <a:pt x="727" y="3575"/>
                  </a:cubicBezTo>
                  <a:cubicBezTo>
                    <a:pt x="764" y="3686"/>
                    <a:pt x="845" y="3729"/>
                    <a:pt x="932" y="3729"/>
                  </a:cubicBezTo>
                  <a:cubicBezTo>
                    <a:pt x="1083" y="3729"/>
                    <a:pt x="1253" y="3602"/>
                    <a:pt x="1253" y="3475"/>
                  </a:cubicBezTo>
                  <a:cubicBezTo>
                    <a:pt x="952" y="2322"/>
                    <a:pt x="627" y="1169"/>
                    <a:pt x="326" y="117"/>
                  </a:cubicBezTo>
                  <a:cubicBezTo>
                    <a:pt x="326" y="32"/>
                    <a:pt x="268" y="1"/>
                    <a:pt x="2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1"/>
            <p:cNvSpPr/>
            <p:nvPr/>
          </p:nvSpPr>
          <p:spPr>
            <a:xfrm>
              <a:off x="1530875" y="1654125"/>
              <a:ext cx="73825" cy="75600"/>
            </a:xfrm>
            <a:custGeom>
              <a:rect b="b" l="l" r="r" t="t"/>
              <a:pathLst>
                <a:path extrusionOk="0" h="3024" w="2953">
                  <a:moveTo>
                    <a:pt x="2551" y="1"/>
                  </a:moveTo>
                  <a:cubicBezTo>
                    <a:pt x="2489" y="1"/>
                    <a:pt x="2428" y="23"/>
                    <a:pt x="2380" y="77"/>
                  </a:cubicBezTo>
                  <a:cubicBezTo>
                    <a:pt x="1528" y="904"/>
                    <a:pt x="601" y="1831"/>
                    <a:pt x="74" y="2784"/>
                  </a:cubicBezTo>
                  <a:cubicBezTo>
                    <a:pt x="1" y="2931"/>
                    <a:pt x="142" y="3024"/>
                    <a:pt x="263" y="3024"/>
                  </a:cubicBezTo>
                  <a:cubicBezTo>
                    <a:pt x="307" y="3024"/>
                    <a:pt x="348" y="3011"/>
                    <a:pt x="375" y="2984"/>
                  </a:cubicBezTo>
                  <a:cubicBezTo>
                    <a:pt x="1127" y="2057"/>
                    <a:pt x="1954" y="1205"/>
                    <a:pt x="2781" y="378"/>
                  </a:cubicBezTo>
                  <a:cubicBezTo>
                    <a:pt x="2953" y="225"/>
                    <a:pt x="2747" y="1"/>
                    <a:pt x="255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1"/>
            <p:cNvSpPr/>
            <p:nvPr/>
          </p:nvSpPr>
          <p:spPr>
            <a:xfrm>
              <a:off x="1517050" y="1668575"/>
              <a:ext cx="94025" cy="42500"/>
            </a:xfrm>
            <a:custGeom>
              <a:rect b="b" l="l" r="r" t="t"/>
              <a:pathLst>
                <a:path extrusionOk="0" h="1700" w="3761">
                  <a:moveTo>
                    <a:pt x="301" y="0"/>
                  </a:moveTo>
                  <a:cubicBezTo>
                    <a:pt x="101" y="0"/>
                    <a:pt x="1" y="226"/>
                    <a:pt x="101" y="326"/>
                  </a:cubicBezTo>
                  <a:cubicBezTo>
                    <a:pt x="728" y="527"/>
                    <a:pt x="1254" y="953"/>
                    <a:pt x="1880" y="1253"/>
                  </a:cubicBezTo>
                  <a:cubicBezTo>
                    <a:pt x="2249" y="1448"/>
                    <a:pt x="2841" y="1699"/>
                    <a:pt x="3335" y="1699"/>
                  </a:cubicBezTo>
                  <a:cubicBezTo>
                    <a:pt x="3413" y="1699"/>
                    <a:pt x="3488" y="1693"/>
                    <a:pt x="3560" y="1680"/>
                  </a:cubicBezTo>
                  <a:cubicBezTo>
                    <a:pt x="3760" y="1680"/>
                    <a:pt x="3760" y="1479"/>
                    <a:pt x="3660" y="1379"/>
                  </a:cubicBezTo>
                  <a:cubicBezTo>
                    <a:pt x="3234" y="1053"/>
                    <a:pt x="2607" y="953"/>
                    <a:pt x="2081" y="752"/>
                  </a:cubicBezTo>
                  <a:cubicBezTo>
                    <a:pt x="1555" y="527"/>
                    <a:pt x="928" y="226"/>
                    <a:pt x="3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1"/>
            <p:cNvSpPr/>
            <p:nvPr/>
          </p:nvSpPr>
          <p:spPr>
            <a:xfrm>
              <a:off x="1841000" y="1559950"/>
              <a:ext cx="32975" cy="93350"/>
            </a:xfrm>
            <a:custGeom>
              <a:rect b="b" l="l" r="r" t="t"/>
              <a:pathLst>
                <a:path extrusionOk="0" h="3734" w="1319">
                  <a:moveTo>
                    <a:pt x="141" y="1"/>
                  </a:moveTo>
                  <a:cubicBezTo>
                    <a:pt x="66" y="1"/>
                    <a:pt x="0" y="56"/>
                    <a:pt x="0" y="185"/>
                  </a:cubicBezTo>
                  <a:cubicBezTo>
                    <a:pt x="100" y="1338"/>
                    <a:pt x="301" y="2466"/>
                    <a:pt x="827" y="3619"/>
                  </a:cubicBezTo>
                  <a:cubicBezTo>
                    <a:pt x="863" y="3698"/>
                    <a:pt x="938" y="3734"/>
                    <a:pt x="1017" y="3734"/>
                  </a:cubicBezTo>
                  <a:cubicBezTo>
                    <a:pt x="1162" y="3734"/>
                    <a:pt x="1318" y="3613"/>
                    <a:pt x="1253" y="3418"/>
                  </a:cubicBezTo>
                  <a:cubicBezTo>
                    <a:pt x="928" y="2265"/>
                    <a:pt x="627" y="1213"/>
                    <a:pt x="301" y="85"/>
                  </a:cubicBezTo>
                  <a:cubicBezTo>
                    <a:pt x="258" y="31"/>
                    <a:pt x="197" y="1"/>
                    <a:pt x="14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1"/>
            <p:cNvSpPr/>
            <p:nvPr/>
          </p:nvSpPr>
          <p:spPr>
            <a:xfrm>
              <a:off x="1825325" y="1565425"/>
              <a:ext cx="66525" cy="77100"/>
            </a:xfrm>
            <a:custGeom>
              <a:rect b="b" l="l" r="r" t="t"/>
              <a:pathLst>
                <a:path extrusionOk="0" h="3084" w="2661">
                  <a:moveTo>
                    <a:pt x="2333" y="0"/>
                  </a:moveTo>
                  <a:cubicBezTo>
                    <a:pt x="2281" y="0"/>
                    <a:pt x="2228" y="20"/>
                    <a:pt x="2181" y="66"/>
                  </a:cubicBezTo>
                  <a:cubicBezTo>
                    <a:pt x="1354" y="893"/>
                    <a:pt x="502" y="1846"/>
                    <a:pt x="1" y="2873"/>
                  </a:cubicBezTo>
                  <a:cubicBezTo>
                    <a:pt x="1" y="2960"/>
                    <a:pt x="97" y="3084"/>
                    <a:pt x="190" y="3084"/>
                  </a:cubicBezTo>
                  <a:cubicBezTo>
                    <a:pt x="231" y="3084"/>
                    <a:pt x="271" y="3060"/>
                    <a:pt x="301" y="2999"/>
                  </a:cubicBezTo>
                  <a:cubicBezTo>
                    <a:pt x="1028" y="2146"/>
                    <a:pt x="1755" y="1219"/>
                    <a:pt x="2507" y="367"/>
                  </a:cubicBezTo>
                  <a:cubicBezTo>
                    <a:pt x="2661" y="213"/>
                    <a:pt x="2505" y="0"/>
                    <a:pt x="23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1"/>
            <p:cNvSpPr/>
            <p:nvPr/>
          </p:nvSpPr>
          <p:spPr>
            <a:xfrm>
              <a:off x="1809675" y="1582725"/>
              <a:ext cx="90875" cy="40475"/>
            </a:xfrm>
            <a:custGeom>
              <a:rect b="b" l="l" r="r" t="t"/>
              <a:pathLst>
                <a:path extrusionOk="0" h="1619" w="3635">
                  <a:moveTo>
                    <a:pt x="201" y="1"/>
                  </a:moveTo>
                  <a:cubicBezTo>
                    <a:pt x="100" y="1"/>
                    <a:pt x="0" y="201"/>
                    <a:pt x="100" y="302"/>
                  </a:cubicBezTo>
                  <a:cubicBezTo>
                    <a:pt x="727" y="527"/>
                    <a:pt x="1253" y="828"/>
                    <a:pt x="1754" y="1154"/>
                  </a:cubicBezTo>
                  <a:cubicBezTo>
                    <a:pt x="2175" y="1314"/>
                    <a:pt x="2661" y="1619"/>
                    <a:pt x="3107" y="1619"/>
                  </a:cubicBezTo>
                  <a:cubicBezTo>
                    <a:pt x="3219" y="1619"/>
                    <a:pt x="3328" y="1600"/>
                    <a:pt x="3434" y="1555"/>
                  </a:cubicBezTo>
                  <a:cubicBezTo>
                    <a:pt x="3634" y="1555"/>
                    <a:pt x="3634" y="1354"/>
                    <a:pt x="3534" y="1354"/>
                  </a:cubicBezTo>
                  <a:cubicBezTo>
                    <a:pt x="3133" y="1053"/>
                    <a:pt x="2506" y="928"/>
                    <a:pt x="2080" y="728"/>
                  </a:cubicBezTo>
                  <a:cubicBezTo>
                    <a:pt x="1454" y="427"/>
                    <a:pt x="827" y="201"/>
                    <a:pt x="2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1"/>
            <p:cNvSpPr/>
            <p:nvPr/>
          </p:nvSpPr>
          <p:spPr>
            <a:xfrm>
              <a:off x="1543375" y="1351750"/>
              <a:ext cx="106550" cy="77975"/>
            </a:xfrm>
            <a:custGeom>
              <a:rect b="b" l="l" r="r" t="t"/>
              <a:pathLst>
                <a:path extrusionOk="0" h="3119" w="4262">
                  <a:moveTo>
                    <a:pt x="1253" y="668"/>
                  </a:moveTo>
                  <a:cubicBezTo>
                    <a:pt x="1454" y="668"/>
                    <a:pt x="1654" y="769"/>
                    <a:pt x="1880" y="894"/>
                  </a:cubicBezTo>
                  <a:cubicBezTo>
                    <a:pt x="2381" y="1094"/>
                    <a:pt x="2707" y="1395"/>
                    <a:pt x="3008" y="1721"/>
                  </a:cubicBezTo>
                  <a:cubicBezTo>
                    <a:pt x="3334" y="1921"/>
                    <a:pt x="3634" y="2147"/>
                    <a:pt x="3760" y="2347"/>
                  </a:cubicBezTo>
                  <a:cubicBezTo>
                    <a:pt x="3831" y="2418"/>
                    <a:pt x="3851" y="2489"/>
                    <a:pt x="3858" y="2489"/>
                  </a:cubicBezTo>
                  <a:cubicBezTo>
                    <a:pt x="3860" y="2489"/>
                    <a:pt x="3860" y="2477"/>
                    <a:pt x="3860" y="2448"/>
                  </a:cubicBezTo>
                  <a:lnTo>
                    <a:pt x="3860" y="2548"/>
                  </a:lnTo>
                  <a:lnTo>
                    <a:pt x="3634" y="2548"/>
                  </a:lnTo>
                  <a:cubicBezTo>
                    <a:pt x="3576" y="2577"/>
                    <a:pt x="3498" y="2590"/>
                    <a:pt x="3409" y="2590"/>
                  </a:cubicBezTo>
                  <a:cubicBezTo>
                    <a:pt x="3195" y="2590"/>
                    <a:pt x="2920" y="2519"/>
                    <a:pt x="2707" y="2448"/>
                  </a:cubicBezTo>
                  <a:cubicBezTo>
                    <a:pt x="2507" y="2347"/>
                    <a:pt x="2181" y="2347"/>
                    <a:pt x="1980" y="2247"/>
                  </a:cubicBezTo>
                  <a:cubicBezTo>
                    <a:pt x="1755" y="2247"/>
                    <a:pt x="1454" y="2147"/>
                    <a:pt x="1253" y="2022"/>
                  </a:cubicBezTo>
                  <a:cubicBezTo>
                    <a:pt x="1028" y="1921"/>
                    <a:pt x="827" y="1721"/>
                    <a:pt x="727" y="1520"/>
                  </a:cubicBezTo>
                  <a:cubicBezTo>
                    <a:pt x="627" y="1395"/>
                    <a:pt x="627" y="1295"/>
                    <a:pt x="627" y="1295"/>
                  </a:cubicBezTo>
                  <a:lnTo>
                    <a:pt x="627" y="1195"/>
                  </a:lnTo>
                  <a:lnTo>
                    <a:pt x="727" y="1094"/>
                  </a:lnTo>
                  <a:lnTo>
                    <a:pt x="727" y="994"/>
                  </a:lnTo>
                  <a:cubicBezTo>
                    <a:pt x="928" y="894"/>
                    <a:pt x="1028" y="769"/>
                    <a:pt x="1253" y="668"/>
                  </a:cubicBezTo>
                  <a:close/>
                  <a:moveTo>
                    <a:pt x="1479" y="0"/>
                  </a:moveTo>
                  <a:cubicBezTo>
                    <a:pt x="1369" y="0"/>
                    <a:pt x="1253" y="12"/>
                    <a:pt x="1128" y="42"/>
                  </a:cubicBezTo>
                  <a:cubicBezTo>
                    <a:pt x="727" y="42"/>
                    <a:pt x="401" y="368"/>
                    <a:pt x="201" y="668"/>
                  </a:cubicBezTo>
                  <a:lnTo>
                    <a:pt x="101" y="769"/>
                  </a:lnTo>
                  <a:lnTo>
                    <a:pt x="101" y="894"/>
                  </a:lnTo>
                  <a:lnTo>
                    <a:pt x="101" y="994"/>
                  </a:lnTo>
                  <a:cubicBezTo>
                    <a:pt x="101" y="994"/>
                    <a:pt x="0" y="1195"/>
                    <a:pt x="101" y="1295"/>
                  </a:cubicBezTo>
                  <a:cubicBezTo>
                    <a:pt x="101" y="1520"/>
                    <a:pt x="201" y="1721"/>
                    <a:pt x="301" y="1821"/>
                  </a:cubicBezTo>
                  <a:cubicBezTo>
                    <a:pt x="502" y="2147"/>
                    <a:pt x="827" y="2247"/>
                    <a:pt x="1028" y="2448"/>
                  </a:cubicBezTo>
                  <a:cubicBezTo>
                    <a:pt x="1554" y="2648"/>
                    <a:pt x="2081" y="2974"/>
                    <a:pt x="2507" y="3074"/>
                  </a:cubicBezTo>
                  <a:cubicBezTo>
                    <a:pt x="2674" y="3108"/>
                    <a:pt x="2832" y="3119"/>
                    <a:pt x="2982" y="3119"/>
                  </a:cubicBezTo>
                  <a:cubicBezTo>
                    <a:pt x="3281" y="3119"/>
                    <a:pt x="3543" y="3074"/>
                    <a:pt x="3760" y="3074"/>
                  </a:cubicBezTo>
                  <a:cubicBezTo>
                    <a:pt x="3860" y="2974"/>
                    <a:pt x="3960" y="2974"/>
                    <a:pt x="4061" y="2874"/>
                  </a:cubicBezTo>
                  <a:lnTo>
                    <a:pt x="4161" y="2774"/>
                  </a:lnTo>
                  <a:lnTo>
                    <a:pt x="4161" y="2648"/>
                  </a:lnTo>
                  <a:lnTo>
                    <a:pt x="4261" y="2648"/>
                  </a:lnTo>
                  <a:lnTo>
                    <a:pt x="4261" y="2548"/>
                  </a:lnTo>
                  <a:cubicBezTo>
                    <a:pt x="4261" y="2347"/>
                    <a:pt x="4261" y="2247"/>
                    <a:pt x="4161" y="2147"/>
                  </a:cubicBezTo>
                  <a:cubicBezTo>
                    <a:pt x="4061" y="1821"/>
                    <a:pt x="3960" y="1395"/>
                    <a:pt x="3634" y="1094"/>
                  </a:cubicBezTo>
                  <a:cubicBezTo>
                    <a:pt x="3233" y="668"/>
                    <a:pt x="2807" y="468"/>
                    <a:pt x="2181" y="142"/>
                  </a:cubicBezTo>
                  <a:cubicBezTo>
                    <a:pt x="1968" y="71"/>
                    <a:pt x="1743" y="0"/>
                    <a:pt x="14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1"/>
            <p:cNvSpPr/>
            <p:nvPr/>
          </p:nvSpPr>
          <p:spPr>
            <a:xfrm>
              <a:off x="1644875" y="1320475"/>
              <a:ext cx="86500" cy="97500"/>
            </a:xfrm>
            <a:custGeom>
              <a:rect b="b" l="l" r="r" t="t"/>
              <a:pathLst>
                <a:path extrusionOk="0" h="3900" w="3460">
                  <a:moveTo>
                    <a:pt x="2081" y="666"/>
                  </a:moveTo>
                  <a:cubicBezTo>
                    <a:pt x="2306" y="666"/>
                    <a:pt x="2507" y="666"/>
                    <a:pt x="2707" y="766"/>
                  </a:cubicBezTo>
                  <a:cubicBezTo>
                    <a:pt x="2770" y="829"/>
                    <a:pt x="2801" y="829"/>
                    <a:pt x="2817" y="829"/>
                  </a:cubicBezTo>
                  <a:cubicBezTo>
                    <a:pt x="2833" y="829"/>
                    <a:pt x="2833" y="829"/>
                    <a:pt x="2833" y="892"/>
                  </a:cubicBezTo>
                  <a:lnTo>
                    <a:pt x="2933" y="992"/>
                  </a:lnTo>
                  <a:lnTo>
                    <a:pt x="2933" y="1192"/>
                  </a:lnTo>
                  <a:cubicBezTo>
                    <a:pt x="2933" y="1393"/>
                    <a:pt x="2833" y="1719"/>
                    <a:pt x="2607" y="1919"/>
                  </a:cubicBezTo>
                  <a:cubicBezTo>
                    <a:pt x="2507" y="2145"/>
                    <a:pt x="2306" y="2245"/>
                    <a:pt x="2081" y="2446"/>
                  </a:cubicBezTo>
                  <a:cubicBezTo>
                    <a:pt x="1880" y="2546"/>
                    <a:pt x="1780" y="2771"/>
                    <a:pt x="1579" y="2872"/>
                  </a:cubicBezTo>
                  <a:cubicBezTo>
                    <a:pt x="1254" y="3172"/>
                    <a:pt x="953" y="3398"/>
                    <a:pt x="727" y="3498"/>
                  </a:cubicBezTo>
                  <a:lnTo>
                    <a:pt x="527" y="3498"/>
                  </a:lnTo>
                  <a:lnTo>
                    <a:pt x="527" y="3273"/>
                  </a:lnTo>
                  <a:cubicBezTo>
                    <a:pt x="627" y="3072"/>
                    <a:pt x="727" y="2771"/>
                    <a:pt x="953" y="2345"/>
                  </a:cubicBezTo>
                  <a:cubicBezTo>
                    <a:pt x="1053" y="2020"/>
                    <a:pt x="1254" y="1518"/>
                    <a:pt x="1579" y="1092"/>
                  </a:cubicBezTo>
                  <a:cubicBezTo>
                    <a:pt x="1680" y="992"/>
                    <a:pt x="1880" y="766"/>
                    <a:pt x="2081" y="666"/>
                  </a:cubicBezTo>
                  <a:close/>
                  <a:moveTo>
                    <a:pt x="2167" y="1"/>
                  </a:moveTo>
                  <a:cubicBezTo>
                    <a:pt x="2064" y="1"/>
                    <a:pt x="1966" y="13"/>
                    <a:pt x="1880" y="40"/>
                  </a:cubicBezTo>
                  <a:cubicBezTo>
                    <a:pt x="1454" y="140"/>
                    <a:pt x="1254" y="466"/>
                    <a:pt x="1053" y="666"/>
                  </a:cubicBezTo>
                  <a:cubicBezTo>
                    <a:pt x="627" y="1092"/>
                    <a:pt x="326" y="1619"/>
                    <a:pt x="101" y="2020"/>
                  </a:cubicBezTo>
                  <a:cubicBezTo>
                    <a:pt x="1" y="2546"/>
                    <a:pt x="1" y="2972"/>
                    <a:pt x="1" y="3273"/>
                  </a:cubicBezTo>
                  <a:cubicBezTo>
                    <a:pt x="101" y="3398"/>
                    <a:pt x="101" y="3598"/>
                    <a:pt x="201" y="3699"/>
                  </a:cubicBezTo>
                  <a:lnTo>
                    <a:pt x="201" y="3799"/>
                  </a:lnTo>
                  <a:lnTo>
                    <a:pt x="326" y="3799"/>
                  </a:lnTo>
                  <a:cubicBezTo>
                    <a:pt x="326" y="3799"/>
                    <a:pt x="427" y="3899"/>
                    <a:pt x="527" y="3899"/>
                  </a:cubicBezTo>
                  <a:lnTo>
                    <a:pt x="828" y="3899"/>
                  </a:lnTo>
                  <a:cubicBezTo>
                    <a:pt x="1153" y="3799"/>
                    <a:pt x="1579" y="3699"/>
                    <a:pt x="1980" y="3398"/>
                  </a:cubicBezTo>
                  <a:cubicBezTo>
                    <a:pt x="2306" y="3072"/>
                    <a:pt x="2707" y="2646"/>
                    <a:pt x="3033" y="2145"/>
                  </a:cubicBezTo>
                  <a:cubicBezTo>
                    <a:pt x="3133" y="1919"/>
                    <a:pt x="3334" y="1619"/>
                    <a:pt x="3459" y="1293"/>
                  </a:cubicBezTo>
                  <a:lnTo>
                    <a:pt x="3459" y="666"/>
                  </a:lnTo>
                  <a:lnTo>
                    <a:pt x="3234" y="466"/>
                  </a:lnTo>
                  <a:lnTo>
                    <a:pt x="3234" y="365"/>
                  </a:lnTo>
                  <a:lnTo>
                    <a:pt x="3133" y="365"/>
                  </a:lnTo>
                  <a:lnTo>
                    <a:pt x="3033" y="265"/>
                  </a:lnTo>
                  <a:cubicBezTo>
                    <a:pt x="2793" y="99"/>
                    <a:pt x="2458" y="1"/>
                    <a:pt x="21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1"/>
            <p:cNvSpPr/>
            <p:nvPr/>
          </p:nvSpPr>
          <p:spPr>
            <a:xfrm>
              <a:off x="1559025" y="1409675"/>
              <a:ext cx="101550" cy="70950"/>
            </a:xfrm>
            <a:custGeom>
              <a:rect b="b" l="l" r="r" t="t"/>
              <a:pathLst>
                <a:path extrusionOk="0" h="2838" w="4062">
                  <a:moveTo>
                    <a:pt x="3597" y="0"/>
                  </a:moveTo>
                  <a:cubicBezTo>
                    <a:pt x="3467" y="0"/>
                    <a:pt x="3146" y="732"/>
                    <a:pt x="2382" y="1384"/>
                  </a:cubicBezTo>
                  <a:cubicBezTo>
                    <a:pt x="1755" y="1910"/>
                    <a:pt x="1" y="2010"/>
                    <a:pt x="1" y="2211"/>
                  </a:cubicBezTo>
                  <a:cubicBezTo>
                    <a:pt x="1" y="2336"/>
                    <a:pt x="502" y="2437"/>
                    <a:pt x="502" y="2437"/>
                  </a:cubicBezTo>
                  <a:cubicBezTo>
                    <a:pt x="302" y="2637"/>
                    <a:pt x="402" y="2838"/>
                    <a:pt x="402" y="2838"/>
                  </a:cubicBezTo>
                  <a:cubicBezTo>
                    <a:pt x="402" y="2838"/>
                    <a:pt x="4061" y="2437"/>
                    <a:pt x="3635" y="30"/>
                  </a:cubicBezTo>
                  <a:cubicBezTo>
                    <a:pt x="3625" y="10"/>
                    <a:pt x="3612" y="0"/>
                    <a:pt x="35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1"/>
            <p:cNvSpPr/>
            <p:nvPr/>
          </p:nvSpPr>
          <p:spPr>
            <a:xfrm>
              <a:off x="1647375" y="1407925"/>
              <a:ext cx="104150" cy="49150"/>
            </a:xfrm>
            <a:custGeom>
              <a:rect b="b" l="l" r="r" t="t"/>
              <a:pathLst>
                <a:path extrusionOk="0" h="1966" w="4166">
                  <a:moveTo>
                    <a:pt x="101" y="0"/>
                  </a:moveTo>
                  <a:cubicBezTo>
                    <a:pt x="101" y="0"/>
                    <a:pt x="1" y="1253"/>
                    <a:pt x="1354" y="1780"/>
                  </a:cubicBezTo>
                  <a:cubicBezTo>
                    <a:pt x="1752" y="1912"/>
                    <a:pt x="2109" y="1965"/>
                    <a:pt x="2422" y="1965"/>
                  </a:cubicBezTo>
                  <a:cubicBezTo>
                    <a:pt x="3590" y="1965"/>
                    <a:pt x="4165" y="1232"/>
                    <a:pt x="4086" y="1153"/>
                  </a:cubicBezTo>
                  <a:lnTo>
                    <a:pt x="3660" y="1028"/>
                  </a:lnTo>
                  <a:cubicBezTo>
                    <a:pt x="3760" y="928"/>
                    <a:pt x="3660" y="527"/>
                    <a:pt x="3660" y="527"/>
                  </a:cubicBezTo>
                  <a:cubicBezTo>
                    <a:pt x="3660" y="527"/>
                    <a:pt x="3103" y="1262"/>
                    <a:pt x="2157" y="1262"/>
                  </a:cubicBezTo>
                  <a:cubicBezTo>
                    <a:pt x="2100" y="1262"/>
                    <a:pt x="2041" y="1259"/>
                    <a:pt x="1981" y="1253"/>
                  </a:cubicBezTo>
                  <a:cubicBezTo>
                    <a:pt x="1154" y="1253"/>
                    <a:pt x="527" y="201"/>
                    <a:pt x="527" y="201"/>
                  </a:cubicBezTo>
                  <a:lnTo>
                    <a:pt x="10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1"/>
            <p:cNvSpPr/>
            <p:nvPr/>
          </p:nvSpPr>
          <p:spPr>
            <a:xfrm>
              <a:off x="1433577" y="1756453"/>
              <a:ext cx="632225" cy="193650"/>
            </a:xfrm>
            <a:custGeom>
              <a:rect b="b" l="l" r="r" t="t"/>
              <a:pathLst>
                <a:path extrusionOk="0" h="7746" w="25289">
                  <a:moveTo>
                    <a:pt x="24710" y="0"/>
                  </a:moveTo>
                  <a:cubicBezTo>
                    <a:pt x="22988" y="0"/>
                    <a:pt x="19652" y="79"/>
                    <a:pt x="14737" y="1480"/>
                  </a:cubicBezTo>
                  <a:lnTo>
                    <a:pt x="14637" y="1480"/>
                  </a:lnTo>
                  <a:lnTo>
                    <a:pt x="14637" y="1580"/>
                  </a:lnTo>
                  <a:lnTo>
                    <a:pt x="14411" y="1580"/>
                  </a:lnTo>
                  <a:lnTo>
                    <a:pt x="14536" y="1681"/>
                  </a:lnTo>
                  <a:cubicBezTo>
                    <a:pt x="14737" y="1881"/>
                    <a:pt x="14937" y="2207"/>
                    <a:pt x="15038" y="2408"/>
                  </a:cubicBezTo>
                  <a:cubicBezTo>
                    <a:pt x="18396" y="1355"/>
                    <a:pt x="21830" y="428"/>
                    <a:pt x="25288" y="2"/>
                  </a:cubicBezTo>
                  <a:cubicBezTo>
                    <a:pt x="25122" y="2"/>
                    <a:pt x="24929" y="0"/>
                    <a:pt x="24710" y="0"/>
                  </a:cubicBezTo>
                  <a:close/>
                  <a:moveTo>
                    <a:pt x="9925" y="3034"/>
                  </a:moveTo>
                  <a:cubicBezTo>
                    <a:pt x="3659" y="5340"/>
                    <a:pt x="326" y="7520"/>
                    <a:pt x="0" y="7520"/>
                  </a:cubicBezTo>
                  <a:lnTo>
                    <a:pt x="526" y="7746"/>
                  </a:lnTo>
                  <a:cubicBezTo>
                    <a:pt x="3659" y="6593"/>
                    <a:pt x="7018" y="5440"/>
                    <a:pt x="10150" y="4187"/>
                  </a:cubicBezTo>
                  <a:cubicBezTo>
                    <a:pt x="9925" y="3661"/>
                    <a:pt x="9925" y="3134"/>
                    <a:pt x="9925" y="3134"/>
                  </a:cubicBezTo>
                  <a:lnTo>
                    <a:pt x="9925" y="3034"/>
                  </a:lnTo>
                  <a:close/>
                </a:path>
              </a:pathLst>
            </a:custGeom>
            <a:solidFill>
              <a:srgbClr val="1D1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3_1">
    <p:bg>
      <p:bgPr>
        <a:solidFill>
          <a:schemeClr val="lt1"/>
        </a:solidFill>
      </p:bgPr>
    </p:bg>
    <p:spTree>
      <p:nvGrpSpPr>
        <p:cNvPr id="1943" name="Shape 1943"/>
        <p:cNvGrpSpPr/>
        <p:nvPr/>
      </p:nvGrpSpPr>
      <p:grpSpPr>
        <a:xfrm>
          <a:off x="0" y="0"/>
          <a:ext cx="0" cy="0"/>
          <a:chOff x="0" y="0"/>
          <a:chExt cx="0" cy="0"/>
        </a:xfrm>
      </p:grpSpPr>
      <p:sp>
        <p:nvSpPr>
          <p:cNvPr id="1944" name="Google Shape;1944;p22"/>
          <p:cNvSpPr txBox="1"/>
          <p:nvPr>
            <p:ph type="title"/>
          </p:nvPr>
        </p:nvSpPr>
        <p:spPr>
          <a:xfrm>
            <a:off x="685650" y="1524050"/>
            <a:ext cx="3081900" cy="1568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48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45" name="Google Shape;1945;p22"/>
          <p:cNvSpPr txBox="1"/>
          <p:nvPr>
            <p:ph idx="1" type="body"/>
          </p:nvPr>
        </p:nvSpPr>
        <p:spPr>
          <a:xfrm>
            <a:off x="796275" y="3180100"/>
            <a:ext cx="2808000" cy="5727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2600">
                <a:solidFill>
                  <a:schemeClr val="accent3"/>
                </a:solidFill>
                <a:latin typeface="Satisfy"/>
                <a:ea typeface="Satisfy"/>
                <a:cs typeface="Satisfy"/>
                <a:sym typeface="Satisfy"/>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1946" name="Google Shape;1946;p22"/>
          <p:cNvGrpSpPr/>
          <p:nvPr/>
        </p:nvGrpSpPr>
        <p:grpSpPr>
          <a:xfrm>
            <a:off x="273900" y="267000"/>
            <a:ext cx="8596200" cy="4609500"/>
            <a:chOff x="273900" y="267000"/>
            <a:chExt cx="8596200" cy="4609500"/>
          </a:xfrm>
        </p:grpSpPr>
        <p:sp>
          <p:nvSpPr>
            <p:cNvPr id="1947" name="Google Shape;1947;p22"/>
            <p:cNvSpPr/>
            <p:nvPr/>
          </p:nvSpPr>
          <p:spPr>
            <a:xfrm>
              <a:off x="273900" y="267000"/>
              <a:ext cx="8596200" cy="460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8" name="Google Shape;1948;p22"/>
            <p:cNvGrpSpPr/>
            <p:nvPr/>
          </p:nvGrpSpPr>
          <p:grpSpPr>
            <a:xfrm>
              <a:off x="342798" y="350833"/>
              <a:ext cx="5077866" cy="3958930"/>
              <a:chOff x="3883050" y="954775"/>
              <a:chExt cx="4282950" cy="3339179"/>
            </a:xfrm>
          </p:grpSpPr>
          <p:sp>
            <p:nvSpPr>
              <p:cNvPr id="1949" name="Google Shape;1949;p22"/>
              <p:cNvSpPr/>
              <p:nvPr/>
            </p:nvSpPr>
            <p:spPr>
              <a:xfrm>
                <a:off x="3941150" y="1082200"/>
                <a:ext cx="40800" cy="41150"/>
              </a:xfrm>
              <a:custGeom>
                <a:rect b="b" l="l" r="r" t="t"/>
                <a:pathLst>
                  <a:path extrusionOk="0" h="1646" w="1632">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2"/>
              <p:cNvSpPr/>
              <p:nvPr/>
            </p:nvSpPr>
            <p:spPr>
              <a:xfrm>
                <a:off x="3892900" y="2533525"/>
                <a:ext cx="41150" cy="40800"/>
              </a:xfrm>
              <a:custGeom>
                <a:rect b="b" l="l" r="r" t="t"/>
                <a:pathLst>
                  <a:path extrusionOk="0" h="1632" w="1646">
                    <a:moveTo>
                      <a:pt x="843" y="0"/>
                    </a:moveTo>
                    <a:cubicBezTo>
                      <a:pt x="395" y="0"/>
                      <a:pt x="1" y="340"/>
                      <a:pt x="1" y="788"/>
                    </a:cubicBezTo>
                    <a:cubicBezTo>
                      <a:pt x="1" y="1237"/>
                      <a:pt x="395" y="1631"/>
                      <a:pt x="843" y="1631"/>
                    </a:cubicBezTo>
                    <a:cubicBezTo>
                      <a:pt x="1305" y="1631"/>
                      <a:pt x="1645" y="1237"/>
                      <a:pt x="1645" y="788"/>
                    </a:cubicBezTo>
                    <a:cubicBezTo>
                      <a:pt x="1645" y="340"/>
                      <a:pt x="1305" y="0"/>
                      <a:pt x="8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2"/>
              <p:cNvSpPr/>
              <p:nvPr/>
            </p:nvSpPr>
            <p:spPr>
              <a:xfrm>
                <a:off x="4151825" y="1199775"/>
                <a:ext cx="55425" cy="55075"/>
              </a:xfrm>
              <a:custGeom>
                <a:rect b="b" l="l" r="r" t="t"/>
                <a:pathLst>
                  <a:path extrusionOk="0" h="2203" w="2217">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2"/>
              <p:cNvSpPr/>
              <p:nvPr/>
            </p:nvSpPr>
            <p:spPr>
              <a:xfrm>
                <a:off x="4007425" y="1678225"/>
                <a:ext cx="55400" cy="53700"/>
              </a:xfrm>
              <a:custGeom>
                <a:rect b="b" l="l" r="r" t="t"/>
                <a:pathLst>
                  <a:path extrusionOk="0" h="2148" w="2216">
                    <a:moveTo>
                      <a:pt x="1088" y="0"/>
                    </a:moveTo>
                    <a:cubicBezTo>
                      <a:pt x="517" y="0"/>
                      <a:pt x="0" y="503"/>
                      <a:pt x="0" y="1074"/>
                    </a:cubicBezTo>
                    <a:cubicBezTo>
                      <a:pt x="0" y="1699"/>
                      <a:pt x="517" y="2148"/>
                      <a:pt x="1088" y="2148"/>
                    </a:cubicBezTo>
                    <a:cubicBezTo>
                      <a:pt x="1699" y="2148"/>
                      <a:pt x="2216" y="1699"/>
                      <a:pt x="2216" y="1074"/>
                    </a:cubicBezTo>
                    <a:cubicBezTo>
                      <a:pt x="2216" y="503"/>
                      <a:pt x="1699" y="0"/>
                      <a:pt x="108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2"/>
              <p:cNvSpPr/>
              <p:nvPr/>
            </p:nvSpPr>
            <p:spPr>
              <a:xfrm>
                <a:off x="6094500" y="1103275"/>
                <a:ext cx="56775" cy="55400"/>
              </a:xfrm>
              <a:custGeom>
                <a:rect b="b" l="l" r="r" t="t"/>
                <a:pathLst>
                  <a:path extrusionOk="0" h="2216" w="2271">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2"/>
              <p:cNvSpPr/>
              <p:nvPr/>
            </p:nvSpPr>
            <p:spPr>
              <a:xfrm>
                <a:off x="7640976" y="1343221"/>
                <a:ext cx="48275" cy="42500"/>
              </a:xfrm>
              <a:custGeom>
                <a:rect b="b" l="l" r="r" t="t"/>
                <a:pathLst>
                  <a:path extrusionOk="0" h="1700" w="1931">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2"/>
              <p:cNvSpPr/>
              <p:nvPr/>
            </p:nvSpPr>
            <p:spPr>
              <a:xfrm>
                <a:off x="7854375" y="3248475"/>
                <a:ext cx="42500" cy="42500"/>
              </a:xfrm>
              <a:custGeom>
                <a:rect b="b" l="l" r="r" t="t"/>
                <a:pathLst>
                  <a:path extrusionOk="0" h="1700" w="170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2"/>
              <p:cNvSpPr/>
              <p:nvPr/>
            </p:nvSpPr>
            <p:spPr>
              <a:xfrm>
                <a:off x="8018825" y="954775"/>
                <a:ext cx="62225" cy="53725"/>
              </a:xfrm>
              <a:custGeom>
                <a:rect b="b" l="l" r="r" t="t"/>
                <a:pathLst>
                  <a:path extrusionOk="0" h="2149" w="2489">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2"/>
              <p:cNvSpPr/>
              <p:nvPr/>
            </p:nvSpPr>
            <p:spPr>
              <a:xfrm>
                <a:off x="3947950" y="3285175"/>
                <a:ext cx="62550" cy="53700"/>
              </a:xfrm>
              <a:custGeom>
                <a:rect b="b" l="l" r="r" t="t"/>
                <a:pathLst>
                  <a:path extrusionOk="0" h="2148" w="2502">
                    <a:moveTo>
                      <a:pt x="1251" y="0"/>
                    </a:moveTo>
                    <a:cubicBezTo>
                      <a:pt x="1020" y="0"/>
                      <a:pt x="748" y="54"/>
                      <a:pt x="571" y="231"/>
                    </a:cubicBezTo>
                    <a:cubicBezTo>
                      <a:pt x="123" y="625"/>
                      <a:pt x="1" y="1305"/>
                      <a:pt x="408" y="1753"/>
                    </a:cubicBezTo>
                    <a:cubicBezTo>
                      <a:pt x="626" y="2039"/>
                      <a:pt x="966" y="2148"/>
                      <a:pt x="1251" y="2148"/>
                    </a:cubicBezTo>
                    <a:cubicBezTo>
                      <a:pt x="1536" y="2148"/>
                      <a:pt x="1768" y="2039"/>
                      <a:pt x="1985" y="1876"/>
                    </a:cubicBezTo>
                    <a:cubicBezTo>
                      <a:pt x="2447" y="1536"/>
                      <a:pt x="2501" y="856"/>
                      <a:pt x="2107" y="394"/>
                    </a:cubicBezTo>
                    <a:cubicBezTo>
                      <a:pt x="1876" y="109"/>
                      <a:pt x="1591" y="0"/>
                      <a:pt x="12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2"/>
              <p:cNvSpPr/>
              <p:nvPr/>
            </p:nvSpPr>
            <p:spPr>
              <a:xfrm>
                <a:off x="3921100" y="2904250"/>
                <a:ext cx="60850" cy="55400"/>
              </a:xfrm>
              <a:custGeom>
                <a:rect b="b" l="l" r="r" t="t"/>
                <a:pathLst>
                  <a:path extrusionOk="0" h="2216" w="2434">
                    <a:moveTo>
                      <a:pt x="1251" y="0"/>
                    </a:moveTo>
                    <a:cubicBezTo>
                      <a:pt x="966" y="0"/>
                      <a:pt x="735" y="122"/>
                      <a:pt x="517" y="286"/>
                    </a:cubicBezTo>
                    <a:cubicBezTo>
                      <a:pt x="55" y="680"/>
                      <a:pt x="1" y="1359"/>
                      <a:pt x="395" y="1822"/>
                    </a:cubicBezTo>
                    <a:cubicBezTo>
                      <a:pt x="626" y="2039"/>
                      <a:pt x="911" y="2216"/>
                      <a:pt x="1251" y="2216"/>
                    </a:cubicBezTo>
                    <a:cubicBezTo>
                      <a:pt x="1482" y="2216"/>
                      <a:pt x="1754" y="2093"/>
                      <a:pt x="1931" y="1930"/>
                    </a:cubicBezTo>
                    <a:cubicBezTo>
                      <a:pt x="2379" y="1590"/>
                      <a:pt x="2434" y="856"/>
                      <a:pt x="2094" y="394"/>
                    </a:cubicBezTo>
                    <a:cubicBezTo>
                      <a:pt x="1876" y="177"/>
                      <a:pt x="1537" y="0"/>
                      <a:pt x="12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2"/>
              <p:cNvSpPr/>
              <p:nvPr/>
            </p:nvSpPr>
            <p:spPr>
              <a:xfrm>
                <a:off x="4012176" y="4240254"/>
                <a:ext cx="60850" cy="53700"/>
              </a:xfrm>
              <a:custGeom>
                <a:rect b="b" l="l" r="r" t="t"/>
                <a:pathLst>
                  <a:path extrusionOk="0" h="2148" w="2434">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2"/>
              <p:cNvSpPr/>
              <p:nvPr/>
            </p:nvSpPr>
            <p:spPr>
              <a:xfrm>
                <a:off x="8105150" y="3333425"/>
                <a:ext cx="60850" cy="53700"/>
              </a:xfrm>
              <a:custGeom>
                <a:rect b="b" l="l" r="r" t="t"/>
                <a:pathLst>
                  <a:path extrusionOk="0" h="2148" w="2434">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2"/>
              <p:cNvSpPr/>
              <p:nvPr/>
            </p:nvSpPr>
            <p:spPr>
              <a:xfrm>
                <a:off x="5355425" y="1069300"/>
                <a:ext cx="41150" cy="41125"/>
              </a:xfrm>
              <a:custGeom>
                <a:rect b="b" l="l" r="r" t="t"/>
                <a:pathLst>
                  <a:path extrusionOk="0" h="1645" w="1646">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2"/>
              <p:cNvSpPr/>
              <p:nvPr/>
            </p:nvSpPr>
            <p:spPr>
              <a:xfrm>
                <a:off x="5723450" y="1083550"/>
                <a:ext cx="62550" cy="53725"/>
              </a:xfrm>
              <a:custGeom>
                <a:rect b="b" l="l" r="r" t="t"/>
                <a:pathLst>
                  <a:path extrusionOk="0" h="2149" w="2502">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2"/>
              <p:cNvSpPr/>
              <p:nvPr/>
            </p:nvSpPr>
            <p:spPr>
              <a:xfrm>
                <a:off x="7307950" y="1089350"/>
                <a:ext cx="42500" cy="40800"/>
              </a:xfrm>
              <a:custGeom>
                <a:rect b="b" l="l" r="r" t="t"/>
                <a:pathLst>
                  <a:path extrusionOk="0" h="1632" w="170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2"/>
              <p:cNvSpPr/>
              <p:nvPr/>
            </p:nvSpPr>
            <p:spPr>
              <a:xfrm>
                <a:off x="7599500" y="981625"/>
                <a:ext cx="41150" cy="41125"/>
              </a:xfrm>
              <a:custGeom>
                <a:rect b="b" l="l" r="r" t="t"/>
                <a:pathLst>
                  <a:path extrusionOk="0" h="1645" w="1646">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2"/>
              <p:cNvSpPr/>
              <p:nvPr/>
            </p:nvSpPr>
            <p:spPr>
              <a:xfrm>
                <a:off x="3883050" y="2128475"/>
                <a:ext cx="60850" cy="53700"/>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6" name="Google Shape;1966;p22"/>
            <p:cNvSpPr/>
            <p:nvPr/>
          </p:nvSpPr>
          <p:spPr>
            <a:xfrm>
              <a:off x="3764481" y="654308"/>
              <a:ext cx="48372" cy="48787"/>
            </a:xfrm>
            <a:custGeom>
              <a:rect b="b" l="l" r="r" t="t"/>
              <a:pathLst>
                <a:path extrusionOk="0" h="1646" w="1632">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2"/>
            <p:cNvSpPr/>
            <p:nvPr/>
          </p:nvSpPr>
          <p:spPr>
            <a:xfrm>
              <a:off x="4014257" y="793705"/>
              <a:ext cx="65712" cy="65297"/>
            </a:xfrm>
            <a:custGeom>
              <a:rect b="b" l="l" r="r" t="t"/>
              <a:pathLst>
                <a:path extrusionOk="0" h="2203" w="2217">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2"/>
            <p:cNvSpPr/>
            <p:nvPr/>
          </p:nvSpPr>
          <p:spPr>
            <a:xfrm>
              <a:off x="6097534" y="1406067"/>
              <a:ext cx="74159" cy="64082"/>
            </a:xfrm>
            <a:custGeom>
              <a:rect b="b" l="l" r="r" t="t"/>
              <a:pathLst>
                <a:path extrusionOk="0" h="2162" w="2502">
                  <a:moveTo>
                    <a:pt x="1251" y="1"/>
                  </a:moveTo>
                  <a:cubicBezTo>
                    <a:pt x="1020" y="1"/>
                    <a:pt x="857" y="69"/>
                    <a:pt x="680" y="177"/>
                  </a:cubicBezTo>
                  <a:cubicBezTo>
                    <a:pt x="177" y="463"/>
                    <a:pt x="0" y="1142"/>
                    <a:pt x="340" y="1645"/>
                  </a:cubicBezTo>
                  <a:cubicBezTo>
                    <a:pt x="517" y="1985"/>
                    <a:pt x="857" y="2162"/>
                    <a:pt x="1251" y="2162"/>
                  </a:cubicBezTo>
                  <a:cubicBezTo>
                    <a:pt x="1414" y="2162"/>
                    <a:pt x="1645" y="2107"/>
                    <a:pt x="1822" y="1985"/>
                  </a:cubicBezTo>
                  <a:cubicBezTo>
                    <a:pt x="2325" y="1645"/>
                    <a:pt x="2501" y="1020"/>
                    <a:pt x="2162" y="517"/>
                  </a:cubicBezTo>
                  <a:cubicBezTo>
                    <a:pt x="1985" y="177"/>
                    <a:pt x="1591" y="1"/>
                    <a:pt x="12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2"/>
            <p:cNvSpPr/>
            <p:nvPr/>
          </p:nvSpPr>
          <p:spPr>
            <a:xfrm>
              <a:off x="5286940" y="1369403"/>
              <a:ext cx="55219" cy="48787"/>
            </a:xfrm>
            <a:custGeom>
              <a:rect b="b" l="l" r="r" t="t"/>
              <a:pathLst>
                <a:path extrusionOk="0" h="1646" w="1863">
                  <a:moveTo>
                    <a:pt x="966" y="1"/>
                  </a:moveTo>
                  <a:cubicBezTo>
                    <a:pt x="789" y="1"/>
                    <a:pt x="626" y="55"/>
                    <a:pt x="504" y="110"/>
                  </a:cubicBezTo>
                  <a:cubicBezTo>
                    <a:pt x="110" y="341"/>
                    <a:pt x="1" y="844"/>
                    <a:pt x="218" y="1238"/>
                  </a:cubicBezTo>
                  <a:cubicBezTo>
                    <a:pt x="395" y="1469"/>
                    <a:pt x="680" y="1645"/>
                    <a:pt x="966" y="1645"/>
                  </a:cubicBezTo>
                  <a:cubicBezTo>
                    <a:pt x="1075" y="1645"/>
                    <a:pt x="1238" y="1577"/>
                    <a:pt x="1360" y="1523"/>
                  </a:cubicBezTo>
                  <a:cubicBezTo>
                    <a:pt x="1754" y="1238"/>
                    <a:pt x="1863" y="735"/>
                    <a:pt x="1645" y="395"/>
                  </a:cubicBezTo>
                  <a:cubicBezTo>
                    <a:pt x="1469" y="110"/>
                    <a:pt x="1183" y="1"/>
                    <a:pt x="9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2"/>
            <p:cNvSpPr/>
            <p:nvPr/>
          </p:nvSpPr>
          <p:spPr>
            <a:xfrm>
              <a:off x="6005265" y="1681630"/>
              <a:ext cx="48787" cy="48787"/>
            </a:xfrm>
            <a:custGeom>
              <a:rect b="b" l="l" r="r" t="t"/>
              <a:pathLst>
                <a:path extrusionOk="0" h="1646" w="1646">
                  <a:moveTo>
                    <a:pt x="857" y="1"/>
                  </a:moveTo>
                  <a:cubicBezTo>
                    <a:pt x="395" y="1"/>
                    <a:pt x="1" y="395"/>
                    <a:pt x="1" y="843"/>
                  </a:cubicBezTo>
                  <a:cubicBezTo>
                    <a:pt x="1" y="1306"/>
                    <a:pt x="395" y="1645"/>
                    <a:pt x="857" y="1645"/>
                  </a:cubicBezTo>
                  <a:cubicBezTo>
                    <a:pt x="1306" y="1645"/>
                    <a:pt x="1645" y="1306"/>
                    <a:pt x="1645" y="843"/>
                  </a:cubicBezTo>
                  <a:cubicBezTo>
                    <a:pt x="1645" y="395"/>
                    <a:pt x="1306" y="1"/>
                    <a:pt x="8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2"/>
            <p:cNvSpPr/>
            <p:nvPr/>
          </p:nvSpPr>
          <p:spPr>
            <a:xfrm>
              <a:off x="6723590" y="889175"/>
              <a:ext cx="48787" cy="47187"/>
            </a:xfrm>
            <a:custGeom>
              <a:rect b="b" l="l" r="r" t="t"/>
              <a:pathLst>
                <a:path extrusionOk="0" h="1592" w="1646">
                  <a:moveTo>
                    <a:pt x="857" y="1"/>
                  </a:moveTo>
                  <a:cubicBezTo>
                    <a:pt x="409" y="1"/>
                    <a:pt x="1" y="341"/>
                    <a:pt x="1" y="789"/>
                  </a:cubicBezTo>
                  <a:cubicBezTo>
                    <a:pt x="1" y="1251"/>
                    <a:pt x="409" y="1591"/>
                    <a:pt x="857" y="1591"/>
                  </a:cubicBezTo>
                  <a:cubicBezTo>
                    <a:pt x="1306" y="1591"/>
                    <a:pt x="1645" y="1251"/>
                    <a:pt x="1645" y="789"/>
                  </a:cubicBezTo>
                  <a:cubicBezTo>
                    <a:pt x="1645" y="341"/>
                    <a:pt x="1306" y="1"/>
                    <a:pt x="8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2"/>
            <p:cNvSpPr/>
            <p:nvPr/>
          </p:nvSpPr>
          <p:spPr>
            <a:xfrm>
              <a:off x="6350927" y="1162723"/>
              <a:ext cx="65712" cy="65712"/>
            </a:xfrm>
            <a:custGeom>
              <a:rect b="b" l="l" r="r" t="t"/>
              <a:pathLst>
                <a:path extrusionOk="0" h="2217" w="2217">
                  <a:moveTo>
                    <a:pt x="1088" y="1"/>
                  </a:moveTo>
                  <a:cubicBezTo>
                    <a:pt x="517" y="1"/>
                    <a:pt x="1" y="517"/>
                    <a:pt x="1" y="1143"/>
                  </a:cubicBezTo>
                  <a:cubicBezTo>
                    <a:pt x="1" y="1700"/>
                    <a:pt x="517" y="2217"/>
                    <a:pt x="1088" y="2217"/>
                  </a:cubicBezTo>
                  <a:cubicBezTo>
                    <a:pt x="1700" y="2217"/>
                    <a:pt x="2216" y="1700"/>
                    <a:pt x="2216" y="1143"/>
                  </a:cubicBezTo>
                  <a:cubicBezTo>
                    <a:pt x="2216" y="517"/>
                    <a:pt x="1700" y="1"/>
                    <a:pt x="10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2"/>
            <p:cNvSpPr/>
            <p:nvPr/>
          </p:nvSpPr>
          <p:spPr>
            <a:xfrm>
              <a:off x="5380809" y="2060756"/>
              <a:ext cx="55634" cy="48758"/>
            </a:xfrm>
            <a:custGeom>
              <a:rect b="b" l="l" r="r" t="t"/>
              <a:pathLst>
                <a:path extrusionOk="0" h="1645" w="1877">
                  <a:moveTo>
                    <a:pt x="966" y="0"/>
                  </a:moveTo>
                  <a:cubicBezTo>
                    <a:pt x="735" y="0"/>
                    <a:pt x="572" y="122"/>
                    <a:pt x="395" y="231"/>
                  </a:cubicBezTo>
                  <a:cubicBezTo>
                    <a:pt x="55" y="517"/>
                    <a:pt x="1" y="1019"/>
                    <a:pt x="286" y="1359"/>
                  </a:cubicBezTo>
                  <a:cubicBezTo>
                    <a:pt x="449" y="1590"/>
                    <a:pt x="680" y="1645"/>
                    <a:pt x="966" y="1645"/>
                  </a:cubicBezTo>
                  <a:cubicBezTo>
                    <a:pt x="1129" y="1645"/>
                    <a:pt x="1306" y="1590"/>
                    <a:pt x="1469" y="1482"/>
                  </a:cubicBezTo>
                  <a:cubicBezTo>
                    <a:pt x="1809" y="1196"/>
                    <a:pt x="1877" y="680"/>
                    <a:pt x="1591" y="340"/>
                  </a:cubicBezTo>
                  <a:cubicBezTo>
                    <a:pt x="1414" y="122"/>
                    <a:pt x="1197" y="0"/>
                    <a:pt x="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2"/>
            <p:cNvSpPr/>
            <p:nvPr/>
          </p:nvSpPr>
          <p:spPr>
            <a:xfrm>
              <a:off x="5708361" y="1790824"/>
              <a:ext cx="55219" cy="48372"/>
            </a:xfrm>
            <a:custGeom>
              <a:rect b="b" l="l" r="r" t="t"/>
              <a:pathLst>
                <a:path extrusionOk="0" h="1632" w="1863">
                  <a:moveTo>
                    <a:pt x="897" y="0"/>
                  </a:moveTo>
                  <a:cubicBezTo>
                    <a:pt x="734" y="0"/>
                    <a:pt x="558" y="55"/>
                    <a:pt x="394" y="218"/>
                  </a:cubicBezTo>
                  <a:cubicBezTo>
                    <a:pt x="55" y="503"/>
                    <a:pt x="0" y="1020"/>
                    <a:pt x="272" y="1359"/>
                  </a:cubicBezTo>
                  <a:cubicBezTo>
                    <a:pt x="449" y="1523"/>
                    <a:pt x="680" y="1631"/>
                    <a:pt x="897" y="1631"/>
                  </a:cubicBezTo>
                  <a:cubicBezTo>
                    <a:pt x="1128" y="1631"/>
                    <a:pt x="1292" y="1577"/>
                    <a:pt x="1468" y="1468"/>
                  </a:cubicBezTo>
                  <a:cubicBezTo>
                    <a:pt x="1808" y="1128"/>
                    <a:pt x="1862" y="612"/>
                    <a:pt x="1577" y="272"/>
                  </a:cubicBezTo>
                  <a:cubicBezTo>
                    <a:pt x="1414" y="109"/>
                    <a:pt x="1183" y="0"/>
                    <a:pt x="8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2"/>
            <p:cNvSpPr/>
            <p:nvPr/>
          </p:nvSpPr>
          <p:spPr>
            <a:xfrm>
              <a:off x="5531885" y="1085778"/>
              <a:ext cx="55634" cy="46772"/>
            </a:xfrm>
            <a:custGeom>
              <a:rect b="b" l="l" r="r" t="t"/>
              <a:pathLst>
                <a:path extrusionOk="0" h="1578" w="1877">
                  <a:moveTo>
                    <a:pt x="966" y="1"/>
                  </a:moveTo>
                  <a:cubicBezTo>
                    <a:pt x="735" y="1"/>
                    <a:pt x="572" y="55"/>
                    <a:pt x="395" y="164"/>
                  </a:cubicBezTo>
                  <a:cubicBezTo>
                    <a:pt x="55" y="449"/>
                    <a:pt x="1" y="952"/>
                    <a:pt x="341" y="1292"/>
                  </a:cubicBezTo>
                  <a:cubicBezTo>
                    <a:pt x="449" y="1523"/>
                    <a:pt x="735" y="1578"/>
                    <a:pt x="966" y="1578"/>
                  </a:cubicBezTo>
                  <a:cubicBezTo>
                    <a:pt x="1129" y="1578"/>
                    <a:pt x="1306" y="1523"/>
                    <a:pt x="1469" y="1414"/>
                  </a:cubicBezTo>
                  <a:cubicBezTo>
                    <a:pt x="1809" y="1129"/>
                    <a:pt x="1877" y="613"/>
                    <a:pt x="1591" y="273"/>
                  </a:cubicBezTo>
                  <a:cubicBezTo>
                    <a:pt x="1414" y="55"/>
                    <a:pt x="1197" y="1"/>
                    <a:pt x="9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2"/>
            <p:cNvSpPr/>
            <p:nvPr/>
          </p:nvSpPr>
          <p:spPr>
            <a:xfrm>
              <a:off x="5674512" y="1431439"/>
              <a:ext cx="74159" cy="63696"/>
            </a:xfrm>
            <a:custGeom>
              <a:rect b="b" l="l" r="r" t="t"/>
              <a:pathLst>
                <a:path extrusionOk="0" h="2149" w="2502">
                  <a:moveTo>
                    <a:pt x="1251" y="1"/>
                  </a:moveTo>
                  <a:cubicBezTo>
                    <a:pt x="1020" y="1"/>
                    <a:pt x="857" y="55"/>
                    <a:pt x="680" y="164"/>
                  </a:cubicBezTo>
                  <a:cubicBezTo>
                    <a:pt x="177" y="504"/>
                    <a:pt x="1" y="1129"/>
                    <a:pt x="340" y="1646"/>
                  </a:cubicBezTo>
                  <a:cubicBezTo>
                    <a:pt x="517" y="1985"/>
                    <a:pt x="911" y="2149"/>
                    <a:pt x="1251" y="2149"/>
                  </a:cubicBezTo>
                  <a:cubicBezTo>
                    <a:pt x="1414" y="2149"/>
                    <a:pt x="1645" y="2094"/>
                    <a:pt x="1822" y="1985"/>
                  </a:cubicBezTo>
                  <a:cubicBezTo>
                    <a:pt x="2325" y="1700"/>
                    <a:pt x="2502" y="1020"/>
                    <a:pt x="2162" y="504"/>
                  </a:cubicBezTo>
                  <a:cubicBezTo>
                    <a:pt x="1985" y="164"/>
                    <a:pt x="1591" y="1"/>
                    <a:pt x="12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2"/>
            <p:cNvSpPr/>
            <p:nvPr/>
          </p:nvSpPr>
          <p:spPr>
            <a:xfrm>
              <a:off x="5993587" y="1003200"/>
              <a:ext cx="73744" cy="64082"/>
            </a:xfrm>
            <a:custGeom>
              <a:rect b="b" l="l" r="r" t="t"/>
              <a:pathLst>
                <a:path extrusionOk="0" h="2162" w="2488">
                  <a:moveTo>
                    <a:pt x="1251" y="0"/>
                  </a:moveTo>
                  <a:cubicBezTo>
                    <a:pt x="1020" y="0"/>
                    <a:pt x="789" y="68"/>
                    <a:pt x="626" y="177"/>
                  </a:cubicBezTo>
                  <a:cubicBezTo>
                    <a:pt x="109" y="517"/>
                    <a:pt x="1" y="1197"/>
                    <a:pt x="286" y="1699"/>
                  </a:cubicBezTo>
                  <a:cubicBezTo>
                    <a:pt x="504" y="1985"/>
                    <a:pt x="843" y="2162"/>
                    <a:pt x="1251" y="2162"/>
                  </a:cubicBezTo>
                  <a:cubicBezTo>
                    <a:pt x="1414" y="2162"/>
                    <a:pt x="1645" y="2162"/>
                    <a:pt x="1808" y="2039"/>
                  </a:cubicBezTo>
                  <a:cubicBezTo>
                    <a:pt x="2325" y="1699"/>
                    <a:pt x="2488" y="1020"/>
                    <a:pt x="2148" y="517"/>
                  </a:cubicBezTo>
                  <a:cubicBezTo>
                    <a:pt x="1931" y="177"/>
                    <a:pt x="1591" y="0"/>
                    <a:pt x="12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2"/>
            <p:cNvSpPr/>
            <p:nvPr/>
          </p:nvSpPr>
          <p:spPr>
            <a:xfrm>
              <a:off x="6317493" y="679295"/>
              <a:ext cx="67312" cy="65682"/>
            </a:xfrm>
            <a:custGeom>
              <a:rect b="b" l="l" r="r" t="t"/>
              <a:pathLst>
                <a:path extrusionOk="0" h="2216" w="2271">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2"/>
            <p:cNvSpPr/>
            <p:nvPr/>
          </p:nvSpPr>
          <p:spPr>
            <a:xfrm>
              <a:off x="8675918" y="1471750"/>
              <a:ext cx="55634" cy="48758"/>
            </a:xfrm>
            <a:custGeom>
              <a:rect b="b" l="l" r="r" t="t"/>
              <a:pathLst>
                <a:path extrusionOk="0" h="1645" w="1877">
                  <a:moveTo>
                    <a:pt x="966" y="0"/>
                  </a:moveTo>
                  <a:cubicBezTo>
                    <a:pt x="803" y="0"/>
                    <a:pt x="572" y="55"/>
                    <a:pt x="395" y="163"/>
                  </a:cubicBezTo>
                  <a:cubicBezTo>
                    <a:pt x="55" y="449"/>
                    <a:pt x="1" y="965"/>
                    <a:pt x="341" y="1359"/>
                  </a:cubicBezTo>
                  <a:cubicBezTo>
                    <a:pt x="463" y="1523"/>
                    <a:pt x="735" y="1645"/>
                    <a:pt x="966" y="1645"/>
                  </a:cubicBezTo>
                  <a:cubicBezTo>
                    <a:pt x="1143" y="1645"/>
                    <a:pt x="1360" y="1591"/>
                    <a:pt x="1482" y="1468"/>
                  </a:cubicBezTo>
                  <a:cubicBezTo>
                    <a:pt x="1877" y="1128"/>
                    <a:pt x="1877" y="625"/>
                    <a:pt x="1591" y="286"/>
                  </a:cubicBezTo>
                  <a:cubicBezTo>
                    <a:pt x="1414" y="55"/>
                    <a:pt x="1197" y="0"/>
                    <a:pt x="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2"/>
            <p:cNvSpPr/>
            <p:nvPr/>
          </p:nvSpPr>
          <p:spPr>
            <a:xfrm>
              <a:off x="8684395" y="887575"/>
              <a:ext cx="57235" cy="50388"/>
            </a:xfrm>
            <a:custGeom>
              <a:rect b="b" l="l" r="r" t="t"/>
              <a:pathLst>
                <a:path extrusionOk="0" h="1700" w="1931">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2"/>
            <p:cNvSpPr/>
            <p:nvPr/>
          </p:nvSpPr>
          <p:spPr>
            <a:xfrm>
              <a:off x="7234050" y="879127"/>
              <a:ext cx="55605" cy="48758"/>
            </a:xfrm>
            <a:custGeom>
              <a:rect b="b" l="l" r="r" t="t"/>
              <a:pathLst>
                <a:path extrusionOk="0" h="1645" w="1876">
                  <a:moveTo>
                    <a:pt x="965" y="0"/>
                  </a:moveTo>
                  <a:cubicBezTo>
                    <a:pt x="789" y="0"/>
                    <a:pt x="625" y="54"/>
                    <a:pt x="517" y="109"/>
                  </a:cubicBezTo>
                  <a:cubicBezTo>
                    <a:pt x="109" y="340"/>
                    <a:pt x="0" y="856"/>
                    <a:pt x="231" y="1251"/>
                  </a:cubicBezTo>
                  <a:cubicBezTo>
                    <a:pt x="394" y="1536"/>
                    <a:pt x="680" y="1645"/>
                    <a:pt x="965" y="1645"/>
                  </a:cubicBezTo>
                  <a:cubicBezTo>
                    <a:pt x="1074" y="1645"/>
                    <a:pt x="1251" y="1590"/>
                    <a:pt x="1359" y="1536"/>
                  </a:cubicBezTo>
                  <a:cubicBezTo>
                    <a:pt x="1754" y="1305"/>
                    <a:pt x="1876" y="788"/>
                    <a:pt x="1645" y="394"/>
                  </a:cubicBezTo>
                  <a:cubicBezTo>
                    <a:pt x="1468" y="109"/>
                    <a:pt x="1196" y="0"/>
                    <a:pt x="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2"/>
            <p:cNvSpPr/>
            <p:nvPr/>
          </p:nvSpPr>
          <p:spPr>
            <a:xfrm>
              <a:off x="8420895" y="2324611"/>
              <a:ext cx="65297" cy="65297"/>
            </a:xfrm>
            <a:custGeom>
              <a:rect b="b" l="l" r="r" t="t"/>
              <a:pathLst>
                <a:path extrusionOk="0" h="2203" w="2203">
                  <a:moveTo>
                    <a:pt x="1129" y="1"/>
                  </a:moveTo>
                  <a:cubicBezTo>
                    <a:pt x="504" y="1"/>
                    <a:pt x="1" y="450"/>
                    <a:pt x="1" y="1075"/>
                  </a:cubicBezTo>
                  <a:cubicBezTo>
                    <a:pt x="1" y="1700"/>
                    <a:pt x="504" y="2203"/>
                    <a:pt x="1129" y="2203"/>
                  </a:cubicBezTo>
                  <a:cubicBezTo>
                    <a:pt x="1754" y="2203"/>
                    <a:pt x="2203" y="1700"/>
                    <a:pt x="2203" y="1075"/>
                  </a:cubicBezTo>
                  <a:cubicBezTo>
                    <a:pt x="2203" y="450"/>
                    <a:pt x="1754" y="1"/>
                    <a:pt x="11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2"/>
            <p:cNvSpPr/>
            <p:nvPr/>
          </p:nvSpPr>
          <p:spPr>
            <a:xfrm>
              <a:off x="7364970" y="3175486"/>
              <a:ext cx="50388" cy="48787"/>
            </a:xfrm>
            <a:custGeom>
              <a:rect b="b" l="l" r="r" t="t"/>
              <a:pathLst>
                <a:path extrusionOk="0" h="1646" w="170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2"/>
            <p:cNvSpPr/>
            <p:nvPr/>
          </p:nvSpPr>
          <p:spPr>
            <a:xfrm>
              <a:off x="7799671" y="3175486"/>
              <a:ext cx="50388" cy="48787"/>
            </a:xfrm>
            <a:custGeom>
              <a:rect b="b" l="l" r="r" t="t"/>
              <a:pathLst>
                <a:path extrusionOk="0" h="1646" w="170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2"/>
            <p:cNvSpPr/>
            <p:nvPr/>
          </p:nvSpPr>
          <p:spPr>
            <a:xfrm>
              <a:off x="8083296" y="2972452"/>
              <a:ext cx="67312" cy="65297"/>
            </a:xfrm>
            <a:custGeom>
              <a:rect b="b" l="l" r="r" t="t"/>
              <a:pathLst>
                <a:path extrusionOk="0" h="2203" w="2271">
                  <a:moveTo>
                    <a:pt x="1142" y="0"/>
                  </a:moveTo>
                  <a:cubicBezTo>
                    <a:pt x="517" y="0"/>
                    <a:pt x="1" y="503"/>
                    <a:pt x="1" y="1128"/>
                  </a:cubicBezTo>
                  <a:cubicBezTo>
                    <a:pt x="1" y="1754"/>
                    <a:pt x="517" y="2202"/>
                    <a:pt x="1142" y="2202"/>
                  </a:cubicBezTo>
                  <a:cubicBezTo>
                    <a:pt x="1768" y="2202"/>
                    <a:pt x="2271" y="1754"/>
                    <a:pt x="2271" y="1128"/>
                  </a:cubicBezTo>
                  <a:cubicBezTo>
                    <a:pt x="2271" y="503"/>
                    <a:pt x="1768" y="0"/>
                    <a:pt x="11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2"/>
            <p:cNvSpPr/>
            <p:nvPr/>
          </p:nvSpPr>
          <p:spPr>
            <a:xfrm>
              <a:off x="8404001" y="3222644"/>
              <a:ext cx="50388" cy="50388"/>
            </a:xfrm>
            <a:custGeom>
              <a:rect b="b" l="l" r="r" t="t"/>
              <a:pathLst>
                <a:path extrusionOk="0" h="1700" w="170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2"/>
            <p:cNvSpPr/>
            <p:nvPr/>
          </p:nvSpPr>
          <p:spPr>
            <a:xfrm>
              <a:off x="8538537" y="2848350"/>
              <a:ext cx="66927" cy="65297"/>
            </a:xfrm>
            <a:custGeom>
              <a:rect b="b" l="l" r="r" t="t"/>
              <a:pathLst>
                <a:path extrusionOk="0" h="2203" w="2258">
                  <a:moveTo>
                    <a:pt x="1129" y="1"/>
                  </a:moveTo>
                  <a:cubicBezTo>
                    <a:pt x="504" y="1"/>
                    <a:pt x="1" y="449"/>
                    <a:pt x="1" y="1075"/>
                  </a:cubicBezTo>
                  <a:cubicBezTo>
                    <a:pt x="1" y="1700"/>
                    <a:pt x="504" y="2203"/>
                    <a:pt x="1129" y="2203"/>
                  </a:cubicBezTo>
                  <a:cubicBezTo>
                    <a:pt x="1754" y="2203"/>
                    <a:pt x="2257" y="1700"/>
                    <a:pt x="2257" y="1075"/>
                  </a:cubicBezTo>
                  <a:cubicBezTo>
                    <a:pt x="2257" y="449"/>
                    <a:pt x="1754" y="1"/>
                    <a:pt x="11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2"/>
            <p:cNvSpPr/>
            <p:nvPr/>
          </p:nvSpPr>
          <p:spPr>
            <a:xfrm>
              <a:off x="7467317" y="679295"/>
              <a:ext cx="65682" cy="65682"/>
            </a:xfrm>
            <a:custGeom>
              <a:rect b="b" l="l" r="r" t="t"/>
              <a:pathLst>
                <a:path extrusionOk="0" h="2216" w="2216">
                  <a:moveTo>
                    <a:pt x="1142" y="0"/>
                  </a:moveTo>
                  <a:cubicBezTo>
                    <a:pt x="517" y="0"/>
                    <a:pt x="0" y="462"/>
                    <a:pt x="0" y="1074"/>
                  </a:cubicBezTo>
                  <a:cubicBezTo>
                    <a:pt x="0" y="1699"/>
                    <a:pt x="517" y="2216"/>
                    <a:pt x="1142" y="2216"/>
                  </a:cubicBezTo>
                  <a:cubicBezTo>
                    <a:pt x="1753" y="2216"/>
                    <a:pt x="2216" y="1699"/>
                    <a:pt x="2216" y="1074"/>
                  </a:cubicBezTo>
                  <a:cubicBezTo>
                    <a:pt x="2216" y="462"/>
                    <a:pt x="1753" y="0"/>
                    <a:pt x="11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2"/>
            <p:cNvSpPr/>
            <p:nvPr/>
          </p:nvSpPr>
          <p:spPr>
            <a:xfrm>
              <a:off x="5117340" y="2616713"/>
              <a:ext cx="65297" cy="65297"/>
            </a:xfrm>
            <a:custGeom>
              <a:rect b="b" l="l" r="r" t="t"/>
              <a:pathLst>
                <a:path extrusionOk="0" h="2203" w="2203">
                  <a:moveTo>
                    <a:pt x="1129" y="0"/>
                  </a:moveTo>
                  <a:cubicBezTo>
                    <a:pt x="503" y="0"/>
                    <a:pt x="0" y="503"/>
                    <a:pt x="0" y="1129"/>
                  </a:cubicBezTo>
                  <a:cubicBezTo>
                    <a:pt x="0" y="1699"/>
                    <a:pt x="503" y="2202"/>
                    <a:pt x="1129" y="2202"/>
                  </a:cubicBezTo>
                  <a:cubicBezTo>
                    <a:pt x="1754" y="2202"/>
                    <a:pt x="2202" y="1699"/>
                    <a:pt x="2202" y="1129"/>
                  </a:cubicBezTo>
                  <a:cubicBezTo>
                    <a:pt x="2202" y="503"/>
                    <a:pt x="1754" y="0"/>
                    <a:pt x="11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2"/>
            <p:cNvSpPr/>
            <p:nvPr/>
          </p:nvSpPr>
          <p:spPr>
            <a:xfrm>
              <a:off x="7921392" y="2406527"/>
              <a:ext cx="65267" cy="63667"/>
            </a:xfrm>
            <a:custGeom>
              <a:rect b="b" l="l" r="r" t="t"/>
              <a:pathLst>
                <a:path extrusionOk="0" h="2148" w="2202">
                  <a:moveTo>
                    <a:pt x="1074" y="0"/>
                  </a:moveTo>
                  <a:cubicBezTo>
                    <a:pt x="503" y="0"/>
                    <a:pt x="0" y="449"/>
                    <a:pt x="0" y="1074"/>
                  </a:cubicBezTo>
                  <a:cubicBezTo>
                    <a:pt x="0" y="1631"/>
                    <a:pt x="503" y="2148"/>
                    <a:pt x="1074" y="2148"/>
                  </a:cubicBezTo>
                  <a:cubicBezTo>
                    <a:pt x="1699" y="2148"/>
                    <a:pt x="2202" y="1631"/>
                    <a:pt x="2202" y="1074"/>
                  </a:cubicBezTo>
                  <a:cubicBezTo>
                    <a:pt x="2202" y="449"/>
                    <a:pt x="1699" y="0"/>
                    <a:pt x="10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2"/>
            <p:cNvSpPr/>
            <p:nvPr/>
          </p:nvSpPr>
          <p:spPr>
            <a:xfrm>
              <a:off x="5406211" y="2888660"/>
              <a:ext cx="53589" cy="48372"/>
            </a:xfrm>
            <a:custGeom>
              <a:rect b="b" l="l" r="r" t="t"/>
              <a:pathLst>
                <a:path extrusionOk="0" h="1632" w="1808">
                  <a:moveTo>
                    <a:pt x="897" y="0"/>
                  </a:moveTo>
                  <a:cubicBezTo>
                    <a:pt x="734" y="0"/>
                    <a:pt x="557" y="54"/>
                    <a:pt x="394" y="218"/>
                  </a:cubicBezTo>
                  <a:cubicBezTo>
                    <a:pt x="54" y="503"/>
                    <a:pt x="0" y="1020"/>
                    <a:pt x="272" y="1359"/>
                  </a:cubicBezTo>
                  <a:cubicBezTo>
                    <a:pt x="449" y="1522"/>
                    <a:pt x="680" y="1631"/>
                    <a:pt x="897" y="1631"/>
                  </a:cubicBezTo>
                  <a:cubicBezTo>
                    <a:pt x="1074" y="1631"/>
                    <a:pt x="1291" y="1577"/>
                    <a:pt x="1414" y="1468"/>
                  </a:cubicBezTo>
                  <a:cubicBezTo>
                    <a:pt x="1808" y="1128"/>
                    <a:pt x="1808" y="612"/>
                    <a:pt x="1522" y="272"/>
                  </a:cubicBezTo>
                  <a:cubicBezTo>
                    <a:pt x="1359" y="109"/>
                    <a:pt x="1128" y="0"/>
                    <a:pt x="8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2"/>
            <p:cNvSpPr/>
            <p:nvPr/>
          </p:nvSpPr>
          <p:spPr>
            <a:xfrm>
              <a:off x="5946459" y="2760941"/>
              <a:ext cx="55634" cy="48787"/>
            </a:xfrm>
            <a:custGeom>
              <a:rect b="b" l="l" r="r" t="t"/>
              <a:pathLst>
                <a:path extrusionOk="0" h="1646" w="1877">
                  <a:moveTo>
                    <a:pt x="911" y="0"/>
                  </a:moveTo>
                  <a:cubicBezTo>
                    <a:pt x="734" y="0"/>
                    <a:pt x="571" y="109"/>
                    <a:pt x="395" y="231"/>
                  </a:cubicBezTo>
                  <a:cubicBezTo>
                    <a:pt x="55" y="503"/>
                    <a:pt x="0" y="1020"/>
                    <a:pt x="286" y="1360"/>
                  </a:cubicBezTo>
                  <a:cubicBezTo>
                    <a:pt x="462" y="1591"/>
                    <a:pt x="680" y="1645"/>
                    <a:pt x="911" y="1645"/>
                  </a:cubicBezTo>
                  <a:cubicBezTo>
                    <a:pt x="1142" y="1645"/>
                    <a:pt x="1305" y="1591"/>
                    <a:pt x="1482" y="1468"/>
                  </a:cubicBezTo>
                  <a:cubicBezTo>
                    <a:pt x="1822" y="1183"/>
                    <a:pt x="1876" y="680"/>
                    <a:pt x="1536" y="340"/>
                  </a:cubicBezTo>
                  <a:cubicBezTo>
                    <a:pt x="1414" y="109"/>
                    <a:pt x="1142" y="0"/>
                    <a:pt x="9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2"/>
            <p:cNvSpPr/>
            <p:nvPr/>
          </p:nvSpPr>
          <p:spPr>
            <a:xfrm>
              <a:off x="8685996" y="2099406"/>
              <a:ext cx="54034" cy="48787"/>
            </a:xfrm>
            <a:custGeom>
              <a:rect b="b" l="l" r="r" t="t"/>
              <a:pathLst>
                <a:path extrusionOk="0" h="1646" w="1823">
                  <a:moveTo>
                    <a:pt x="911" y="1"/>
                  </a:moveTo>
                  <a:cubicBezTo>
                    <a:pt x="735" y="1"/>
                    <a:pt x="517" y="55"/>
                    <a:pt x="395" y="178"/>
                  </a:cubicBezTo>
                  <a:cubicBezTo>
                    <a:pt x="1" y="463"/>
                    <a:pt x="1" y="966"/>
                    <a:pt x="286" y="1306"/>
                  </a:cubicBezTo>
                  <a:cubicBezTo>
                    <a:pt x="463" y="1537"/>
                    <a:pt x="680" y="1646"/>
                    <a:pt x="911" y="1646"/>
                  </a:cubicBezTo>
                  <a:cubicBezTo>
                    <a:pt x="1074" y="1646"/>
                    <a:pt x="1306" y="1537"/>
                    <a:pt x="1414" y="1415"/>
                  </a:cubicBezTo>
                  <a:cubicBezTo>
                    <a:pt x="1822" y="1143"/>
                    <a:pt x="1822" y="626"/>
                    <a:pt x="1537" y="286"/>
                  </a:cubicBezTo>
                  <a:cubicBezTo>
                    <a:pt x="1360" y="123"/>
                    <a:pt x="1142" y="1"/>
                    <a:pt x="91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2"/>
            <p:cNvSpPr/>
            <p:nvPr/>
          </p:nvSpPr>
          <p:spPr>
            <a:xfrm>
              <a:off x="8699689" y="2443467"/>
              <a:ext cx="75375" cy="65712"/>
            </a:xfrm>
            <a:custGeom>
              <a:rect b="b" l="l" r="r" t="t"/>
              <a:pathLst>
                <a:path extrusionOk="0" h="2217" w="2543">
                  <a:moveTo>
                    <a:pt x="1292" y="1"/>
                  </a:moveTo>
                  <a:cubicBezTo>
                    <a:pt x="1075" y="1"/>
                    <a:pt x="844" y="69"/>
                    <a:pt x="680" y="177"/>
                  </a:cubicBezTo>
                  <a:cubicBezTo>
                    <a:pt x="164" y="517"/>
                    <a:pt x="1" y="1197"/>
                    <a:pt x="341" y="1700"/>
                  </a:cubicBezTo>
                  <a:cubicBezTo>
                    <a:pt x="558" y="2040"/>
                    <a:pt x="898" y="2216"/>
                    <a:pt x="1292" y="2216"/>
                  </a:cubicBezTo>
                  <a:cubicBezTo>
                    <a:pt x="1469" y="2216"/>
                    <a:pt x="1700" y="2162"/>
                    <a:pt x="1863" y="2040"/>
                  </a:cubicBezTo>
                  <a:cubicBezTo>
                    <a:pt x="2379" y="1700"/>
                    <a:pt x="2543" y="1020"/>
                    <a:pt x="2203" y="517"/>
                  </a:cubicBezTo>
                  <a:cubicBezTo>
                    <a:pt x="1972" y="177"/>
                    <a:pt x="1632" y="1"/>
                    <a:pt x="12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2"/>
            <p:cNvSpPr/>
            <p:nvPr/>
          </p:nvSpPr>
          <p:spPr>
            <a:xfrm>
              <a:off x="5187853" y="1139367"/>
              <a:ext cx="55219" cy="48787"/>
            </a:xfrm>
            <a:custGeom>
              <a:rect b="b" l="l" r="r" t="t"/>
              <a:pathLst>
                <a:path extrusionOk="0" h="1646" w="1863">
                  <a:moveTo>
                    <a:pt x="965" y="1"/>
                  </a:moveTo>
                  <a:cubicBezTo>
                    <a:pt x="734" y="1"/>
                    <a:pt x="571" y="55"/>
                    <a:pt x="394" y="164"/>
                  </a:cubicBezTo>
                  <a:cubicBezTo>
                    <a:pt x="54" y="449"/>
                    <a:pt x="0" y="1020"/>
                    <a:pt x="286" y="1360"/>
                  </a:cubicBezTo>
                  <a:cubicBezTo>
                    <a:pt x="449" y="1523"/>
                    <a:pt x="680" y="1645"/>
                    <a:pt x="965" y="1645"/>
                  </a:cubicBezTo>
                  <a:cubicBezTo>
                    <a:pt x="1128" y="1645"/>
                    <a:pt x="1305" y="1591"/>
                    <a:pt x="1468" y="1414"/>
                  </a:cubicBezTo>
                  <a:cubicBezTo>
                    <a:pt x="1808" y="1129"/>
                    <a:pt x="1862" y="626"/>
                    <a:pt x="1590" y="286"/>
                  </a:cubicBezTo>
                  <a:cubicBezTo>
                    <a:pt x="1414" y="109"/>
                    <a:pt x="1183" y="1"/>
                    <a:pt x="9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2"/>
            <p:cNvSpPr/>
            <p:nvPr/>
          </p:nvSpPr>
          <p:spPr>
            <a:xfrm>
              <a:off x="8598972" y="503233"/>
              <a:ext cx="73774" cy="63696"/>
            </a:xfrm>
            <a:custGeom>
              <a:rect b="b" l="l" r="r" t="t"/>
              <a:pathLst>
                <a:path extrusionOk="0" h="2149" w="2489">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2"/>
            <p:cNvSpPr/>
            <p:nvPr/>
          </p:nvSpPr>
          <p:spPr>
            <a:xfrm>
              <a:off x="4502962" y="2584465"/>
              <a:ext cx="72144" cy="65712"/>
            </a:xfrm>
            <a:custGeom>
              <a:rect b="b" l="l" r="r" t="t"/>
              <a:pathLst>
                <a:path extrusionOk="0" h="2217" w="2434">
                  <a:moveTo>
                    <a:pt x="1251" y="1"/>
                  </a:moveTo>
                  <a:cubicBezTo>
                    <a:pt x="965" y="1"/>
                    <a:pt x="734" y="123"/>
                    <a:pt x="503" y="286"/>
                  </a:cubicBezTo>
                  <a:cubicBezTo>
                    <a:pt x="55" y="681"/>
                    <a:pt x="0" y="1360"/>
                    <a:pt x="394" y="1822"/>
                  </a:cubicBezTo>
                  <a:cubicBezTo>
                    <a:pt x="626" y="2040"/>
                    <a:pt x="911" y="2217"/>
                    <a:pt x="1251" y="2217"/>
                  </a:cubicBezTo>
                  <a:cubicBezTo>
                    <a:pt x="1468" y="2217"/>
                    <a:pt x="1754" y="2108"/>
                    <a:pt x="1930" y="1931"/>
                  </a:cubicBezTo>
                  <a:cubicBezTo>
                    <a:pt x="2379" y="1537"/>
                    <a:pt x="2433" y="857"/>
                    <a:pt x="2093" y="409"/>
                  </a:cubicBezTo>
                  <a:cubicBezTo>
                    <a:pt x="1862" y="178"/>
                    <a:pt x="1523" y="1"/>
                    <a:pt x="12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2"/>
            <p:cNvSpPr/>
            <p:nvPr/>
          </p:nvSpPr>
          <p:spPr>
            <a:xfrm>
              <a:off x="4382090" y="2950697"/>
              <a:ext cx="72144" cy="63667"/>
            </a:xfrm>
            <a:custGeom>
              <a:rect b="b" l="l" r="r" t="t"/>
              <a:pathLst>
                <a:path extrusionOk="0" h="2148" w="2434">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2"/>
            <p:cNvSpPr/>
            <p:nvPr/>
          </p:nvSpPr>
          <p:spPr>
            <a:xfrm>
              <a:off x="8701319" y="3323360"/>
              <a:ext cx="72144" cy="63667"/>
            </a:xfrm>
            <a:custGeom>
              <a:rect b="b" l="l" r="r" t="t"/>
              <a:pathLst>
                <a:path extrusionOk="0" h="2148" w="2434">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2"/>
            <p:cNvSpPr/>
            <p:nvPr/>
          </p:nvSpPr>
          <p:spPr>
            <a:xfrm>
              <a:off x="5441245" y="639014"/>
              <a:ext cx="48787" cy="48758"/>
            </a:xfrm>
            <a:custGeom>
              <a:rect b="b" l="l" r="r" t="t"/>
              <a:pathLst>
                <a:path extrusionOk="0" h="1645" w="1646">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2"/>
            <p:cNvSpPr/>
            <p:nvPr/>
          </p:nvSpPr>
          <p:spPr>
            <a:xfrm>
              <a:off x="5877576" y="655909"/>
              <a:ext cx="74159" cy="63696"/>
            </a:xfrm>
            <a:custGeom>
              <a:rect b="b" l="l" r="r" t="t"/>
              <a:pathLst>
                <a:path extrusionOk="0" h="2149" w="2502">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2"/>
            <p:cNvSpPr/>
            <p:nvPr/>
          </p:nvSpPr>
          <p:spPr>
            <a:xfrm>
              <a:off x="7171984" y="614027"/>
              <a:ext cx="50388" cy="50388"/>
            </a:xfrm>
            <a:custGeom>
              <a:rect b="b" l="l" r="r" t="t"/>
              <a:pathLst>
                <a:path extrusionOk="0" h="1700" w="1700">
                  <a:moveTo>
                    <a:pt x="844" y="0"/>
                  </a:moveTo>
                  <a:cubicBezTo>
                    <a:pt x="395" y="0"/>
                    <a:pt x="1" y="395"/>
                    <a:pt x="1" y="843"/>
                  </a:cubicBezTo>
                  <a:cubicBezTo>
                    <a:pt x="1" y="1305"/>
                    <a:pt x="395" y="1699"/>
                    <a:pt x="844" y="1699"/>
                  </a:cubicBezTo>
                  <a:cubicBezTo>
                    <a:pt x="1306" y="1699"/>
                    <a:pt x="1700" y="1305"/>
                    <a:pt x="1700" y="843"/>
                  </a:cubicBezTo>
                  <a:cubicBezTo>
                    <a:pt x="1700" y="395"/>
                    <a:pt x="1306" y="0"/>
                    <a:pt x="8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2"/>
            <p:cNvSpPr/>
            <p:nvPr/>
          </p:nvSpPr>
          <p:spPr>
            <a:xfrm>
              <a:off x="7756159" y="662785"/>
              <a:ext cx="50388" cy="48372"/>
            </a:xfrm>
            <a:custGeom>
              <a:rect b="b" l="l" r="r" t="t"/>
              <a:pathLst>
                <a:path extrusionOk="0" h="1632" w="170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2"/>
            <p:cNvSpPr/>
            <p:nvPr/>
          </p:nvSpPr>
          <p:spPr>
            <a:xfrm>
              <a:off x="8101821" y="535066"/>
              <a:ext cx="48787" cy="48758"/>
            </a:xfrm>
            <a:custGeom>
              <a:rect b="b" l="l" r="r" t="t"/>
              <a:pathLst>
                <a:path extrusionOk="0" h="1645" w="1646">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2"/>
            <p:cNvSpPr/>
            <p:nvPr/>
          </p:nvSpPr>
          <p:spPr>
            <a:xfrm>
              <a:off x="8714598" y="1156291"/>
              <a:ext cx="50388" cy="48372"/>
            </a:xfrm>
            <a:custGeom>
              <a:rect b="b" l="l" r="r" t="t"/>
              <a:pathLst>
                <a:path extrusionOk="0" h="1632" w="1700">
                  <a:moveTo>
                    <a:pt x="857" y="0"/>
                  </a:moveTo>
                  <a:cubicBezTo>
                    <a:pt x="395" y="0"/>
                    <a:pt x="1" y="340"/>
                    <a:pt x="1" y="789"/>
                  </a:cubicBezTo>
                  <a:cubicBezTo>
                    <a:pt x="1" y="1237"/>
                    <a:pt x="395" y="1632"/>
                    <a:pt x="857" y="1632"/>
                  </a:cubicBezTo>
                  <a:cubicBezTo>
                    <a:pt x="1306" y="1632"/>
                    <a:pt x="1700" y="1237"/>
                    <a:pt x="1700" y="789"/>
                  </a:cubicBezTo>
                  <a:cubicBezTo>
                    <a:pt x="1700" y="340"/>
                    <a:pt x="1306" y="0"/>
                    <a:pt x="8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2"/>
            <p:cNvSpPr/>
            <p:nvPr/>
          </p:nvSpPr>
          <p:spPr>
            <a:xfrm>
              <a:off x="4842162" y="2791145"/>
              <a:ext cx="73774" cy="65297"/>
            </a:xfrm>
            <a:custGeom>
              <a:rect b="b" l="l" r="r" t="t"/>
              <a:pathLst>
                <a:path extrusionOk="0" h="2203" w="2489">
                  <a:moveTo>
                    <a:pt x="1238" y="1"/>
                  </a:moveTo>
                  <a:cubicBezTo>
                    <a:pt x="1020" y="1"/>
                    <a:pt x="735" y="110"/>
                    <a:pt x="558" y="286"/>
                  </a:cubicBezTo>
                  <a:cubicBezTo>
                    <a:pt x="55" y="680"/>
                    <a:pt x="1" y="1360"/>
                    <a:pt x="395" y="1809"/>
                  </a:cubicBezTo>
                  <a:cubicBezTo>
                    <a:pt x="613" y="2040"/>
                    <a:pt x="952" y="2203"/>
                    <a:pt x="1238" y="2203"/>
                  </a:cubicBezTo>
                  <a:cubicBezTo>
                    <a:pt x="1469" y="2203"/>
                    <a:pt x="1754" y="2094"/>
                    <a:pt x="1917" y="1931"/>
                  </a:cubicBezTo>
                  <a:cubicBezTo>
                    <a:pt x="2434" y="1523"/>
                    <a:pt x="2488" y="844"/>
                    <a:pt x="2094" y="395"/>
                  </a:cubicBezTo>
                  <a:cubicBezTo>
                    <a:pt x="1863" y="164"/>
                    <a:pt x="1578" y="1"/>
                    <a:pt x="12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7" name="Google Shape;2007;p22"/>
          <p:cNvSpPr/>
          <p:nvPr/>
        </p:nvSpPr>
        <p:spPr>
          <a:xfrm>
            <a:off x="613498" y="1817522"/>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2"/>
          <p:cNvSpPr/>
          <p:nvPr/>
        </p:nvSpPr>
        <p:spPr>
          <a:xfrm>
            <a:off x="613498" y="2365847"/>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2"/>
          <p:cNvSpPr/>
          <p:nvPr/>
        </p:nvSpPr>
        <p:spPr>
          <a:xfrm>
            <a:off x="541348" y="2914172"/>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2"/>
          <p:cNvSpPr/>
          <p:nvPr/>
        </p:nvSpPr>
        <p:spPr>
          <a:xfrm>
            <a:off x="649473" y="4481922"/>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2"/>
          <p:cNvSpPr/>
          <p:nvPr/>
        </p:nvSpPr>
        <p:spPr>
          <a:xfrm>
            <a:off x="721623" y="1415922"/>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2"/>
          <p:cNvSpPr/>
          <p:nvPr/>
        </p:nvSpPr>
        <p:spPr>
          <a:xfrm>
            <a:off x="1285398" y="798097"/>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2"/>
          <p:cNvSpPr/>
          <p:nvPr/>
        </p:nvSpPr>
        <p:spPr>
          <a:xfrm>
            <a:off x="1686973" y="1037522"/>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2"/>
          <p:cNvSpPr/>
          <p:nvPr/>
        </p:nvSpPr>
        <p:spPr>
          <a:xfrm>
            <a:off x="2011348" y="828997"/>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2"/>
          <p:cNvSpPr/>
          <p:nvPr/>
        </p:nvSpPr>
        <p:spPr>
          <a:xfrm>
            <a:off x="2775923" y="1068422"/>
            <a:ext cx="72144" cy="63667"/>
          </a:xfrm>
          <a:custGeom>
            <a:rect b="b" l="l" r="r" t="t"/>
            <a:pathLst>
              <a:path extrusionOk="0" h="2148" w="2434">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text column 3">
  <p:cSld name="CUSTOM_5">
    <p:bg>
      <p:bgPr>
        <a:solidFill>
          <a:schemeClr val="accent3"/>
        </a:solidFill>
      </p:bgPr>
    </p:bg>
    <p:spTree>
      <p:nvGrpSpPr>
        <p:cNvPr id="2016" name="Shape 2016"/>
        <p:cNvGrpSpPr/>
        <p:nvPr/>
      </p:nvGrpSpPr>
      <p:grpSpPr>
        <a:xfrm>
          <a:off x="0" y="0"/>
          <a:ext cx="0" cy="0"/>
          <a:chOff x="0" y="0"/>
          <a:chExt cx="0" cy="0"/>
        </a:xfrm>
      </p:grpSpPr>
      <p:sp>
        <p:nvSpPr>
          <p:cNvPr id="2017" name="Google Shape;2017;p23"/>
          <p:cNvSpPr/>
          <p:nvPr/>
        </p:nvSpPr>
        <p:spPr>
          <a:xfrm>
            <a:off x="2083500" y="95250"/>
            <a:ext cx="4977000" cy="4977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3"/>
          <p:cNvSpPr txBox="1"/>
          <p:nvPr>
            <p:ph type="title"/>
          </p:nvPr>
        </p:nvSpPr>
        <p:spPr>
          <a:xfrm>
            <a:off x="2438250" y="1581325"/>
            <a:ext cx="4267500" cy="1568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19" name="Google Shape;2019;p23"/>
          <p:cNvSpPr txBox="1"/>
          <p:nvPr>
            <p:ph idx="1" type="body"/>
          </p:nvPr>
        </p:nvSpPr>
        <p:spPr>
          <a:xfrm>
            <a:off x="3168000" y="3151650"/>
            <a:ext cx="2808000" cy="5727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2000">
                <a:solidFill>
                  <a:schemeClr val="accent3"/>
                </a:solidFill>
                <a:latin typeface="Satisfy"/>
                <a:ea typeface="Satisfy"/>
                <a:cs typeface="Satisfy"/>
                <a:sym typeface="Satisfy"/>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2020" name="Google Shape;2020;p23"/>
          <p:cNvGrpSpPr/>
          <p:nvPr/>
        </p:nvGrpSpPr>
        <p:grpSpPr>
          <a:xfrm>
            <a:off x="189312" y="-168153"/>
            <a:ext cx="8981260" cy="5224235"/>
            <a:chOff x="217887" y="-117191"/>
            <a:chExt cx="8981260" cy="5224235"/>
          </a:xfrm>
        </p:grpSpPr>
        <p:sp>
          <p:nvSpPr>
            <p:cNvPr id="2021" name="Google Shape;2021;p23"/>
            <p:cNvSpPr/>
            <p:nvPr/>
          </p:nvSpPr>
          <p:spPr>
            <a:xfrm flipH="1" rot="2700000">
              <a:off x="7694401" y="3754645"/>
              <a:ext cx="591726" cy="1243553"/>
            </a:xfrm>
            <a:custGeom>
              <a:rect b="b" l="l" r="r" t="t"/>
              <a:pathLst>
                <a:path extrusionOk="0" h="40161" w="19110">
                  <a:moveTo>
                    <a:pt x="13895" y="1"/>
                  </a:moveTo>
                  <a:cubicBezTo>
                    <a:pt x="13705" y="1"/>
                    <a:pt x="13521" y="123"/>
                    <a:pt x="13521" y="386"/>
                  </a:cubicBezTo>
                  <a:cubicBezTo>
                    <a:pt x="13430" y="1139"/>
                    <a:pt x="13339" y="1984"/>
                    <a:pt x="13156" y="2760"/>
                  </a:cubicBezTo>
                  <a:cubicBezTo>
                    <a:pt x="12951" y="2098"/>
                    <a:pt x="12859" y="1413"/>
                    <a:pt x="12859" y="660"/>
                  </a:cubicBezTo>
                  <a:cubicBezTo>
                    <a:pt x="12859" y="511"/>
                    <a:pt x="12718" y="410"/>
                    <a:pt x="12589" y="410"/>
                  </a:cubicBezTo>
                  <a:cubicBezTo>
                    <a:pt x="12481" y="410"/>
                    <a:pt x="12380" y="482"/>
                    <a:pt x="12380" y="660"/>
                  </a:cubicBezTo>
                  <a:cubicBezTo>
                    <a:pt x="12380" y="1801"/>
                    <a:pt x="12677" y="2851"/>
                    <a:pt x="12768" y="3992"/>
                  </a:cubicBezTo>
                  <a:lnTo>
                    <a:pt x="12768" y="4084"/>
                  </a:lnTo>
                  <a:cubicBezTo>
                    <a:pt x="12586" y="4563"/>
                    <a:pt x="12494" y="5042"/>
                    <a:pt x="12289" y="5522"/>
                  </a:cubicBezTo>
                  <a:cubicBezTo>
                    <a:pt x="12106" y="4175"/>
                    <a:pt x="11444" y="2942"/>
                    <a:pt x="11627" y="1527"/>
                  </a:cubicBezTo>
                  <a:cubicBezTo>
                    <a:pt x="11676" y="1316"/>
                    <a:pt x="11531" y="1220"/>
                    <a:pt x="11387" y="1220"/>
                  </a:cubicBezTo>
                  <a:cubicBezTo>
                    <a:pt x="11266" y="1220"/>
                    <a:pt x="11148" y="1288"/>
                    <a:pt x="11148" y="1413"/>
                  </a:cubicBezTo>
                  <a:cubicBezTo>
                    <a:pt x="10874" y="3239"/>
                    <a:pt x="12015" y="4837"/>
                    <a:pt x="11809" y="6663"/>
                  </a:cubicBezTo>
                  <a:lnTo>
                    <a:pt x="11809" y="6754"/>
                  </a:lnTo>
                  <a:cubicBezTo>
                    <a:pt x="11536" y="7416"/>
                    <a:pt x="11239" y="7987"/>
                    <a:pt x="10965" y="8649"/>
                  </a:cubicBezTo>
                  <a:cubicBezTo>
                    <a:pt x="10965" y="8261"/>
                    <a:pt x="10965" y="7895"/>
                    <a:pt x="10874" y="7507"/>
                  </a:cubicBezTo>
                  <a:cubicBezTo>
                    <a:pt x="10668" y="6366"/>
                    <a:pt x="9527" y="5316"/>
                    <a:pt x="9824" y="4175"/>
                  </a:cubicBezTo>
                  <a:cubicBezTo>
                    <a:pt x="9877" y="4016"/>
                    <a:pt x="9706" y="3918"/>
                    <a:pt x="9554" y="3918"/>
                  </a:cubicBezTo>
                  <a:cubicBezTo>
                    <a:pt x="9444" y="3918"/>
                    <a:pt x="9344" y="3969"/>
                    <a:pt x="9344" y="4084"/>
                  </a:cubicBezTo>
                  <a:cubicBezTo>
                    <a:pt x="9070" y="4951"/>
                    <a:pt x="9436" y="5613"/>
                    <a:pt x="9824" y="6366"/>
                  </a:cubicBezTo>
                  <a:cubicBezTo>
                    <a:pt x="10486" y="7599"/>
                    <a:pt x="10577" y="8831"/>
                    <a:pt x="10303" y="10178"/>
                  </a:cubicBezTo>
                  <a:cubicBezTo>
                    <a:pt x="10212" y="10452"/>
                    <a:pt x="10006" y="10749"/>
                    <a:pt x="9915" y="11023"/>
                  </a:cubicBezTo>
                  <a:cubicBezTo>
                    <a:pt x="9527" y="9699"/>
                    <a:pt x="8591" y="8557"/>
                    <a:pt x="8386" y="7119"/>
                  </a:cubicBezTo>
                  <a:cubicBezTo>
                    <a:pt x="8343" y="6950"/>
                    <a:pt x="8217" y="6879"/>
                    <a:pt x="8105" y="6879"/>
                  </a:cubicBezTo>
                  <a:cubicBezTo>
                    <a:pt x="7977" y="6879"/>
                    <a:pt x="7868" y="6973"/>
                    <a:pt x="7929" y="7119"/>
                  </a:cubicBezTo>
                  <a:cubicBezTo>
                    <a:pt x="8112" y="8831"/>
                    <a:pt x="9527" y="10269"/>
                    <a:pt x="9527" y="11981"/>
                  </a:cubicBezTo>
                  <a:cubicBezTo>
                    <a:pt x="9253" y="12643"/>
                    <a:pt x="8956" y="13305"/>
                    <a:pt x="8682" y="13967"/>
                  </a:cubicBezTo>
                  <a:cubicBezTo>
                    <a:pt x="8682" y="13602"/>
                    <a:pt x="8591" y="13214"/>
                    <a:pt x="8500" y="12826"/>
                  </a:cubicBezTo>
                  <a:cubicBezTo>
                    <a:pt x="8112" y="11684"/>
                    <a:pt x="7062" y="11023"/>
                    <a:pt x="7244" y="9699"/>
                  </a:cubicBezTo>
                  <a:cubicBezTo>
                    <a:pt x="7305" y="9541"/>
                    <a:pt x="7172" y="9441"/>
                    <a:pt x="7033" y="9441"/>
                  </a:cubicBezTo>
                  <a:cubicBezTo>
                    <a:pt x="6912" y="9441"/>
                    <a:pt x="6788" y="9517"/>
                    <a:pt x="6788" y="9699"/>
                  </a:cubicBezTo>
                  <a:cubicBezTo>
                    <a:pt x="6582" y="10452"/>
                    <a:pt x="6879" y="11114"/>
                    <a:pt x="7359" y="11799"/>
                  </a:cubicBezTo>
                  <a:cubicBezTo>
                    <a:pt x="7632" y="12369"/>
                    <a:pt x="8020" y="12940"/>
                    <a:pt x="8112" y="13602"/>
                  </a:cubicBezTo>
                  <a:cubicBezTo>
                    <a:pt x="8203" y="14264"/>
                    <a:pt x="8112" y="14926"/>
                    <a:pt x="8020" y="15588"/>
                  </a:cubicBezTo>
                  <a:cubicBezTo>
                    <a:pt x="7929" y="15679"/>
                    <a:pt x="7929" y="15884"/>
                    <a:pt x="7815" y="15976"/>
                  </a:cubicBezTo>
                  <a:cubicBezTo>
                    <a:pt x="7815" y="15679"/>
                    <a:pt x="7815" y="15405"/>
                    <a:pt x="7724" y="15108"/>
                  </a:cubicBezTo>
                  <a:cubicBezTo>
                    <a:pt x="7244" y="13967"/>
                    <a:pt x="6103" y="13214"/>
                    <a:pt x="5829" y="11981"/>
                  </a:cubicBezTo>
                  <a:cubicBezTo>
                    <a:pt x="5787" y="11800"/>
                    <a:pt x="5659" y="11723"/>
                    <a:pt x="5545" y="11723"/>
                  </a:cubicBezTo>
                  <a:cubicBezTo>
                    <a:pt x="5415" y="11723"/>
                    <a:pt x="5301" y="11823"/>
                    <a:pt x="5350" y="11981"/>
                  </a:cubicBezTo>
                  <a:cubicBezTo>
                    <a:pt x="5441" y="12826"/>
                    <a:pt x="5829" y="13396"/>
                    <a:pt x="6400" y="14081"/>
                  </a:cubicBezTo>
                  <a:cubicBezTo>
                    <a:pt x="7450" y="15314"/>
                    <a:pt x="7359" y="16546"/>
                    <a:pt x="7062" y="17961"/>
                  </a:cubicBezTo>
                  <a:cubicBezTo>
                    <a:pt x="7062" y="17596"/>
                    <a:pt x="6879" y="17208"/>
                    <a:pt x="6674" y="16934"/>
                  </a:cubicBezTo>
                  <a:cubicBezTo>
                    <a:pt x="6103" y="15976"/>
                    <a:pt x="4962" y="15405"/>
                    <a:pt x="4779" y="14172"/>
                  </a:cubicBezTo>
                  <a:cubicBezTo>
                    <a:pt x="4737" y="14034"/>
                    <a:pt x="4610" y="13960"/>
                    <a:pt x="4486" y="13960"/>
                  </a:cubicBezTo>
                  <a:cubicBezTo>
                    <a:pt x="4345" y="13960"/>
                    <a:pt x="4209" y="14057"/>
                    <a:pt x="4209" y="14264"/>
                  </a:cubicBezTo>
                  <a:cubicBezTo>
                    <a:pt x="4391" y="15108"/>
                    <a:pt x="4871" y="15679"/>
                    <a:pt x="5532" y="16250"/>
                  </a:cubicBezTo>
                  <a:cubicBezTo>
                    <a:pt x="6400" y="17208"/>
                    <a:pt x="6582" y="18167"/>
                    <a:pt x="6674" y="19217"/>
                  </a:cubicBezTo>
                  <a:cubicBezTo>
                    <a:pt x="6674" y="19308"/>
                    <a:pt x="6674" y="19399"/>
                    <a:pt x="6582" y="19491"/>
                  </a:cubicBezTo>
                  <a:cubicBezTo>
                    <a:pt x="5921" y="18441"/>
                    <a:pt x="4391" y="17779"/>
                    <a:pt x="3729" y="16729"/>
                  </a:cubicBezTo>
                  <a:cubicBezTo>
                    <a:pt x="3676" y="16649"/>
                    <a:pt x="3606" y="16616"/>
                    <a:pt x="3538" y="16616"/>
                  </a:cubicBezTo>
                  <a:cubicBezTo>
                    <a:pt x="3371" y="16616"/>
                    <a:pt x="3218" y="16815"/>
                    <a:pt x="3364" y="17026"/>
                  </a:cubicBezTo>
                  <a:cubicBezTo>
                    <a:pt x="4026" y="18167"/>
                    <a:pt x="6103" y="18920"/>
                    <a:pt x="6400" y="20358"/>
                  </a:cubicBezTo>
                  <a:cubicBezTo>
                    <a:pt x="6217" y="20929"/>
                    <a:pt x="6012" y="21591"/>
                    <a:pt x="5829" y="22161"/>
                  </a:cubicBezTo>
                  <a:cubicBezTo>
                    <a:pt x="5259" y="20541"/>
                    <a:pt x="3547" y="19582"/>
                    <a:pt x="2885" y="17779"/>
                  </a:cubicBezTo>
                  <a:cubicBezTo>
                    <a:pt x="2853" y="17683"/>
                    <a:pt x="2774" y="17643"/>
                    <a:pt x="2688" y="17643"/>
                  </a:cubicBezTo>
                  <a:cubicBezTo>
                    <a:pt x="2529" y="17643"/>
                    <a:pt x="2346" y="17783"/>
                    <a:pt x="2405" y="17961"/>
                  </a:cubicBezTo>
                  <a:cubicBezTo>
                    <a:pt x="3159" y="20153"/>
                    <a:pt x="5829" y="21203"/>
                    <a:pt x="5350" y="23782"/>
                  </a:cubicBezTo>
                  <a:lnTo>
                    <a:pt x="5350" y="23873"/>
                  </a:lnTo>
                  <a:cubicBezTo>
                    <a:pt x="5350" y="24056"/>
                    <a:pt x="5350" y="24238"/>
                    <a:pt x="5259" y="24444"/>
                  </a:cubicBezTo>
                  <a:cubicBezTo>
                    <a:pt x="4391" y="22915"/>
                    <a:pt x="2793" y="21956"/>
                    <a:pt x="2223" y="20153"/>
                  </a:cubicBezTo>
                  <a:cubicBezTo>
                    <a:pt x="2183" y="20058"/>
                    <a:pt x="2104" y="20018"/>
                    <a:pt x="2019" y="20018"/>
                  </a:cubicBezTo>
                  <a:cubicBezTo>
                    <a:pt x="1859" y="20018"/>
                    <a:pt x="1684" y="20164"/>
                    <a:pt x="1743" y="20358"/>
                  </a:cubicBezTo>
                  <a:cubicBezTo>
                    <a:pt x="2314" y="22344"/>
                    <a:pt x="4391" y="23394"/>
                    <a:pt x="5076" y="25197"/>
                  </a:cubicBezTo>
                  <a:cubicBezTo>
                    <a:pt x="4962" y="25768"/>
                    <a:pt x="4871" y="26338"/>
                    <a:pt x="4779" y="26909"/>
                  </a:cubicBezTo>
                  <a:cubicBezTo>
                    <a:pt x="4505" y="26635"/>
                    <a:pt x="4209" y="26338"/>
                    <a:pt x="3935" y="25950"/>
                  </a:cubicBezTo>
                  <a:cubicBezTo>
                    <a:pt x="2976" y="25014"/>
                    <a:pt x="2223" y="23782"/>
                    <a:pt x="1538" y="22435"/>
                  </a:cubicBezTo>
                  <a:cubicBezTo>
                    <a:pt x="1507" y="22341"/>
                    <a:pt x="1429" y="22301"/>
                    <a:pt x="1346" y="22301"/>
                  </a:cubicBezTo>
                  <a:cubicBezTo>
                    <a:pt x="1187" y="22301"/>
                    <a:pt x="1007" y="22446"/>
                    <a:pt x="1082" y="22641"/>
                  </a:cubicBezTo>
                  <a:cubicBezTo>
                    <a:pt x="1538" y="23576"/>
                    <a:pt x="2017" y="24535"/>
                    <a:pt x="2679" y="25288"/>
                  </a:cubicBezTo>
                  <a:cubicBezTo>
                    <a:pt x="3250" y="26156"/>
                    <a:pt x="4209" y="26818"/>
                    <a:pt x="4597" y="27662"/>
                  </a:cubicBezTo>
                  <a:cubicBezTo>
                    <a:pt x="4597" y="27959"/>
                    <a:pt x="4505" y="28233"/>
                    <a:pt x="4505" y="28621"/>
                  </a:cubicBezTo>
                  <a:lnTo>
                    <a:pt x="4505" y="28712"/>
                  </a:lnTo>
                  <a:cubicBezTo>
                    <a:pt x="3638" y="27297"/>
                    <a:pt x="1652" y="26635"/>
                    <a:pt x="694" y="25288"/>
                  </a:cubicBezTo>
                  <a:cubicBezTo>
                    <a:pt x="640" y="25209"/>
                    <a:pt x="562" y="25175"/>
                    <a:pt x="483" y="25175"/>
                  </a:cubicBezTo>
                  <a:cubicBezTo>
                    <a:pt x="288" y="25175"/>
                    <a:pt x="85" y="25375"/>
                    <a:pt x="214" y="25585"/>
                  </a:cubicBezTo>
                  <a:cubicBezTo>
                    <a:pt x="694" y="26338"/>
                    <a:pt x="1447" y="26818"/>
                    <a:pt x="2109" y="27297"/>
                  </a:cubicBezTo>
                  <a:cubicBezTo>
                    <a:pt x="2976" y="27959"/>
                    <a:pt x="4117" y="28621"/>
                    <a:pt x="4300" y="29671"/>
                  </a:cubicBezTo>
                  <a:lnTo>
                    <a:pt x="4300" y="29762"/>
                  </a:lnTo>
                  <a:cubicBezTo>
                    <a:pt x="4300" y="30333"/>
                    <a:pt x="4209" y="30812"/>
                    <a:pt x="4209" y="31383"/>
                  </a:cubicBezTo>
                  <a:cubicBezTo>
                    <a:pt x="4026" y="30903"/>
                    <a:pt x="3729" y="30515"/>
                    <a:pt x="3250" y="30150"/>
                  </a:cubicBezTo>
                  <a:cubicBezTo>
                    <a:pt x="2405" y="29191"/>
                    <a:pt x="1082" y="28803"/>
                    <a:pt x="602" y="27571"/>
                  </a:cubicBezTo>
                  <a:cubicBezTo>
                    <a:pt x="534" y="27481"/>
                    <a:pt x="439" y="27440"/>
                    <a:pt x="349" y="27440"/>
                  </a:cubicBezTo>
                  <a:cubicBezTo>
                    <a:pt x="165" y="27440"/>
                    <a:pt x="1" y="27608"/>
                    <a:pt x="123" y="27868"/>
                  </a:cubicBezTo>
                  <a:cubicBezTo>
                    <a:pt x="511" y="28712"/>
                    <a:pt x="1264" y="29283"/>
                    <a:pt x="2017" y="29762"/>
                  </a:cubicBezTo>
                  <a:cubicBezTo>
                    <a:pt x="2588" y="30150"/>
                    <a:pt x="3067" y="30515"/>
                    <a:pt x="3455" y="31086"/>
                  </a:cubicBezTo>
                  <a:cubicBezTo>
                    <a:pt x="3821" y="31383"/>
                    <a:pt x="3935" y="31953"/>
                    <a:pt x="4117" y="32433"/>
                  </a:cubicBezTo>
                  <a:cubicBezTo>
                    <a:pt x="4026" y="34898"/>
                    <a:pt x="4117" y="37363"/>
                    <a:pt x="4505" y="39851"/>
                  </a:cubicBezTo>
                  <a:cubicBezTo>
                    <a:pt x="4505" y="40065"/>
                    <a:pt x="4673" y="40160"/>
                    <a:pt x="4851" y="40160"/>
                  </a:cubicBezTo>
                  <a:cubicBezTo>
                    <a:pt x="5072" y="40160"/>
                    <a:pt x="5309" y="40013"/>
                    <a:pt x="5259" y="39760"/>
                  </a:cubicBezTo>
                  <a:cubicBezTo>
                    <a:pt x="4962" y="37568"/>
                    <a:pt x="4779" y="35468"/>
                    <a:pt x="4871" y="33368"/>
                  </a:cubicBezTo>
                  <a:cubicBezTo>
                    <a:pt x="5350" y="32341"/>
                    <a:pt x="5350" y="31291"/>
                    <a:pt x="6309" y="30515"/>
                  </a:cubicBezTo>
                  <a:cubicBezTo>
                    <a:pt x="7153" y="29762"/>
                    <a:pt x="8203" y="29374"/>
                    <a:pt x="9070" y="28621"/>
                  </a:cubicBezTo>
                  <a:cubicBezTo>
                    <a:pt x="9295" y="28396"/>
                    <a:pt x="9151" y="28094"/>
                    <a:pt x="8928" y="28094"/>
                  </a:cubicBezTo>
                  <a:cubicBezTo>
                    <a:pt x="8879" y="28094"/>
                    <a:pt x="8827" y="28109"/>
                    <a:pt x="8774" y="28142"/>
                  </a:cubicBezTo>
                  <a:cubicBezTo>
                    <a:pt x="7815" y="29100"/>
                    <a:pt x="6491" y="29488"/>
                    <a:pt x="5532" y="30424"/>
                  </a:cubicBezTo>
                  <a:cubicBezTo>
                    <a:pt x="5259" y="30721"/>
                    <a:pt x="5167" y="30995"/>
                    <a:pt x="4962" y="31291"/>
                  </a:cubicBezTo>
                  <a:cubicBezTo>
                    <a:pt x="5076" y="30812"/>
                    <a:pt x="5076" y="30424"/>
                    <a:pt x="5167" y="29945"/>
                  </a:cubicBezTo>
                  <a:cubicBezTo>
                    <a:pt x="5829" y="28142"/>
                    <a:pt x="7929" y="27388"/>
                    <a:pt x="9436" y="26430"/>
                  </a:cubicBezTo>
                  <a:cubicBezTo>
                    <a:pt x="9673" y="26284"/>
                    <a:pt x="9531" y="26006"/>
                    <a:pt x="9324" y="26006"/>
                  </a:cubicBezTo>
                  <a:cubicBezTo>
                    <a:pt x="9272" y="26006"/>
                    <a:pt x="9216" y="26023"/>
                    <a:pt x="9162" y="26064"/>
                  </a:cubicBezTo>
                  <a:cubicBezTo>
                    <a:pt x="7815" y="26818"/>
                    <a:pt x="6309" y="27480"/>
                    <a:pt x="5259" y="28712"/>
                  </a:cubicBezTo>
                  <a:cubicBezTo>
                    <a:pt x="5532" y="28050"/>
                    <a:pt x="5738" y="27480"/>
                    <a:pt x="6012" y="26909"/>
                  </a:cubicBezTo>
                  <a:cubicBezTo>
                    <a:pt x="6970" y="25380"/>
                    <a:pt x="8591" y="25014"/>
                    <a:pt x="10212" y="24353"/>
                  </a:cubicBezTo>
                  <a:cubicBezTo>
                    <a:pt x="10461" y="24249"/>
                    <a:pt x="10332" y="23861"/>
                    <a:pt x="10083" y="23861"/>
                  </a:cubicBezTo>
                  <a:cubicBezTo>
                    <a:pt x="10059" y="23861"/>
                    <a:pt x="10033" y="23865"/>
                    <a:pt x="10006" y="23873"/>
                  </a:cubicBezTo>
                  <a:cubicBezTo>
                    <a:pt x="8774" y="24353"/>
                    <a:pt x="7632" y="24718"/>
                    <a:pt x="6674" y="25494"/>
                  </a:cubicBezTo>
                  <a:cubicBezTo>
                    <a:pt x="6970" y="24809"/>
                    <a:pt x="7244" y="24238"/>
                    <a:pt x="7632" y="23576"/>
                  </a:cubicBezTo>
                  <a:cubicBezTo>
                    <a:pt x="8956" y="22253"/>
                    <a:pt x="10486" y="21591"/>
                    <a:pt x="12289" y="20929"/>
                  </a:cubicBezTo>
                  <a:cubicBezTo>
                    <a:pt x="12559" y="20825"/>
                    <a:pt x="12413" y="20437"/>
                    <a:pt x="12178" y="20437"/>
                  </a:cubicBezTo>
                  <a:cubicBezTo>
                    <a:pt x="12155" y="20437"/>
                    <a:pt x="12131" y="20441"/>
                    <a:pt x="12106" y="20449"/>
                  </a:cubicBezTo>
                  <a:cubicBezTo>
                    <a:pt x="10668" y="21020"/>
                    <a:pt x="9436" y="21499"/>
                    <a:pt x="8386" y="22253"/>
                  </a:cubicBezTo>
                  <a:cubicBezTo>
                    <a:pt x="8591" y="21956"/>
                    <a:pt x="8682" y="21773"/>
                    <a:pt x="8865" y="21499"/>
                  </a:cubicBezTo>
                  <a:cubicBezTo>
                    <a:pt x="8956" y="21294"/>
                    <a:pt x="9070" y="21111"/>
                    <a:pt x="9162" y="21020"/>
                  </a:cubicBezTo>
                  <a:cubicBezTo>
                    <a:pt x="10394" y="19673"/>
                    <a:pt x="11718" y="19217"/>
                    <a:pt x="13430" y="18829"/>
                  </a:cubicBezTo>
                  <a:cubicBezTo>
                    <a:pt x="13789" y="18829"/>
                    <a:pt x="13738" y="18340"/>
                    <a:pt x="13492" y="18340"/>
                  </a:cubicBezTo>
                  <a:cubicBezTo>
                    <a:pt x="13473" y="18340"/>
                    <a:pt x="13452" y="18343"/>
                    <a:pt x="13430" y="18349"/>
                  </a:cubicBezTo>
                  <a:cubicBezTo>
                    <a:pt x="12289" y="18532"/>
                    <a:pt x="11353" y="18829"/>
                    <a:pt x="10486" y="19308"/>
                  </a:cubicBezTo>
                  <a:cubicBezTo>
                    <a:pt x="11056" y="18737"/>
                    <a:pt x="11627" y="18076"/>
                    <a:pt x="12197" y="17505"/>
                  </a:cubicBezTo>
                  <a:cubicBezTo>
                    <a:pt x="13156" y="16934"/>
                    <a:pt x="14571" y="16820"/>
                    <a:pt x="15621" y="16364"/>
                  </a:cubicBezTo>
                  <a:cubicBezTo>
                    <a:pt x="15891" y="16260"/>
                    <a:pt x="15745" y="15872"/>
                    <a:pt x="15511" y="15872"/>
                  </a:cubicBezTo>
                  <a:cubicBezTo>
                    <a:pt x="15487" y="15872"/>
                    <a:pt x="15463" y="15876"/>
                    <a:pt x="15439" y="15884"/>
                  </a:cubicBezTo>
                  <a:cubicBezTo>
                    <a:pt x="14663" y="16250"/>
                    <a:pt x="13727" y="16364"/>
                    <a:pt x="12951" y="16638"/>
                  </a:cubicBezTo>
                  <a:cubicBezTo>
                    <a:pt x="13521" y="16067"/>
                    <a:pt x="14001" y="15496"/>
                    <a:pt x="14571" y="14834"/>
                  </a:cubicBezTo>
                  <a:cubicBezTo>
                    <a:pt x="15713" y="14172"/>
                    <a:pt x="17059" y="13784"/>
                    <a:pt x="17995" y="12826"/>
                  </a:cubicBezTo>
                  <a:cubicBezTo>
                    <a:pt x="18153" y="12616"/>
                    <a:pt x="17961" y="12392"/>
                    <a:pt x="17781" y="12392"/>
                  </a:cubicBezTo>
                  <a:cubicBezTo>
                    <a:pt x="17726" y="12392"/>
                    <a:pt x="17672" y="12413"/>
                    <a:pt x="17630" y="12461"/>
                  </a:cubicBezTo>
                  <a:cubicBezTo>
                    <a:pt x="16945" y="13122"/>
                    <a:pt x="16283" y="13396"/>
                    <a:pt x="15530" y="13784"/>
                  </a:cubicBezTo>
                  <a:cubicBezTo>
                    <a:pt x="16192" y="12940"/>
                    <a:pt x="16854" y="12073"/>
                    <a:pt x="17424" y="11228"/>
                  </a:cubicBezTo>
                  <a:cubicBezTo>
                    <a:pt x="17904" y="10749"/>
                    <a:pt x="18566" y="10361"/>
                    <a:pt x="19045" y="9699"/>
                  </a:cubicBezTo>
                  <a:cubicBezTo>
                    <a:pt x="19110" y="9488"/>
                    <a:pt x="18945" y="9289"/>
                    <a:pt x="18770" y="9289"/>
                  </a:cubicBezTo>
                  <a:cubicBezTo>
                    <a:pt x="18699" y="9289"/>
                    <a:pt x="18625" y="9322"/>
                    <a:pt x="18566" y="9402"/>
                  </a:cubicBezTo>
                  <a:cubicBezTo>
                    <a:pt x="18383" y="9607"/>
                    <a:pt x="18201" y="9881"/>
                    <a:pt x="17995" y="10087"/>
                  </a:cubicBezTo>
                  <a:cubicBezTo>
                    <a:pt x="18383" y="9128"/>
                    <a:pt x="18657" y="8169"/>
                    <a:pt x="18657" y="7119"/>
                  </a:cubicBezTo>
                  <a:cubicBezTo>
                    <a:pt x="18720" y="6866"/>
                    <a:pt x="18482" y="6719"/>
                    <a:pt x="18257" y="6719"/>
                  </a:cubicBezTo>
                  <a:cubicBezTo>
                    <a:pt x="18076" y="6719"/>
                    <a:pt x="17904" y="6814"/>
                    <a:pt x="17904" y="7028"/>
                  </a:cubicBezTo>
                  <a:cubicBezTo>
                    <a:pt x="17904" y="8169"/>
                    <a:pt x="17516" y="9219"/>
                    <a:pt x="17059" y="10269"/>
                  </a:cubicBezTo>
                  <a:cubicBezTo>
                    <a:pt x="17151" y="9516"/>
                    <a:pt x="17151" y="8740"/>
                    <a:pt x="17151" y="7895"/>
                  </a:cubicBezTo>
                  <a:cubicBezTo>
                    <a:pt x="17151" y="7737"/>
                    <a:pt x="17014" y="7638"/>
                    <a:pt x="16887" y="7638"/>
                  </a:cubicBezTo>
                  <a:cubicBezTo>
                    <a:pt x="16776" y="7638"/>
                    <a:pt x="16671" y="7714"/>
                    <a:pt x="16671" y="7895"/>
                  </a:cubicBezTo>
                  <a:cubicBezTo>
                    <a:pt x="16580" y="9219"/>
                    <a:pt x="16580" y="10452"/>
                    <a:pt x="16192" y="11684"/>
                  </a:cubicBezTo>
                  <a:cubicBezTo>
                    <a:pt x="15804" y="12164"/>
                    <a:pt x="15530" y="12643"/>
                    <a:pt x="15142" y="13031"/>
                  </a:cubicBezTo>
                  <a:cubicBezTo>
                    <a:pt x="15233" y="12552"/>
                    <a:pt x="15439" y="12073"/>
                    <a:pt x="15439" y="11593"/>
                  </a:cubicBezTo>
                  <a:cubicBezTo>
                    <a:pt x="15490" y="11386"/>
                    <a:pt x="15330" y="11260"/>
                    <a:pt x="15180" y="11260"/>
                  </a:cubicBezTo>
                  <a:cubicBezTo>
                    <a:pt x="15066" y="11260"/>
                    <a:pt x="14959" y="11334"/>
                    <a:pt x="14959" y="11502"/>
                  </a:cubicBezTo>
                  <a:cubicBezTo>
                    <a:pt x="14777" y="12552"/>
                    <a:pt x="14480" y="13511"/>
                    <a:pt x="14001" y="14355"/>
                  </a:cubicBezTo>
                  <a:cubicBezTo>
                    <a:pt x="13521" y="14926"/>
                    <a:pt x="12951" y="15496"/>
                    <a:pt x="12494" y="15976"/>
                  </a:cubicBezTo>
                  <a:cubicBezTo>
                    <a:pt x="12768" y="15314"/>
                    <a:pt x="12951" y="14652"/>
                    <a:pt x="13339" y="13967"/>
                  </a:cubicBezTo>
                  <a:cubicBezTo>
                    <a:pt x="13467" y="13774"/>
                    <a:pt x="13324" y="13570"/>
                    <a:pt x="13156" y="13570"/>
                  </a:cubicBezTo>
                  <a:cubicBezTo>
                    <a:pt x="13086" y="13570"/>
                    <a:pt x="13011" y="13605"/>
                    <a:pt x="12951" y="13693"/>
                  </a:cubicBezTo>
                  <a:cubicBezTo>
                    <a:pt x="12289" y="14743"/>
                    <a:pt x="12015" y="15884"/>
                    <a:pt x="11536" y="17026"/>
                  </a:cubicBezTo>
                  <a:cubicBezTo>
                    <a:pt x="11148" y="17391"/>
                    <a:pt x="10782" y="17779"/>
                    <a:pt x="10486" y="18258"/>
                  </a:cubicBezTo>
                  <a:cubicBezTo>
                    <a:pt x="10668" y="17505"/>
                    <a:pt x="10874" y="16820"/>
                    <a:pt x="11239" y="16250"/>
                  </a:cubicBezTo>
                  <a:cubicBezTo>
                    <a:pt x="11384" y="16057"/>
                    <a:pt x="11188" y="15852"/>
                    <a:pt x="10996" y="15852"/>
                  </a:cubicBezTo>
                  <a:cubicBezTo>
                    <a:pt x="10916" y="15852"/>
                    <a:pt x="10836" y="15888"/>
                    <a:pt x="10782" y="15976"/>
                  </a:cubicBezTo>
                  <a:cubicBezTo>
                    <a:pt x="10098" y="17026"/>
                    <a:pt x="10006" y="18441"/>
                    <a:pt x="9344" y="19491"/>
                  </a:cubicBezTo>
                  <a:cubicBezTo>
                    <a:pt x="9253" y="19673"/>
                    <a:pt x="9162" y="19787"/>
                    <a:pt x="8956" y="19970"/>
                  </a:cubicBezTo>
                  <a:lnTo>
                    <a:pt x="8956" y="20061"/>
                  </a:lnTo>
                  <a:cubicBezTo>
                    <a:pt x="8591" y="20449"/>
                    <a:pt x="8294" y="20929"/>
                    <a:pt x="8020" y="21385"/>
                  </a:cubicBezTo>
                  <a:cubicBezTo>
                    <a:pt x="7244" y="22641"/>
                    <a:pt x="6491" y="23964"/>
                    <a:pt x="5921" y="25288"/>
                  </a:cubicBezTo>
                  <a:cubicBezTo>
                    <a:pt x="6103" y="24056"/>
                    <a:pt x="6491" y="22823"/>
                    <a:pt x="6788" y="21591"/>
                  </a:cubicBezTo>
                  <a:cubicBezTo>
                    <a:pt x="7359" y="20632"/>
                    <a:pt x="8020" y="19787"/>
                    <a:pt x="8956" y="18920"/>
                  </a:cubicBezTo>
                  <a:cubicBezTo>
                    <a:pt x="9125" y="18695"/>
                    <a:pt x="8955" y="18394"/>
                    <a:pt x="8738" y="18394"/>
                  </a:cubicBezTo>
                  <a:cubicBezTo>
                    <a:pt x="8690" y="18394"/>
                    <a:pt x="8640" y="18408"/>
                    <a:pt x="8591" y="18441"/>
                  </a:cubicBezTo>
                  <a:cubicBezTo>
                    <a:pt x="8112" y="18920"/>
                    <a:pt x="7724" y="19399"/>
                    <a:pt x="7359" y="19879"/>
                  </a:cubicBezTo>
                  <a:cubicBezTo>
                    <a:pt x="7450" y="19491"/>
                    <a:pt x="7541" y="19217"/>
                    <a:pt x="7632" y="18829"/>
                  </a:cubicBezTo>
                  <a:lnTo>
                    <a:pt x="7724" y="18737"/>
                  </a:lnTo>
                  <a:cubicBezTo>
                    <a:pt x="8591" y="17391"/>
                    <a:pt x="10303" y="16638"/>
                    <a:pt x="10874" y="15108"/>
                  </a:cubicBezTo>
                  <a:cubicBezTo>
                    <a:pt x="10930" y="14882"/>
                    <a:pt x="10767" y="14717"/>
                    <a:pt x="10614" y="14717"/>
                  </a:cubicBezTo>
                  <a:cubicBezTo>
                    <a:pt x="10519" y="14717"/>
                    <a:pt x="10429" y="14778"/>
                    <a:pt x="10394" y="14926"/>
                  </a:cubicBezTo>
                  <a:cubicBezTo>
                    <a:pt x="10006" y="15976"/>
                    <a:pt x="8956" y="16729"/>
                    <a:pt x="8112" y="17505"/>
                  </a:cubicBezTo>
                  <a:cubicBezTo>
                    <a:pt x="8386" y="16729"/>
                    <a:pt x="8682" y="16067"/>
                    <a:pt x="9070" y="15405"/>
                  </a:cubicBezTo>
                  <a:cubicBezTo>
                    <a:pt x="9253" y="15108"/>
                    <a:pt x="9253" y="14926"/>
                    <a:pt x="9436" y="14652"/>
                  </a:cubicBezTo>
                  <a:cubicBezTo>
                    <a:pt x="9527" y="14446"/>
                    <a:pt x="9824" y="14264"/>
                    <a:pt x="10006" y="14172"/>
                  </a:cubicBezTo>
                  <a:cubicBezTo>
                    <a:pt x="10486" y="13876"/>
                    <a:pt x="10965" y="13693"/>
                    <a:pt x="11444" y="13511"/>
                  </a:cubicBezTo>
                  <a:cubicBezTo>
                    <a:pt x="12197" y="13122"/>
                    <a:pt x="13065" y="12734"/>
                    <a:pt x="13521" y="12073"/>
                  </a:cubicBezTo>
                  <a:cubicBezTo>
                    <a:pt x="13666" y="11879"/>
                    <a:pt x="13516" y="11675"/>
                    <a:pt x="13351" y="11675"/>
                  </a:cubicBezTo>
                  <a:cubicBezTo>
                    <a:pt x="13282" y="11675"/>
                    <a:pt x="13210" y="11711"/>
                    <a:pt x="13156" y="11799"/>
                  </a:cubicBezTo>
                  <a:cubicBezTo>
                    <a:pt x="12289" y="12826"/>
                    <a:pt x="10668" y="13122"/>
                    <a:pt x="9527" y="13876"/>
                  </a:cubicBezTo>
                  <a:cubicBezTo>
                    <a:pt x="9732" y="13396"/>
                    <a:pt x="9915" y="12940"/>
                    <a:pt x="10212" y="12461"/>
                  </a:cubicBezTo>
                  <a:lnTo>
                    <a:pt x="10212" y="12369"/>
                  </a:lnTo>
                  <a:cubicBezTo>
                    <a:pt x="11148" y="10840"/>
                    <a:pt x="13430" y="11114"/>
                    <a:pt x="14389" y="9516"/>
                  </a:cubicBezTo>
                  <a:cubicBezTo>
                    <a:pt x="14518" y="9306"/>
                    <a:pt x="14315" y="9106"/>
                    <a:pt x="14120" y="9106"/>
                  </a:cubicBezTo>
                  <a:cubicBezTo>
                    <a:pt x="14040" y="9106"/>
                    <a:pt x="13962" y="9140"/>
                    <a:pt x="13909" y="9219"/>
                  </a:cubicBezTo>
                  <a:cubicBezTo>
                    <a:pt x="13263" y="10333"/>
                    <a:pt x="11878" y="10447"/>
                    <a:pt x="10751" y="11067"/>
                  </a:cubicBezTo>
                  <a:lnTo>
                    <a:pt x="10751" y="11067"/>
                  </a:lnTo>
                  <a:cubicBezTo>
                    <a:pt x="11015" y="10853"/>
                    <a:pt x="11250" y="10059"/>
                    <a:pt x="11353" y="9790"/>
                  </a:cubicBezTo>
                  <a:cubicBezTo>
                    <a:pt x="11809" y="8740"/>
                    <a:pt x="12494" y="8466"/>
                    <a:pt x="13430" y="8078"/>
                  </a:cubicBezTo>
                  <a:cubicBezTo>
                    <a:pt x="14297" y="7690"/>
                    <a:pt x="15142" y="7325"/>
                    <a:pt x="15530" y="6458"/>
                  </a:cubicBezTo>
                  <a:cubicBezTo>
                    <a:pt x="15590" y="6279"/>
                    <a:pt x="15406" y="6129"/>
                    <a:pt x="15246" y="6129"/>
                  </a:cubicBezTo>
                  <a:cubicBezTo>
                    <a:pt x="15161" y="6129"/>
                    <a:pt x="15082" y="6172"/>
                    <a:pt x="15051" y="6275"/>
                  </a:cubicBezTo>
                  <a:cubicBezTo>
                    <a:pt x="14480" y="7416"/>
                    <a:pt x="13156" y="7599"/>
                    <a:pt x="12106" y="8078"/>
                  </a:cubicBezTo>
                  <a:cubicBezTo>
                    <a:pt x="12289" y="7690"/>
                    <a:pt x="12494" y="7234"/>
                    <a:pt x="12677" y="6754"/>
                  </a:cubicBezTo>
                  <a:cubicBezTo>
                    <a:pt x="13727" y="5522"/>
                    <a:pt x="15621" y="5042"/>
                    <a:pt x="16009" y="3239"/>
                  </a:cubicBezTo>
                  <a:cubicBezTo>
                    <a:pt x="16059" y="3028"/>
                    <a:pt x="15913" y="2932"/>
                    <a:pt x="15770" y="2932"/>
                  </a:cubicBezTo>
                  <a:cubicBezTo>
                    <a:pt x="15649" y="2932"/>
                    <a:pt x="15530" y="3000"/>
                    <a:pt x="15530" y="3125"/>
                  </a:cubicBezTo>
                  <a:cubicBezTo>
                    <a:pt x="15233" y="4380"/>
                    <a:pt x="14001" y="4951"/>
                    <a:pt x="13065" y="5704"/>
                  </a:cubicBezTo>
                  <a:cubicBezTo>
                    <a:pt x="13247" y="5225"/>
                    <a:pt x="13430" y="4746"/>
                    <a:pt x="13521" y="4266"/>
                  </a:cubicBezTo>
                  <a:cubicBezTo>
                    <a:pt x="14297" y="3239"/>
                    <a:pt x="15233" y="2372"/>
                    <a:pt x="15621" y="1139"/>
                  </a:cubicBezTo>
                  <a:cubicBezTo>
                    <a:pt x="15680" y="947"/>
                    <a:pt x="15501" y="765"/>
                    <a:pt x="15342" y="765"/>
                  </a:cubicBezTo>
                  <a:cubicBezTo>
                    <a:pt x="15255" y="765"/>
                    <a:pt x="15174" y="819"/>
                    <a:pt x="15142" y="957"/>
                  </a:cubicBezTo>
                  <a:cubicBezTo>
                    <a:pt x="14868" y="1710"/>
                    <a:pt x="14389" y="2372"/>
                    <a:pt x="13909" y="2942"/>
                  </a:cubicBezTo>
                  <a:cubicBezTo>
                    <a:pt x="14092" y="2189"/>
                    <a:pt x="14206" y="1322"/>
                    <a:pt x="14297" y="477"/>
                  </a:cubicBezTo>
                  <a:cubicBezTo>
                    <a:pt x="14347" y="169"/>
                    <a:pt x="14117" y="1"/>
                    <a:pt x="1389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3"/>
            <p:cNvSpPr/>
            <p:nvPr/>
          </p:nvSpPr>
          <p:spPr>
            <a:xfrm flipH="1">
              <a:off x="511622" y="3071638"/>
              <a:ext cx="583179" cy="555436"/>
            </a:xfrm>
            <a:custGeom>
              <a:rect b="b" l="l" r="r" t="t"/>
              <a:pathLst>
                <a:path extrusionOk="0" h="17939" w="18835">
                  <a:moveTo>
                    <a:pt x="15481" y="1"/>
                  </a:moveTo>
                  <a:cubicBezTo>
                    <a:pt x="15442" y="1"/>
                    <a:pt x="15404" y="15"/>
                    <a:pt x="15369" y="50"/>
                  </a:cubicBezTo>
                  <a:cubicBezTo>
                    <a:pt x="14136" y="1191"/>
                    <a:pt x="13269" y="2424"/>
                    <a:pt x="12516" y="3862"/>
                  </a:cubicBezTo>
                  <a:cubicBezTo>
                    <a:pt x="12036" y="4136"/>
                    <a:pt x="11557" y="4524"/>
                    <a:pt x="11192" y="5003"/>
                  </a:cubicBezTo>
                  <a:cubicBezTo>
                    <a:pt x="11557" y="3565"/>
                    <a:pt x="12219" y="2241"/>
                    <a:pt x="13360" y="1283"/>
                  </a:cubicBezTo>
                  <a:cubicBezTo>
                    <a:pt x="13626" y="1201"/>
                    <a:pt x="13416" y="881"/>
                    <a:pt x="13238" y="881"/>
                  </a:cubicBezTo>
                  <a:cubicBezTo>
                    <a:pt x="13217" y="881"/>
                    <a:pt x="13197" y="885"/>
                    <a:pt x="13178" y="895"/>
                  </a:cubicBezTo>
                  <a:cubicBezTo>
                    <a:pt x="11648" y="2150"/>
                    <a:pt x="10987" y="3748"/>
                    <a:pt x="10507" y="5574"/>
                  </a:cubicBezTo>
                  <a:cubicBezTo>
                    <a:pt x="10142" y="5848"/>
                    <a:pt x="9845" y="6236"/>
                    <a:pt x="9480" y="6510"/>
                  </a:cubicBezTo>
                  <a:cubicBezTo>
                    <a:pt x="9754" y="5003"/>
                    <a:pt x="9663" y="3383"/>
                    <a:pt x="10895" y="2150"/>
                  </a:cubicBezTo>
                  <a:cubicBezTo>
                    <a:pt x="11036" y="1992"/>
                    <a:pt x="10906" y="1793"/>
                    <a:pt x="10755" y="1793"/>
                  </a:cubicBezTo>
                  <a:cubicBezTo>
                    <a:pt x="10710" y="1793"/>
                    <a:pt x="10663" y="1811"/>
                    <a:pt x="10621" y="1853"/>
                  </a:cubicBezTo>
                  <a:cubicBezTo>
                    <a:pt x="9092" y="3383"/>
                    <a:pt x="9480" y="5368"/>
                    <a:pt x="8909" y="7172"/>
                  </a:cubicBezTo>
                  <a:cubicBezTo>
                    <a:pt x="8430" y="7651"/>
                    <a:pt x="7951" y="8222"/>
                    <a:pt x="7563" y="8701"/>
                  </a:cubicBezTo>
                  <a:cubicBezTo>
                    <a:pt x="7198" y="7286"/>
                    <a:pt x="7859" y="5574"/>
                    <a:pt x="8521" y="4227"/>
                  </a:cubicBezTo>
                  <a:cubicBezTo>
                    <a:pt x="8581" y="4048"/>
                    <a:pt x="8437" y="3899"/>
                    <a:pt x="8304" y="3899"/>
                  </a:cubicBezTo>
                  <a:cubicBezTo>
                    <a:pt x="8233" y="3899"/>
                    <a:pt x="8165" y="3941"/>
                    <a:pt x="8133" y="4045"/>
                  </a:cubicBezTo>
                  <a:cubicBezTo>
                    <a:pt x="7380" y="5574"/>
                    <a:pt x="6627" y="7468"/>
                    <a:pt x="7198" y="9180"/>
                  </a:cubicBezTo>
                  <a:cubicBezTo>
                    <a:pt x="6809" y="9751"/>
                    <a:pt x="6330" y="10230"/>
                    <a:pt x="5942" y="10801"/>
                  </a:cubicBezTo>
                  <a:cubicBezTo>
                    <a:pt x="5486" y="9180"/>
                    <a:pt x="5189" y="7468"/>
                    <a:pt x="6239" y="6030"/>
                  </a:cubicBezTo>
                  <a:cubicBezTo>
                    <a:pt x="6379" y="5820"/>
                    <a:pt x="6250" y="5597"/>
                    <a:pt x="6090" y="5597"/>
                  </a:cubicBezTo>
                  <a:cubicBezTo>
                    <a:pt x="6042" y="5597"/>
                    <a:pt x="5990" y="5617"/>
                    <a:pt x="5942" y="5665"/>
                  </a:cubicBezTo>
                  <a:cubicBezTo>
                    <a:pt x="4618" y="7377"/>
                    <a:pt x="5098" y="9363"/>
                    <a:pt x="5577" y="11280"/>
                  </a:cubicBezTo>
                  <a:cubicBezTo>
                    <a:pt x="5280" y="11645"/>
                    <a:pt x="5006" y="12125"/>
                    <a:pt x="4710" y="12513"/>
                  </a:cubicBezTo>
                  <a:cubicBezTo>
                    <a:pt x="4230" y="11075"/>
                    <a:pt x="2998" y="9751"/>
                    <a:pt x="3865" y="8222"/>
                  </a:cubicBezTo>
                  <a:cubicBezTo>
                    <a:pt x="3928" y="8095"/>
                    <a:pt x="3761" y="7913"/>
                    <a:pt x="3622" y="7913"/>
                  </a:cubicBezTo>
                  <a:cubicBezTo>
                    <a:pt x="3561" y="7913"/>
                    <a:pt x="3505" y="7948"/>
                    <a:pt x="3477" y="8039"/>
                  </a:cubicBezTo>
                  <a:cubicBezTo>
                    <a:pt x="2518" y="9842"/>
                    <a:pt x="3956" y="11280"/>
                    <a:pt x="4436" y="12992"/>
                  </a:cubicBezTo>
                  <a:cubicBezTo>
                    <a:pt x="4139" y="13357"/>
                    <a:pt x="3865" y="13745"/>
                    <a:pt x="3660" y="14133"/>
                  </a:cubicBezTo>
                  <a:cubicBezTo>
                    <a:pt x="3203" y="12695"/>
                    <a:pt x="1491" y="11463"/>
                    <a:pt x="1948" y="9933"/>
                  </a:cubicBezTo>
                  <a:cubicBezTo>
                    <a:pt x="2014" y="9774"/>
                    <a:pt x="1911" y="9677"/>
                    <a:pt x="1795" y="9677"/>
                  </a:cubicBezTo>
                  <a:cubicBezTo>
                    <a:pt x="1711" y="9677"/>
                    <a:pt x="1621" y="9727"/>
                    <a:pt x="1583" y="9842"/>
                  </a:cubicBezTo>
                  <a:cubicBezTo>
                    <a:pt x="1012" y="11737"/>
                    <a:pt x="3203" y="12878"/>
                    <a:pt x="3386" y="14590"/>
                  </a:cubicBezTo>
                  <a:cubicBezTo>
                    <a:pt x="3089" y="14978"/>
                    <a:pt x="2815" y="15457"/>
                    <a:pt x="2518" y="15845"/>
                  </a:cubicBezTo>
                  <a:cubicBezTo>
                    <a:pt x="2153" y="14316"/>
                    <a:pt x="806" y="13175"/>
                    <a:pt x="441" y="11554"/>
                  </a:cubicBezTo>
                  <a:cubicBezTo>
                    <a:pt x="403" y="11439"/>
                    <a:pt x="313" y="11389"/>
                    <a:pt x="227" y="11389"/>
                  </a:cubicBezTo>
                  <a:cubicBezTo>
                    <a:pt x="109" y="11389"/>
                    <a:pt x="0" y="11486"/>
                    <a:pt x="53" y="11645"/>
                  </a:cubicBezTo>
                  <a:cubicBezTo>
                    <a:pt x="441" y="13449"/>
                    <a:pt x="2062" y="14590"/>
                    <a:pt x="2244" y="16416"/>
                  </a:cubicBezTo>
                  <a:lnTo>
                    <a:pt x="1674" y="17260"/>
                  </a:lnTo>
                  <a:cubicBezTo>
                    <a:pt x="1464" y="17599"/>
                    <a:pt x="1791" y="17938"/>
                    <a:pt x="2097" y="17938"/>
                  </a:cubicBezTo>
                  <a:cubicBezTo>
                    <a:pt x="2224" y="17938"/>
                    <a:pt x="2347" y="17880"/>
                    <a:pt x="2427" y="17740"/>
                  </a:cubicBezTo>
                  <a:cubicBezTo>
                    <a:pt x="2815" y="17078"/>
                    <a:pt x="3203" y="16507"/>
                    <a:pt x="3568" y="15936"/>
                  </a:cubicBezTo>
                  <a:cubicBezTo>
                    <a:pt x="3618" y="15931"/>
                    <a:pt x="3669" y="15928"/>
                    <a:pt x="3720" y="15928"/>
                  </a:cubicBezTo>
                  <a:cubicBezTo>
                    <a:pt x="4474" y="15928"/>
                    <a:pt x="5408" y="16519"/>
                    <a:pt x="5942" y="16690"/>
                  </a:cubicBezTo>
                  <a:cubicBezTo>
                    <a:pt x="6537" y="17027"/>
                    <a:pt x="7184" y="17278"/>
                    <a:pt x="7838" y="17278"/>
                  </a:cubicBezTo>
                  <a:cubicBezTo>
                    <a:pt x="7936" y="17278"/>
                    <a:pt x="8035" y="17272"/>
                    <a:pt x="8133" y="17260"/>
                  </a:cubicBezTo>
                  <a:cubicBezTo>
                    <a:pt x="8430" y="17169"/>
                    <a:pt x="8339" y="16781"/>
                    <a:pt x="8042" y="16781"/>
                  </a:cubicBezTo>
                  <a:cubicBezTo>
                    <a:pt x="7966" y="16795"/>
                    <a:pt x="7888" y="16801"/>
                    <a:pt x="7807" y="16801"/>
                  </a:cubicBezTo>
                  <a:cubicBezTo>
                    <a:pt x="6675" y="16801"/>
                    <a:pt x="5101" y="15542"/>
                    <a:pt x="3865" y="15457"/>
                  </a:cubicBezTo>
                  <a:cubicBezTo>
                    <a:pt x="3956" y="15275"/>
                    <a:pt x="4139" y="14978"/>
                    <a:pt x="4230" y="14795"/>
                  </a:cubicBezTo>
                  <a:cubicBezTo>
                    <a:pt x="4404" y="14754"/>
                    <a:pt x="4576" y="14737"/>
                    <a:pt x="4748" y="14737"/>
                  </a:cubicBezTo>
                  <a:cubicBezTo>
                    <a:pt x="5433" y="14737"/>
                    <a:pt x="6097" y="15014"/>
                    <a:pt x="6718" y="15160"/>
                  </a:cubicBezTo>
                  <a:cubicBezTo>
                    <a:pt x="7264" y="15405"/>
                    <a:pt x="7872" y="15572"/>
                    <a:pt x="8503" y="15572"/>
                  </a:cubicBezTo>
                  <a:cubicBezTo>
                    <a:pt x="8637" y="15572"/>
                    <a:pt x="8773" y="15565"/>
                    <a:pt x="8909" y="15548"/>
                  </a:cubicBezTo>
                  <a:cubicBezTo>
                    <a:pt x="9183" y="15457"/>
                    <a:pt x="9092" y="15069"/>
                    <a:pt x="8795" y="15069"/>
                  </a:cubicBezTo>
                  <a:cubicBezTo>
                    <a:pt x="8669" y="15088"/>
                    <a:pt x="8542" y="15096"/>
                    <a:pt x="8415" y="15096"/>
                  </a:cubicBezTo>
                  <a:cubicBezTo>
                    <a:pt x="7183" y="15096"/>
                    <a:pt x="5943" y="14310"/>
                    <a:pt x="4785" y="14310"/>
                  </a:cubicBezTo>
                  <a:cubicBezTo>
                    <a:pt x="4729" y="14310"/>
                    <a:pt x="4674" y="14312"/>
                    <a:pt x="4618" y="14316"/>
                  </a:cubicBezTo>
                  <a:cubicBezTo>
                    <a:pt x="4801" y="13928"/>
                    <a:pt x="5098" y="13563"/>
                    <a:pt x="5280" y="13175"/>
                  </a:cubicBezTo>
                  <a:cubicBezTo>
                    <a:pt x="5546" y="13072"/>
                    <a:pt x="5817" y="13031"/>
                    <a:pt x="6092" y="13031"/>
                  </a:cubicBezTo>
                  <a:cubicBezTo>
                    <a:pt x="7184" y="13031"/>
                    <a:pt x="8331" y="13681"/>
                    <a:pt x="9434" y="13681"/>
                  </a:cubicBezTo>
                  <a:cubicBezTo>
                    <a:pt x="9837" y="13681"/>
                    <a:pt x="10234" y="13595"/>
                    <a:pt x="10621" y="13357"/>
                  </a:cubicBezTo>
                  <a:cubicBezTo>
                    <a:pt x="10781" y="13277"/>
                    <a:pt x="10662" y="12971"/>
                    <a:pt x="10431" y="12971"/>
                  </a:cubicBezTo>
                  <a:cubicBezTo>
                    <a:pt x="10398" y="12971"/>
                    <a:pt x="10362" y="12978"/>
                    <a:pt x="10325" y="12992"/>
                  </a:cubicBezTo>
                  <a:cubicBezTo>
                    <a:pt x="9976" y="13200"/>
                    <a:pt x="9616" y="13276"/>
                    <a:pt x="9246" y="13276"/>
                  </a:cubicBezTo>
                  <a:cubicBezTo>
                    <a:pt x="8211" y="13276"/>
                    <a:pt x="7103" y="12678"/>
                    <a:pt x="5989" y="12678"/>
                  </a:cubicBezTo>
                  <a:cubicBezTo>
                    <a:pt x="5882" y="12678"/>
                    <a:pt x="5775" y="12683"/>
                    <a:pt x="5668" y="12695"/>
                  </a:cubicBezTo>
                  <a:cubicBezTo>
                    <a:pt x="5851" y="12307"/>
                    <a:pt x="6056" y="12033"/>
                    <a:pt x="6330" y="11737"/>
                  </a:cubicBezTo>
                  <a:cubicBezTo>
                    <a:pt x="6723" y="11576"/>
                    <a:pt x="7131" y="11522"/>
                    <a:pt x="7549" y="11522"/>
                  </a:cubicBezTo>
                  <a:cubicBezTo>
                    <a:pt x="8440" y="11522"/>
                    <a:pt x="9373" y="11769"/>
                    <a:pt x="10288" y="11769"/>
                  </a:cubicBezTo>
                  <a:cubicBezTo>
                    <a:pt x="10717" y="11769"/>
                    <a:pt x="11143" y="11714"/>
                    <a:pt x="11557" y="11554"/>
                  </a:cubicBezTo>
                  <a:cubicBezTo>
                    <a:pt x="11745" y="11471"/>
                    <a:pt x="11666" y="11063"/>
                    <a:pt x="11511" y="11063"/>
                  </a:cubicBezTo>
                  <a:cubicBezTo>
                    <a:pt x="11497" y="11063"/>
                    <a:pt x="11482" y="11067"/>
                    <a:pt x="11466" y="11075"/>
                  </a:cubicBezTo>
                  <a:cubicBezTo>
                    <a:pt x="10995" y="11240"/>
                    <a:pt x="10525" y="11294"/>
                    <a:pt x="10057" y="11294"/>
                  </a:cubicBezTo>
                  <a:cubicBezTo>
                    <a:pt x="9178" y="11294"/>
                    <a:pt x="8309" y="11104"/>
                    <a:pt x="7469" y="11104"/>
                  </a:cubicBezTo>
                  <a:cubicBezTo>
                    <a:pt x="7216" y="11104"/>
                    <a:pt x="6966" y="11121"/>
                    <a:pt x="6718" y="11166"/>
                  </a:cubicBezTo>
                  <a:cubicBezTo>
                    <a:pt x="7198" y="10595"/>
                    <a:pt x="7563" y="10025"/>
                    <a:pt x="8042" y="9454"/>
                  </a:cubicBezTo>
                  <a:cubicBezTo>
                    <a:pt x="8271" y="9408"/>
                    <a:pt x="8500" y="9389"/>
                    <a:pt x="8729" y="9389"/>
                  </a:cubicBezTo>
                  <a:cubicBezTo>
                    <a:pt x="9804" y="9389"/>
                    <a:pt x="10874" y="9810"/>
                    <a:pt x="11921" y="9810"/>
                  </a:cubicBezTo>
                  <a:cubicBezTo>
                    <a:pt x="12407" y="9810"/>
                    <a:pt x="12887" y="9719"/>
                    <a:pt x="13360" y="9454"/>
                  </a:cubicBezTo>
                  <a:cubicBezTo>
                    <a:pt x="13525" y="9308"/>
                    <a:pt x="13426" y="9030"/>
                    <a:pt x="13240" y="9030"/>
                  </a:cubicBezTo>
                  <a:cubicBezTo>
                    <a:pt x="13193" y="9030"/>
                    <a:pt x="13141" y="9048"/>
                    <a:pt x="13086" y="9089"/>
                  </a:cubicBezTo>
                  <a:cubicBezTo>
                    <a:pt x="12674" y="9305"/>
                    <a:pt x="12248" y="9380"/>
                    <a:pt x="11814" y="9380"/>
                  </a:cubicBezTo>
                  <a:cubicBezTo>
                    <a:pt x="10824" y="9380"/>
                    <a:pt x="9793" y="8988"/>
                    <a:pt x="8786" y="8988"/>
                  </a:cubicBezTo>
                  <a:cubicBezTo>
                    <a:pt x="8697" y="8988"/>
                    <a:pt x="8609" y="8991"/>
                    <a:pt x="8521" y="8998"/>
                  </a:cubicBezTo>
                  <a:cubicBezTo>
                    <a:pt x="8909" y="8427"/>
                    <a:pt x="9275" y="7948"/>
                    <a:pt x="9754" y="7560"/>
                  </a:cubicBezTo>
                  <a:cubicBezTo>
                    <a:pt x="10047" y="7364"/>
                    <a:pt x="10362" y="7292"/>
                    <a:pt x="10691" y="7292"/>
                  </a:cubicBezTo>
                  <a:cubicBezTo>
                    <a:pt x="11625" y="7292"/>
                    <a:pt x="12666" y="7873"/>
                    <a:pt x="13605" y="7873"/>
                  </a:cubicBezTo>
                  <a:cubicBezTo>
                    <a:pt x="13960" y="7873"/>
                    <a:pt x="14301" y="7789"/>
                    <a:pt x="14616" y="7560"/>
                  </a:cubicBezTo>
                  <a:cubicBezTo>
                    <a:pt x="14840" y="7410"/>
                    <a:pt x="14759" y="7124"/>
                    <a:pt x="14559" y="7124"/>
                  </a:cubicBezTo>
                  <a:cubicBezTo>
                    <a:pt x="14515" y="7124"/>
                    <a:pt x="14465" y="7138"/>
                    <a:pt x="14410" y="7172"/>
                  </a:cubicBezTo>
                  <a:cubicBezTo>
                    <a:pt x="14142" y="7353"/>
                    <a:pt x="13844" y="7419"/>
                    <a:pt x="13534" y="7419"/>
                  </a:cubicBezTo>
                  <a:cubicBezTo>
                    <a:pt x="12869" y="7419"/>
                    <a:pt x="12149" y="7114"/>
                    <a:pt x="11557" y="6989"/>
                  </a:cubicBezTo>
                  <a:cubicBezTo>
                    <a:pt x="11218" y="6924"/>
                    <a:pt x="10936" y="6860"/>
                    <a:pt x="10663" y="6860"/>
                  </a:cubicBezTo>
                  <a:cubicBezTo>
                    <a:pt x="10550" y="6860"/>
                    <a:pt x="10438" y="6871"/>
                    <a:pt x="10325" y="6898"/>
                  </a:cubicBezTo>
                  <a:cubicBezTo>
                    <a:pt x="10804" y="6418"/>
                    <a:pt x="11192" y="6030"/>
                    <a:pt x="11648" y="5665"/>
                  </a:cubicBezTo>
                  <a:cubicBezTo>
                    <a:pt x="11855" y="5578"/>
                    <a:pt x="12072" y="5542"/>
                    <a:pt x="12296" y="5542"/>
                  </a:cubicBezTo>
                  <a:cubicBezTo>
                    <a:pt x="13345" y="5542"/>
                    <a:pt x="14561" y="6326"/>
                    <a:pt x="15635" y="6326"/>
                  </a:cubicBezTo>
                  <a:cubicBezTo>
                    <a:pt x="15833" y="6326"/>
                    <a:pt x="16027" y="6299"/>
                    <a:pt x="16214" y="6236"/>
                  </a:cubicBezTo>
                  <a:cubicBezTo>
                    <a:pt x="16401" y="6236"/>
                    <a:pt x="16341" y="5836"/>
                    <a:pt x="16104" y="5836"/>
                  </a:cubicBezTo>
                  <a:cubicBezTo>
                    <a:pt x="16081" y="5836"/>
                    <a:pt x="16057" y="5840"/>
                    <a:pt x="16031" y="5848"/>
                  </a:cubicBezTo>
                  <a:cubicBezTo>
                    <a:pt x="15854" y="5908"/>
                    <a:pt x="15673" y="5933"/>
                    <a:pt x="15488" y="5933"/>
                  </a:cubicBezTo>
                  <a:cubicBezTo>
                    <a:pt x="14482" y="5933"/>
                    <a:pt x="13375" y="5172"/>
                    <a:pt x="12333" y="5094"/>
                  </a:cubicBezTo>
                  <a:cubicBezTo>
                    <a:pt x="12607" y="4889"/>
                    <a:pt x="12904" y="4615"/>
                    <a:pt x="13178" y="4433"/>
                  </a:cubicBezTo>
                  <a:cubicBezTo>
                    <a:pt x="14234" y="4433"/>
                    <a:pt x="15360" y="4902"/>
                    <a:pt x="16384" y="4902"/>
                  </a:cubicBezTo>
                  <a:cubicBezTo>
                    <a:pt x="17019" y="4902"/>
                    <a:pt x="17615" y="4721"/>
                    <a:pt x="18131" y="4136"/>
                  </a:cubicBezTo>
                  <a:cubicBezTo>
                    <a:pt x="18266" y="4001"/>
                    <a:pt x="18151" y="3754"/>
                    <a:pt x="18000" y="3754"/>
                  </a:cubicBezTo>
                  <a:cubicBezTo>
                    <a:pt x="17946" y="3754"/>
                    <a:pt x="17888" y="3785"/>
                    <a:pt x="17834" y="3862"/>
                  </a:cubicBezTo>
                  <a:cubicBezTo>
                    <a:pt x="17409" y="4324"/>
                    <a:pt x="16894" y="4472"/>
                    <a:pt x="16336" y="4472"/>
                  </a:cubicBezTo>
                  <a:cubicBezTo>
                    <a:pt x="15516" y="4472"/>
                    <a:pt x="14604" y="4153"/>
                    <a:pt x="13748" y="4045"/>
                  </a:cubicBezTo>
                  <a:cubicBezTo>
                    <a:pt x="14410" y="3565"/>
                    <a:pt x="15186" y="3086"/>
                    <a:pt x="15940" y="2721"/>
                  </a:cubicBezTo>
                  <a:cubicBezTo>
                    <a:pt x="16521" y="2846"/>
                    <a:pt x="17157" y="3070"/>
                    <a:pt x="17780" y="3070"/>
                  </a:cubicBezTo>
                  <a:cubicBezTo>
                    <a:pt x="18061" y="3070"/>
                    <a:pt x="18340" y="3024"/>
                    <a:pt x="18610" y="2903"/>
                  </a:cubicBezTo>
                  <a:cubicBezTo>
                    <a:pt x="18834" y="2754"/>
                    <a:pt x="18753" y="2468"/>
                    <a:pt x="18554" y="2468"/>
                  </a:cubicBezTo>
                  <a:cubicBezTo>
                    <a:pt x="18509" y="2468"/>
                    <a:pt x="18459" y="2482"/>
                    <a:pt x="18405" y="2515"/>
                  </a:cubicBezTo>
                  <a:cubicBezTo>
                    <a:pt x="18196" y="2624"/>
                    <a:pt x="17976" y="2665"/>
                    <a:pt x="17748" y="2665"/>
                  </a:cubicBezTo>
                  <a:cubicBezTo>
                    <a:pt x="17351" y="2665"/>
                    <a:pt x="16930" y="2540"/>
                    <a:pt x="16510" y="2424"/>
                  </a:cubicBezTo>
                  <a:cubicBezTo>
                    <a:pt x="16990" y="2150"/>
                    <a:pt x="17469" y="1945"/>
                    <a:pt x="18040" y="1762"/>
                  </a:cubicBezTo>
                  <a:cubicBezTo>
                    <a:pt x="18453" y="1597"/>
                    <a:pt x="18342" y="870"/>
                    <a:pt x="17894" y="870"/>
                  </a:cubicBezTo>
                  <a:cubicBezTo>
                    <a:pt x="17847" y="870"/>
                    <a:pt x="17797" y="877"/>
                    <a:pt x="17743" y="895"/>
                  </a:cubicBezTo>
                  <a:cubicBezTo>
                    <a:pt x="16990" y="1191"/>
                    <a:pt x="16328" y="1465"/>
                    <a:pt x="15643" y="1853"/>
                  </a:cubicBezTo>
                  <a:cubicBezTo>
                    <a:pt x="16122" y="1283"/>
                    <a:pt x="16602" y="803"/>
                    <a:pt x="17263" y="438"/>
                  </a:cubicBezTo>
                  <a:cubicBezTo>
                    <a:pt x="17528" y="336"/>
                    <a:pt x="17394" y="36"/>
                    <a:pt x="17168" y="36"/>
                  </a:cubicBezTo>
                  <a:cubicBezTo>
                    <a:pt x="17140" y="36"/>
                    <a:pt x="17111" y="40"/>
                    <a:pt x="17081" y="50"/>
                  </a:cubicBezTo>
                  <a:cubicBezTo>
                    <a:pt x="16031" y="621"/>
                    <a:pt x="15369" y="1374"/>
                    <a:pt x="14707" y="2333"/>
                  </a:cubicBezTo>
                  <a:cubicBezTo>
                    <a:pt x="14228" y="2607"/>
                    <a:pt x="13840" y="2903"/>
                    <a:pt x="13360" y="3177"/>
                  </a:cubicBezTo>
                  <a:cubicBezTo>
                    <a:pt x="13931" y="2150"/>
                    <a:pt x="14707" y="1191"/>
                    <a:pt x="15643" y="438"/>
                  </a:cubicBezTo>
                  <a:cubicBezTo>
                    <a:pt x="15809" y="272"/>
                    <a:pt x="15646" y="1"/>
                    <a:pt x="15481" y="1"/>
                  </a:cubicBezTo>
                  <a:close/>
                </a:path>
              </a:pathLst>
            </a:custGeom>
            <a:solidFill>
              <a:srgbClr val="F8F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3"/>
            <p:cNvSpPr/>
            <p:nvPr/>
          </p:nvSpPr>
          <p:spPr>
            <a:xfrm flipH="1">
              <a:off x="1886745" y="404330"/>
              <a:ext cx="488372" cy="409108"/>
            </a:xfrm>
            <a:custGeom>
              <a:rect b="b" l="l" r="r" t="t"/>
              <a:pathLst>
                <a:path extrusionOk="0" h="13213" w="15773">
                  <a:moveTo>
                    <a:pt x="13264" y="0"/>
                  </a:moveTo>
                  <a:cubicBezTo>
                    <a:pt x="13246" y="0"/>
                    <a:pt x="13229" y="6"/>
                    <a:pt x="13216" y="19"/>
                  </a:cubicBezTo>
                  <a:cubicBezTo>
                    <a:pt x="12166" y="772"/>
                    <a:pt x="11322" y="1730"/>
                    <a:pt x="10637" y="2780"/>
                  </a:cubicBezTo>
                  <a:cubicBezTo>
                    <a:pt x="10180" y="3054"/>
                    <a:pt x="9792" y="3351"/>
                    <a:pt x="9404" y="3625"/>
                  </a:cubicBezTo>
                  <a:cubicBezTo>
                    <a:pt x="9884" y="2598"/>
                    <a:pt x="10454" y="1548"/>
                    <a:pt x="11504" y="886"/>
                  </a:cubicBezTo>
                  <a:cubicBezTo>
                    <a:pt x="11662" y="788"/>
                    <a:pt x="11616" y="571"/>
                    <a:pt x="11483" y="571"/>
                  </a:cubicBezTo>
                  <a:cubicBezTo>
                    <a:pt x="11462" y="571"/>
                    <a:pt x="11438" y="577"/>
                    <a:pt x="11413" y="589"/>
                  </a:cubicBezTo>
                  <a:cubicBezTo>
                    <a:pt x="10066" y="1342"/>
                    <a:pt x="9404" y="2689"/>
                    <a:pt x="8834" y="4013"/>
                  </a:cubicBezTo>
                  <a:cubicBezTo>
                    <a:pt x="8560" y="4310"/>
                    <a:pt x="8263" y="4492"/>
                    <a:pt x="7989" y="4766"/>
                  </a:cubicBezTo>
                  <a:cubicBezTo>
                    <a:pt x="8354" y="3534"/>
                    <a:pt x="8354" y="2210"/>
                    <a:pt x="9496" y="1342"/>
                  </a:cubicBezTo>
                  <a:cubicBezTo>
                    <a:pt x="9594" y="1264"/>
                    <a:pt x="9456" y="1050"/>
                    <a:pt x="9299" y="1050"/>
                  </a:cubicBezTo>
                  <a:cubicBezTo>
                    <a:pt x="9273" y="1050"/>
                    <a:pt x="9247" y="1056"/>
                    <a:pt x="9222" y="1069"/>
                  </a:cubicBezTo>
                  <a:cubicBezTo>
                    <a:pt x="7898" y="2210"/>
                    <a:pt x="8081" y="3830"/>
                    <a:pt x="7419" y="5246"/>
                  </a:cubicBezTo>
                  <a:cubicBezTo>
                    <a:pt x="7031" y="5542"/>
                    <a:pt x="6643" y="5907"/>
                    <a:pt x="6277" y="6387"/>
                  </a:cubicBezTo>
                  <a:cubicBezTo>
                    <a:pt x="6072" y="5154"/>
                    <a:pt x="6757" y="3830"/>
                    <a:pt x="7419" y="2780"/>
                  </a:cubicBezTo>
                  <a:cubicBezTo>
                    <a:pt x="7483" y="2652"/>
                    <a:pt x="7355" y="2512"/>
                    <a:pt x="7242" y="2512"/>
                  </a:cubicBezTo>
                  <a:cubicBezTo>
                    <a:pt x="7194" y="2512"/>
                    <a:pt x="7149" y="2537"/>
                    <a:pt x="7122" y="2598"/>
                  </a:cubicBezTo>
                  <a:cubicBezTo>
                    <a:pt x="6369" y="3739"/>
                    <a:pt x="5615" y="5246"/>
                    <a:pt x="5889" y="6684"/>
                  </a:cubicBezTo>
                  <a:cubicBezTo>
                    <a:pt x="5501" y="7049"/>
                    <a:pt x="5136" y="7437"/>
                    <a:pt x="4748" y="7916"/>
                  </a:cubicBezTo>
                  <a:cubicBezTo>
                    <a:pt x="4565" y="6478"/>
                    <a:pt x="4474" y="5154"/>
                    <a:pt x="5410" y="4013"/>
                  </a:cubicBezTo>
                  <a:cubicBezTo>
                    <a:pt x="5583" y="3936"/>
                    <a:pt x="5464" y="3713"/>
                    <a:pt x="5314" y="3713"/>
                  </a:cubicBezTo>
                  <a:cubicBezTo>
                    <a:pt x="5285" y="3713"/>
                    <a:pt x="5256" y="3721"/>
                    <a:pt x="5227" y="3739"/>
                  </a:cubicBezTo>
                  <a:cubicBezTo>
                    <a:pt x="3995" y="5063"/>
                    <a:pt x="4177" y="6684"/>
                    <a:pt x="4474" y="8190"/>
                  </a:cubicBezTo>
                  <a:cubicBezTo>
                    <a:pt x="4177" y="8487"/>
                    <a:pt x="3904" y="8875"/>
                    <a:pt x="3698" y="9149"/>
                  </a:cubicBezTo>
                  <a:cubicBezTo>
                    <a:pt x="3424" y="7916"/>
                    <a:pt x="2557" y="6775"/>
                    <a:pt x="3333" y="5634"/>
                  </a:cubicBezTo>
                  <a:cubicBezTo>
                    <a:pt x="3397" y="5505"/>
                    <a:pt x="3269" y="5365"/>
                    <a:pt x="3156" y="5365"/>
                  </a:cubicBezTo>
                  <a:cubicBezTo>
                    <a:pt x="3108" y="5365"/>
                    <a:pt x="3063" y="5390"/>
                    <a:pt x="3036" y="5451"/>
                  </a:cubicBezTo>
                  <a:cubicBezTo>
                    <a:pt x="2077" y="6866"/>
                    <a:pt x="3127" y="8099"/>
                    <a:pt x="3424" y="9445"/>
                  </a:cubicBezTo>
                  <a:cubicBezTo>
                    <a:pt x="3127" y="9719"/>
                    <a:pt x="2945" y="10016"/>
                    <a:pt x="2648" y="10290"/>
                  </a:cubicBezTo>
                  <a:cubicBezTo>
                    <a:pt x="2374" y="9149"/>
                    <a:pt x="1142" y="8099"/>
                    <a:pt x="1712" y="6866"/>
                  </a:cubicBezTo>
                  <a:cubicBezTo>
                    <a:pt x="1771" y="6689"/>
                    <a:pt x="1630" y="6578"/>
                    <a:pt x="1497" y="6578"/>
                  </a:cubicBezTo>
                  <a:cubicBezTo>
                    <a:pt x="1425" y="6578"/>
                    <a:pt x="1356" y="6611"/>
                    <a:pt x="1324" y="6684"/>
                  </a:cubicBezTo>
                  <a:cubicBezTo>
                    <a:pt x="754" y="8190"/>
                    <a:pt x="2374" y="9331"/>
                    <a:pt x="2374" y="10678"/>
                  </a:cubicBezTo>
                  <a:cubicBezTo>
                    <a:pt x="2192" y="10952"/>
                    <a:pt x="1895" y="11340"/>
                    <a:pt x="1712" y="11614"/>
                  </a:cubicBezTo>
                  <a:cubicBezTo>
                    <a:pt x="1507" y="10290"/>
                    <a:pt x="480" y="9331"/>
                    <a:pt x="366" y="8007"/>
                  </a:cubicBezTo>
                  <a:cubicBezTo>
                    <a:pt x="325" y="7925"/>
                    <a:pt x="247" y="7880"/>
                    <a:pt x="173" y="7880"/>
                  </a:cubicBezTo>
                  <a:cubicBezTo>
                    <a:pt x="83" y="7880"/>
                    <a:pt x="0" y="7948"/>
                    <a:pt x="0" y="8099"/>
                  </a:cubicBezTo>
                  <a:cubicBezTo>
                    <a:pt x="183" y="9537"/>
                    <a:pt x="1416" y="10587"/>
                    <a:pt x="1324" y="12002"/>
                  </a:cubicBezTo>
                  <a:cubicBezTo>
                    <a:pt x="1233" y="12184"/>
                    <a:pt x="1050" y="12481"/>
                    <a:pt x="845" y="12664"/>
                  </a:cubicBezTo>
                  <a:cubicBezTo>
                    <a:pt x="651" y="12938"/>
                    <a:pt x="880" y="13213"/>
                    <a:pt x="1127" y="13213"/>
                  </a:cubicBezTo>
                  <a:cubicBezTo>
                    <a:pt x="1230" y="13213"/>
                    <a:pt x="1335" y="13165"/>
                    <a:pt x="1416" y="13052"/>
                  </a:cubicBezTo>
                  <a:cubicBezTo>
                    <a:pt x="1804" y="12664"/>
                    <a:pt x="2077" y="12184"/>
                    <a:pt x="2466" y="11728"/>
                  </a:cubicBezTo>
                  <a:cubicBezTo>
                    <a:pt x="3127" y="11819"/>
                    <a:pt x="3904" y="12390"/>
                    <a:pt x="4269" y="12572"/>
                  </a:cubicBezTo>
                  <a:cubicBezTo>
                    <a:pt x="4779" y="12838"/>
                    <a:pt x="5288" y="13157"/>
                    <a:pt x="5863" y="13157"/>
                  </a:cubicBezTo>
                  <a:cubicBezTo>
                    <a:pt x="5932" y="13157"/>
                    <a:pt x="6001" y="13153"/>
                    <a:pt x="6072" y="13143"/>
                  </a:cubicBezTo>
                  <a:cubicBezTo>
                    <a:pt x="6277" y="13143"/>
                    <a:pt x="6186" y="12869"/>
                    <a:pt x="5981" y="12869"/>
                  </a:cubicBezTo>
                  <a:cubicBezTo>
                    <a:pt x="5045" y="12869"/>
                    <a:pt x="3789" y="11614"/>
                    <a:pt x="2762" y="11431"/>
                  </a:cubicBezTo>
                  <a:cubicBezTo>
                    <a:pt x="2854" y="11249"/>
                    <a:pt x="3036" y="11043"/>
                    <a:pt x="3127" y="10861"/>
                  </a:cubicBezTo>
                  <a:cubicBezTo>
                    <a:pt x="3789" y="10861"/>
                    <a:pt x="4474" y="11249"/>
                    <a:pt x="5045" y="11431"/>
                  </a:cubicBezTo>
                  <a:cubicBezTo>
                    <a:pt x="5615" y="11614"/>
                    <a:pt x="6186" y="11911"/>
                    <a:pt x="6848" y="11911"/>
                  </a:cubicBezTo>
                  <a:cubicBezTo>
                    <a:pt x="7031" y="11911"/>
                    <a:pt x="6939" y="11522"/>
                    <a:pt x="6757" y="11522"/>
                  </a:cubicBezTo>
                  <a:cubicBezTo>
                    <a:pt x="5615" y="11522"/>
                    <a:pt x="4565" y="10587"/>
                    <a:pt x="3424" y="10587"/>
                  </a:cubicBezTo>
                  <a:cubicBezTo>
                    <a:pt x="3607" y="10290"/>
                    <a:pt x="3904" y="10016"/>
                    <a:pt x="4086" y="9719"/>
                  </a:cubicBezTo>
                  <a:cubicBezTo>
                    <a:pt x="4264" y="9659"/>
                    <a:pt x="4441" y="9633"/>
                    <a:pt x="4618" y="9633"/>
                  </a:cubicBezTo>
                  <a:cubicBezTo>
                    <a:pt x="5609" y="9633"/>
                    <a:pt x="6575" y="10444"/>
                    <a:pt x="7564" y="10444"/>
                  </a:cubicBezTo>
                  <a:cubicBezTo>
                    <a:pt x="7796" y="10444"/>
                    <a:pt x="8028" y="10400"/>
                    <a:pt x="8263" y="10290"/>
                  </a:cubicBezTo>
                  <a:cubicBezTo>
                    <a:pt x="8436" y="10213"/>
                    <a:pt x="8382" y="9990"/>
                    <a:pt x="8252" y="9990"/>
                  </a:cubicBezTo>
                  <a:cubicBezTo>
                    <a:pt x="8228" y="9990"/>
                    <a:pt x="8201" y="9998"/>
                    <a:pt x="8172" y="10016"/>
                  </a:cubicBezTo>
                  <a:cubicBezTo>
                    <a:pt x="7944" y="10122"/>
                    <a:pt x="7715" y="10165"/>
                    <a:pt x="7487" y="10165"/>
                  </a:cubicBezTo>
                  <a:cubicBezTo>
                    <a:pt x="6483" y="10165"/>
                    <a:pt x="5478" y="9331"/>
                    <a:pt x="4474" y="9331"/>
                  </a:cubicBezTo>
                  <a:cubicBezTo>
                    <a:pt x="4657" y="9057"/>
                    <a:pt x="4839" y="8875"/>
                    <a:pt x="5045" y="8669"/>
                  </a:cubicBezTo>
                  <a:cubicBezTo>
                    <a:pt x="5299" y="8577"/>
                    <a:pt x="5557" y="8542"/>
                    <a:pt x="5818" y="8542"/>
                  </a:cubicBezTo>
                  <a:cubicBezTo>
                    <a:pt x="6706" y="8542"/>
                    <a:pt x="7626" y="8954"/>
                    <a:pt x="8561" y="8954"/>
                  </a:cubicBezTo>
                  <a:cubicBezTo>
                    <a:pt x="8781" y="8954"/>
                    <a:pt x="9001" y="8931"/>
                    <a:pt x="9222" y="8875"/>
                  </a:cubicBezTo>
                  <a:cubicBezTo>
                    <a:pt x="9385" y="8875"/>
                    <a:pt x="9329" y="8564"/>
                    <a:pt x="9185" y="8564"/>
                  </a:cubicBezTo>
                  <a:cubicBezTo>
                    <a:pt x="9168" y="8564"/>
                    <a:pt x="9150" y="8568"/>
                    <a:pt x="9131" y="8578"/>
                  </a:cubicBezTo>
                  <a:cubicBezTo>
                    <a:pt x="8931" y="8626"/>
                    <a:pt x="8730" y="8646"/>
                    <a:pt x="8530" y="8646"/>
                  </a:cubicBezTo>
                  <a:cubicBezTo>
                    <a:pt x="7561" y="8646"/>
                    <a:pt x="6583" y="8182"/>
                    <a:pt x="5618" y="8182"/>
                  </a:cubicBezTo>
                  <a:cubicBezTo>
                    <a:pt x="5548" y="8182"/>
                    <a:pt x="5479" y="8185"/>
                    <a:pt x="5410" y="8190"/>
                  </a:cubicBezTo>
                  <a:cubicBezTo>
                    <a:pt x="5798" y="7825"/>
                    <a:pt x="6186" y="7345"/>
                    <a:pt x="6643" y="6957"/>
                  </a:cubicBezTo>
                  <a:cubicBezTo>
                    <a:pt x="6737" y="6945"/>
                    <a:pt x="6832" y="6939"/>
                    <a:pt x="6928" y="6939"/>
                  </a:cubicBezTo>
                  <a:cubicBezTo>
                    <a:pt x="7897" y="6939"/>
                    <a:pt x="8899" y="7543"/>
                    <a:pt x="9918" y="7543"/>
                  </a:cubicBezTo>
                  <a:cubicBezTo>
                    <a:pt x="10225" y="7543"/>
                    <a:pt x="10533" y="7488"/>
                    <a:pt x="10842" y="7345"/>
                  </a:cubicBezTo>
                  <a:cubicBezTo>
                    <a:pt x="11001" y="7266"/>
                    <a:pt x="10884" y="7032"/>
                    <a:pt x="10716" y="7032"/>
                  </a:cubicBezTo>
                  <a:cubicBezTo>
                    <a:pt x="10690" y="7032"/>
                    <a:pt x="10664" y="7037"/>
                    <a:pt x="10637" y="7049"/>
                  </a:cubicBezTo>
                  <a:cubicBezTo>
                    <a:pt x="10368" y="7153"/>
                    <a:pt x="10098" y="7195"/>
                    <a:pt x="9829" y="7195"/>
                  </a:cubicBezTo>
                  <a:cubicBezTo>
                    <a:pt x="8866" y="7195"/>
                    <a:pt x="7903" y="6664"/>
                    <a:pt x="6939" y="6592"/>
                  </a:cubicBezTo>
                  <a:cubicBezTo>
                    <a:pt x="7327" y="6204"/>
                    <a:pt x="7693" y="5907"/>
                    <a:pt x="8081" y="5542"/>
                  </a:cubicBezTo>
                  <a:cubicBezTo>
                    <a:pt x="8262" y="5458"/>
                    <a:pt x="8447" y="5424"/>
                    <a:pt x="8636" y="5424"/>
                  </a:cubicBezTo>
                  <a:cubicBezTo>
                    <a:pt x="9518" y="5424"/>
                    <a:pt x="10467" y="6176"/>
                    <a:pt x="11352" y="6176"/>
                  </a:cubicBezTo>
                  <a:cubicBezTo>
                    <a:pt x="11567" y="6176"/>
                    <a:pt x="11778" y="6132"/>
                    <a:pt x="11984" y="6022"/>
                  </a:cubicBezTo>
                  <a:cubicBezTo>
                    <a:pt x="12141" y="5844"/>
                    <a:pt x="12095" y="5616"/>
                    <a:pt x="11961" y="5616"/>
                  </a:cubicBezTo>
                  <a:cubicBezTo>
                    <a:pt x="11940" y="5616"/>
                    <a:pt x="11917" y="5621"/>
                    <a:pt x="11892" y="5634"/>
                  </a:cubicBezTo>
                  <a:cubicBezTo>
                    <a:pt x="11678" y="5766"/>
                    <a:pt x="11458" y="5818"/>
                    <a:pt x="11238" y="5818"/>
                  </a:cubicBezTo>
                  <a:cubicBezTo>
                    <a:pt x="10663" y="5818"/>
                    <a:pt x="10089" y="5460"/>
                    <a:pt x="9610" y="5246"/>
                  </a:cubicBezTo>
                  <a:cubicBezTo>
                    <a:pt x="9222" y="5154"/>
                    <a:pt x="8925" y="5063"/>
                    <a:pt x="8651" y="5063"/>
                  </a:cubicBezTo>
                  <a:cubicBezTo>
                    <a:pt x="9039" y="4766"/>
                    <a:pt x="9404" y="4492"/>
                    <a:pt x="9792" y="4196"/>
                  </a:cubicBezTo>
                  <a:cubicBezTo>
                    <a:pt x="9907" y="4156"/>
                    <a:pt x="10025" y="4138"/>
                    <a:pt x="10146" y="4138"/>
                  </a:cubicBezTo>
                  <a:cubicBezTo>
                    <a:pt x="11036" y="4138"/>
                    <a:pt x="12073" y="5096"/>
                    <a:pt x="13016" y="5096"/>
                  </a:cubicBezTo>
                  <a:cubicBezTo>
                    <a:pt x="13114" y="5096"/>
                    <a:pt x="13211" y="5086"/>
                    <a:pt x="13308" y="5063"/>
                  </a:cubicBezTo>
                  <a:cubicBezTo>
                    <a:pt x="13604" y="5063"/>
                    <a:pt x="13490" y="4675"/>
                    <a:pt x="13308" y="4675"/>
                  </a:cubicBezTo>
                  <a:cubicBezTo>
                    <a:pt x="13169" y="4714"/>
                    <a:pt x="13032" y="4731"/>
                    <a:pt x="12896" y="4731"/>
                  </a:cubicBezTo>
                  <a:cubicBezTo>
                    <a:pt x="12009" y="4731"/>
                    <a:pt x="11195" y="3989"/>
                    <a:pt x="10363" y="3830"/>
                  </a:cubicBezTo>
                  <a:cubicBezTo>
                    <a:pt x="10546" y="3625"/>
                    <a:pt x="10842" y="3442"/>
                    <a:pt x="11116" y="3351"/>
                  </a:cubicBezTo>
                  <a:cubicBezTo>
                    <a:pt x="12025" y="3474"/>
                    <a:pt x="12966" y="4034"/>
                    <a:pt x="13832" y="4034"/>
                  </a:cubicBezTo>
                  <a:cubicBezTo>
                    <a:pt x="14249" y="4034"/>
                    <a:pt x="14649" y="3905"/>
                    <a:pt x="15019" y="3534"/>
                  </a:cubicBezTo>
                  <a:cubicBezTo>
                    <a:pt x="15158" y="3395"/>
                    <a:pt x="15086" y="3190"/>
                    <a:pt x="14963" y="3190"/>
                  </a:cubicBezTo>
                  <a:cubicBezTo>
                    <a:pt x="14924" y="3190"/>
                    <a:pt x="14881" y="3210"/>
                    <a:pt x="14837" y="3260"/>
                  </a:cubicBezTo>
                  <a:cubicBezTo>
                    <a:pt x="14513" y="3545"/>
                    <a:pt x="14158" y="3648"/>
                    <a:pt x="13790" y="3648"/>
                  </a:cubicBezTo>
                  <a:cubicBezTo>
                    <a:pt x="13067" y="3648"/>
                    <a:pt x="12291" y="3251"/>
                    <a:pt x="11596" y="3054"/>
                  </a:cubicBezTo>
                  <a:cubicBezTo>
                    <a:pt x="12166" y="2780"/>
                    <a:pt x="12737" y="2392"/>
                    <a:pt x="13399" y="2210"/>
                  </a:cubicBezTo>
                  <a:cubicBezTo>
                    <a:pt x="14033" y="2359"/>
                    <a:pt x="14591" y="2645"/>
                    <a:pt x="15185" y="2645"/>
                  </a:cubicBezTo>
                  <a:cubicBezTo>
                    <a:pt x="15318" y="2645"/>
                    <a:pt x="15452" y="2631"/>
                    <a:pt x="15590" y="2598"/>
                  </a:cubicBezTo>
                  <a:cubicBezTo>
                    <a:pt x="15773" y="2484"/>
                    <a:pt x="15590" y="2210"/>
                    <a:pt x="15407" y="2210"/>
                  </a:cubicBezTo>
                  <a:cubicBezTo>
                    <a:pt x="15267" y="2263"/>
                    <a:pt x="15119" y="2285"/>
                    <a:pt x="14967" y="2285"/>
                  </a:cubicBezTo>
                  <a:cubicBezTo>
                    <a:pt x="14602" y="2285"/>
                    <a:pt x="14217" y="2156"/>
                    <a:pt x="13878" y="2027"/>
                  </a:cubicBezTo>
                  <a:cubicBezTo>
                    <a:pt x="14358" y="1822"/>
                    <a:pt x="14746" y="1730"/>
                    <a:pt x="15111" y="1639"/>
                  </a:cubicBezTo>
                  <a:cubicBezTo>
                    <a:pt x="15534" y="1558"/>
                    <a:pt x="15512" y="943"/>
                    <a:pt x="15170" y="943"/>
                  </a:cubicBezTo>
                  <a:cubicBezTo>
                    <a:pt x="15126" y="943"/>
                    <a:pt x="15075" y="953"/>
                    <a:pt x="15019" y="977"/>
                  </a:cubicBezTo>
                  <a:cubicBezTo>
                    <a:pt x="14449" y="1069"/>
                    <a:pt x="13787" y="1251"/>
                    <a:pt x="13216" y="1548"/>
                  </a:cubicBezTo>
                  <a:cubicBezTo>
                    <a:pt x="13696" y="1069"/>
                    <a:pt x="14175" y="772"/>
                    <a:pt x="14746" y="498"/>
                  </a:cubicBezTo>
                  <a:cubicBezTo>
                    <a:pt x="14904" y="419"/>
                    <a:pt x="14787" y="184"/>
                    <a:pt x="14619" y="184"/>
                  </a:cubicBezTo>
                  <a:cubicBezTo>
                    <a:pt x="14593" y="184"/>
                    <a:pt x="14567" y="189"/>
                    <a:pt x="14540" y="201"/>
                  </a:cubicBezTo>
                  <a:cubicBezTo>
                    <a:pt x="13696" y="498"/>
                    <a:pt x="13034" y="1160"/>
                    <a:pt x="12554" y="1822"/>
                  </a:cubicBezTo>
                  <a:cubicBezTo>
                    <a:pt x="12075" y="2027"/>
                    <a:pt x="11687" y="2210"/>
                    <a:pt x="11322" y="2392"/>
                  </a:cubicBezTo>
                  <a:cubicBezTo>
                    <a:pt x="11892" y="1639"/>
                    <a:pt x="12554" y="886"/>
                    <a:pt x="13399" y="315"/>
                  </a:cubicBezTo>
                  <a:cubicBezTo>
                    <a:pt x="13576" y="217"/>
                    <a:pt x="13380" y="0"/>
                    <a:pt x="13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3"/>
            <p:cNvSpPr/>
            <p:nvPr/>
          </p:nvSpPr>
          <p:spPr>
            <a:xfrm flipH="1">
              <a:off x="217887" y="4462116"/>
              <a:ext cx="591570" cy="256431"/>
            </a:xfrm>
            <a:custGeom>
              <a:rect b="b" l="l" r="r" t="t"/>
              <a:pathLst>
                <a:path extrusionOk="0" h="8282" w="19106">
                  <a:moveTo>
                    <a:pt x="8958" y="1"/>
                  </a:moveTo>
                  <a:cubicBezTo>
                    <a:pt x="7361" y="366"/>
                    <a:pt x="6585" y="1804"/>
                    <a:pt x="5923" y="3219"/>
                  </a:cubicBezTo>
                  <a:cubicBezTo>
                    <a:pt x="5443" y="3310"/>
                    <a:pt x="5078" y="3425"/>
                    <a:pt x="4690" y="3516"/>
                  </a:cubicBezTo>
                  <a:cubicBezTo>
                    <a:pt x="5169" y="2466"/>
                    <a:pt x="5078" y="1028"/>
                    <a:pt x="6402" y="457"/>
                  </a:cubicBezTo>
                  <a:cubicBezTo>
                    <a:pt x="6559" y="379"/>
                    <a:pt x="6513" y="165"/>
                    <a:pt x="6381" y="165"/>
                  </a:cubicBezTo>
                  <a:cubicBezTo>
                    <a:pt x="6360" y="165"/>
                    <a:pt x="6336" y="171"/>
                    <a:pt x="6311" y="183"/>
                  </a:cubicBezTo>
                  <a:cubicBezTo>
                    <a:pt x="4690" y="754"/>
                    <a:pt x="4873" y="2375"/>
                    <a:pt x="4302" y="3698"/>
                  </a:cubicBezTo>
                  <a:cubicBezTo>
                    <a:pt x="3937" y="3790"/>
                    <a:pt x="3549" y="3881"/>
                    <a:pt x="3161" y="3995"/>
                  </a:cubicBezTo>
                  <a:cubicBezTo>
                    <a:pt x="3640" y="2854"/>
                    <a:pt x="3252" y="1233"/>
                    <a:pt x="4393" y="571"/>
                  </a:cubicBezTo>
                  <a:cubicBezTo>
                    <a:pt x="4551" y="413"/>
                    <a:pt x="4466" y="215"/>
                    <a:pt x="4335" y="215"/>
                  </a:cubicBezTo>
                  <a:cubicBezTo>
                    <a:pt x="4296" y="215"/>
                    <a:pt x="4253" y="233"/>
                    <a:pt x="4211" y="275"/>
                  </a:cubicBezTo>
                  <a:cubicBezTo>
                    <a:pt x="2796" y="1142"/>
                    <a:pt x="3549" y="3037"/>
                    <a:pt x="2796" y="4086"/>
                  </a:cubicBezTo>
                  <a:cubicBezTo>
                    <a:pt x="2407" y="4269"/>
                    <a:pt x="2019" y="4360"/>
                    <a:pt x="1654" y="4452"/>
                  </a:cubicBezTo>
                  <a:cubicBezTo>
                    <a:pt x="2225" y="3310"/>
                    <a:pt x="1928" y="1895"/>
                    <a:pt x="2590" y="754"/>
                  </a:cubicBezTo>
                  <a:cubicBezTo>
                    <a:pt x="2654" y="626"/>
                    <a:pt x="2538" y="486"/>
                    <a:pt x="2431" y="486"/>
                  </a:cubicBezTo>
                  <a:cubicBezTo>
                    <a:pt x="2386" y="486"/>
                    <a:pt x="2343" y="511"/>
                    <a:pt x="2316" y="571"/>
                  </a:cubicBezTo>
                  <a:cubicBezTo>
                    <a:pt x="1540" y="1895"/>
                    <a:pt x="2019" y="3425"/>
                    <a:pt x="1175" y="4657"/>
                  </a:cubicBezTo>
                  <a:cubicBezTo>
                    <a:pt x="878" y="4748"/>
                    <a:pt x="604" y="4748"/>
                    <a:pt x="399" y="4840"/>
                  </a:cubicBezTo>
                  <a:cubicBezTo>
                    <a:pt x="1" y="4999"/>
                    <a:pt x="158" y="5540"/>
                    <a:pt x="462" y="5540"/>
                  </a:cubicBezTo>
                  <a:cubicBezTo>
                    <a:pt x="507" y="5540"/>
                    <a:pt x="555" y="5528"/>
                    <a:pt x="604" y="5502"/>
                  </a:cubicBezTo>
                  <a:cubicBezTo>
                    <a:pt x="1175" y="5319"/>
                    <a:pt x="1654" y="5228"/>
                    <a:pt x="2225" y="5022"/>
                  </a:cubicBezTo>
                  <a:cubicBezTo>
                    <a:pt x="2681" y="5410"/>
                    <a:pt x="3069" y="6369"/>
                    <a:pt x="3252" y="6734"/>
                  </a:cubicBezTo>
                  <a:cubicBezTo>
                    <a:pt x="3549" y="7305"/>
                    <a:pt x="3823" y="7875"/>
                    <a:pt x="4393" y="8264"/>
                  </a:cubicBezTo>
                  <a:cubicBezTo>
                    <a:pt x="4421" y="8276"/>
                    <a:pt x="4447" y="8282"/>
                    <a:pt x="4470" y="8282"/>
                  </a:cubicBezTo>
                  <a:cubicBezTo>
                    <a:pt x="4618" y="8282"/>
                    <a:pt x="4665" y="8053"/>
                    <a:pt x="4507" y="7875"/>
                  </a:cubicBezTo>
                  <a:cubicBezTo>
                    <a:pt x="3731" y="7419"/>
                    <a:pt x="3457" y="5707"/>
                    <a:pt x="2590" y="4931"/>
                  </a:cubicBezTo>
                  <a:cubicBezTo>
                    <a:pt x="2887" y="4840"/>
                    <a:pt x="3069" y="4748"/>
                    <a:pt x="3252" y="4657"/>
                  </a:cubicBezTo>
                  <a:cubicBezTo>
                    <a:pt x="3823" y="5022"/>
                    <a:pt x="4211" y="5707"/>
                    <a:pt x="4507" y="6164"/>
                  </a:cubicBezTo>
                  <a:cubicBezTo>
                    <a:pt x="4873" y="6734"/>
                    <a:pt x="5169" y="7214"/>
                    <a:pt x="5740" y="7602"/>
                  </a:cubicBezTo>
                  <a:cubicBezTo>
                    <a:pt x="5765" y="7614"/>
                    <a:pt x="5790" y="7620"/>
                    <a:pt x="5814" y="7620"/>
                  </a:cubicBezTo>
                  <a:cubicBezTo>
                    <a:pt x="5965" y="7620"/>
                    <a:pt x="6080" y="7391"/>
                    <a:pt x="5923" y="7214"/>
                  </a:cubicBezTo>
                  <a:cubicBezTo>
                    <a:pt x="4873" y="6643"/>
                    <a:pt x="4599" y="5228"/>
                    <a:pt x="3731" y="4566"/>
                  </a:cubicBezTo>
                  <a:cubicBezTo>
                    <a:pt x="4028" y="4452"/>
                    <a:pt x="4393" y="4360"/>
                    <a:pt x="4690" y="4269"/>
                  </a:cubicBezTo>
                  <a:cubicBezTo>
                    <a:pt x="6105" y="4748"/>
                    <a:pt x="6311" y="6848"/>
                    <a:pt x="7817" y="7122"/>
                  </a:cubicBezTo>
                  <a:cubicBezTo>
                    <a:pt x="8114" y="7122"/>
                    <a:pt x="8114" y="6848"/>
                    <a:pt x="7931" y="6734"/>
                  </a:cubicBezTo>
                  <a:cubicBezTo>
                    <a:pt x="6585" y="6552"/>
                    <a:pt x="6311" y="4840"/>
                    <a:pt x="5261" y="4178"/>
                  </a:cubicBezTo>
                  <a:cubicBezTo>
                    <a:pt x="5535" y="4086"/>
                    <a:pt x="5740" y="3995"/>
                    <a:pt x="6014" y="3881"/>
                  </a:cubicBezTo>
                  <a:cubicBezTo>
                    <a:pt x="7452" y="4360"/>
                    <a:pt x="8023" y="5981"/>
                    <a:pt x="9438" y="6460"/>
                  </a:cubicBezTo>
                  <a:cubicBezTo>
                    <a:pt x="9466" y="6473"/>
                    <a:pt x="9493" y="6479"/>
                    <a:pt x="9516" y="6479"/>
                  </a:cubicBezTo>
                  <a:cubicBezTo>
                    <a:pt x="9663" y="6479"/>
                    <a:pt x="9706" y="6262"/>
                    <a:pt x="9529" y="6164"/>
                  </a:cubicBezTo>
                  <a:cubicBezTo>
                    <a:pt x="8296" y="5707"/>
                    <a:pt x="7726" y="4360"/>
                    <a:pt x="6585" y="3790"/>
                  </a:cubicBezTo>
                  <a:cubicBezTo>
                    <a:pt x="7155" y="3607"/>
                    <a:pt x="7817" y="3516"/>
                    <a:pt x="8388" y="3425"/>
                  </a:cubicBezTo>
                  <a:cubicBezTo>
                    <a:pt x="9643" y="4086"/>
                    <a:pt x="10100" y="5798"/>
                    <a:pt x="11629" y="6072"/>
                  </a:cubicBezTo>
                  <a:cubicBezTo>
                    <a:pt x="11649" y="6082"/>
                    <a:pt x="11669" y="6087"/>
                    <a:pt x="11687" y="6087"/>
                  </a:cubicBezTo>
                  <a:cubicBezTo>
                    <a:pt x="11832" y="6087"/>
                    <a:pt x="11893" y="5798"/>
                    <a:pt x="11629" y="5798"/>
                  </a:cubicBezTo>
                  <a:cubicBezTo>
                    <a:pt x="10396" y="5502"/>
                    <a:pt x="9826" y="4086"/>
                    <a:pt x="8867" y="3310"/>
                  </a:cubicBezTo>
                  <a:cubicBezTo>
                    <a:pt x="9346" y="3219"/>
                    <a:pt x="9826" y="3128"/>
                    <a:pt x="10396" y="3128"/>
                  </a:cubicBezTo>
                  <a:cubicBezTo>
                    <a:pt x="11720" y="3310"/>
                    <a:pt x="11926" y="5502"/>
                    <a:pt x="13341" y="5707"/>
                  </a:cubicBezTo>
                  <a:cubicBezTo>
                    <a:pt x="13638" y="5707"/>
                    <a:pt x="13638" y="5319"/>
                    <a:pt x="13432" y="5319"/>
                  </a:cubicBezTo>
                  <a:cubicBezTo>
                    <a:pt x="12588" y="5228"/>
                    <a:pt x="12200" y="4269"/>
                    <a:pt x="11720" y="3698"/>
                  </a:cubicBezTo>
                  <a:cubicBezTo>
                    <a:pt x="11538" y="3425"/>
                    <a:pt x="11355" y="3219"/>
                    <a:pt x="11058" y="3037"/>
                  </a:cubicBezTo>
                  <a:cubicBezTo>
                    <a:pt x="11538" y="2945"/>
                    <a:pt x="12017" y="2945"/>
                    <a:pt x="12496" y="2945"/>
                  </a:cubicBezTo>
                  <a:cubicBezTo>
                    <a:pt x="13638" y="3219"/>
                    <a:pt x="13911" y="5228"/>
                    <a:pt x="14961" y="5707"/>
                  </a:cubicBezTo>
                  <a:cubicBezTo>
                    <a:pt x="14980" y="5717"/>
                    <a:pt x="15000" y="5721"/>
                    <a:pt x="15019" y="5721"/>
                  </a:cubicBezTo>
                  <a:cubicBezTo>
                    <a:pt x="15182" y="5721"/>
                    <a:pt x="15328" y="5401"/>
                    <a:pt x="15144" y="5319"/>
                  </a:cubicBezTo>
                  <a:cubicBezTo>
                    <a:pt x="14208" y="4931"/>
                    <a:pt x="13911" y="3607"/>
                    <a:pt x="13249" y="2945"/>
                  </a:cubicBezTo>
                  <a:lnTo>
                    <a:pt x="14094" y="2945"/>
                  </a:lnTo>
                  <a:cubicBezTo>
                    <a:pt x="15092" y="3834"/>
                    <a:pt x="15656" y="5424"/>
                    <a:pt x="17022" y="5424"/>
                  </a:cubicBezTo>
                  <a:cubicBezTo>
                    <a:pt x="17094" y="5424"/>
                    <a:pt x="17168" y="5419"/>
                    <a:pt x="17244" y="5410"/>
                  </a:cubicBezTo>
                  <a:cubicBezTo>
                    <a:pt x="17489" y="5329"/>
                    <a:pt x="17442" y="5009"/>
                    <a:pt x="17298" y="5009"/>
                  </a:cubicBezTo>
                  <a:cubicBezTo>
                    <a:pt x="17281" y="5009"/>
                    <a:pt x="17263" y="5013"/>
                    <a:pt x="17244" y="5022"/>
                  </a:cubicBezTo>
                  <a:cubicBezTo>
                    <a:pt x="17158" y="5037"/>
                    <a:pt x="17076" y="5043"/>
                    <a:pt x="16995" y="5043"/>
                  </a:cubicBezTo>
                  <a:cubicBezTo>
                    <a:pt x="15919" y="5043"/>
                    <a:pt x="15302" y="3822"/>
                    <a:pt x="14665" y="3037"/>
                  </a:cubicBezTo>
                  <a:cubicBezTo>
                    <a:pt x="15349" y="3037"/>
                    <a:pt x="16011" y="3219"/>
                    <a:pt x="16673" y="3310"/>
                  </a:cubicBezTo>
                  <a:cubicBezTo>
                    <a:pt x="17153" y="3995"/>
                    <a:pt x="17427" y="4657"/>
                    <a:pt x="18203" y="4840"/>
                  </a:cubicBezTo>
                  <a:cubicBezTo>
                    <a:pt x="18233" y="4850"/>
                    <a:pt x="18260" y="4854"/>
                    <a:pt x="18284" y="4854"/>
                  </a:cubicBezTo>
                  <a:cubicBezTo>
                    <a:pt x="18474" y="4854"/>
                    <a:pt x="18456" y="4566"/>
                    <a:pt x="18294" y="4566"/>
                  </a:cubicBezTo>
                  <a:cubicBezTo>
                    <a:pt x="17815" y="4360"/>
                    <a:pt x="17427" y="3881"/>
                    <a:pt x="17153" y="3516"/>
                  </a:cubicBezTo>
                  <a:lnTo>
                    <a:pt x="17153" y="3516"/>
                  </a:lnTo>
                  <a:cubicBezTo>
                    <a:pt x="17632" y="3607"/>
                    <a:pt x="17997" y="3698"/>
                    <a:pt x="18385" y="3881"/>
                  </a:cubicBezTo>
                  <a:cubicBezTo>
                    <a:pt x="18428" y="3891"/>
                    <a:pt x="18469" y="3896"/>
                    <a:pt x="18509" y="3896"/>
                  </a:cubicBezTo>
                  <a:cubicBezTo>
                    <a:pt x="18908" y="3896"/>
                    <a:pt x="19106" y="3406"/>
                    <a:pt x="18773" y="3219"/>
                  </a:cubicBezTo>
                  <a:cubicBezTo>
                    <a:pt x="18088" y="3037"/>
                    <a:pt x="17518" y="2854"/>
                    <a:pt x="16947" y="2648"/>
                  </a:cubicBezTo>
                  <a:cubicBezTo>
                    <a:pt x="17233" y="2603"/>
                    <a:pt x="17518" y="2580"/>
                    <a:pt x="17803" y="2580"/>
                  </a:cubicBezTo>
                  <a:cubicBezTo>
                    <a:pt x="18088" y="2580"/>
                    <a:pt x="18374" y="2603"/>
                    <a:pt x="18659" y="2648"/>
                  </a:cubicBezTo>
                  <a:cubicBezTo>
                    <a:pt x="18682" y="2659"/>
                    <a:pt x="18703" y="2663"/>
                    <a:pt x="18723" y="2663"/>
                  </a:cubicBezTo>
                  <a:cubicBezTo>
                    <a:pt x="18881" y="2663"/>
                    <a:pt x="18936" y="2375"/>
                    <a:pt x="18773" y="2375"/>
                  </a:cubicBezTo>
                  <a:cubicBezTo>
                    <a:pt x="18435" y="2302"/>
                    <a:pt x="18109" y="2269"/>
                    <a:pt x="17790" y="2269"/>
                  </a:cubicBezTo>
                  <a:cubicBezTo>
                    <a:pt x="17206" y="2269"/>
                    <a:pt x="16650" y="2380"/>
                    <a:pt x="16103" y="2557"/>
                  </a:cubicBezTo>
                  <a:cubicBezTo>
                    <a:pt x="15715" y="2466"/>
                    <a:pt x="15235" y="2375"/>
                    <a:pt x="14870" y="2375"/>
                  </a:cubicBezTo>
                  <a:cubicBezTo>
                    <a:pt x="15715" y="1987"/>
                    <a:pt x="16673" y="1804"/>
                    <a:pt x="17723" y="1804"/>
                  </a:cubicBezTo>
                  <a:cubicBezTo>
                    <a:pt x="17906" y="1804"/>
                    <a:pt x="17906" y="1416"/>
                    <a:pt x="17723" y="1416"/>
                  </a:cubicBezTo>
                  <a:cubicBezTo>
                    <a:pt x="16377" y="1507"/>
                    <a:pt x="15144" y="1804"/>
                    <a:pt x="14003" y="2283"/>
                  </a:cubicBezTo>
                  <a:lnTo>
                    <a:pt x="12588" y="2283"/>
                  </a:lnTo>
                  <a:cubicBezTo>
                    <a:pt x="13443" y="1657"/>
                    <a:pt x="14395" y="1222"/>
                    <a:pt x="15494" y="1222"/>
                  </a:cubicBezTo>
                  <a:cubicBezTo>
                    <a:pt x="15597" y="1222"/>
                    <a:pt x="15701" y="1226"/>
                    <a:pt x="15806" y="1233"/>
                  </a:cubicBezTo>
                  <a:cubicBezTo>
                    <a:pt x="16103" y="1233"/>
                    <a:pt x="16103" y="845"/>
                    <a:pt x="15920" y="845"/>
                  </a:cubicBezTo>
                  <a:cubicBezTo>
                    <a:pt x="15835" y="840"/>
                    <a:pt x="15751" y="838"/>
                    <a:pt x="15668" y="838"/>
                  </a:cubicBezTo>
                  <a:cubicBezTo>
                    <a:pt x="14253" y="838"/>
                    <a:pt x="13083" y="1550"/>
                    <a:pt x="11812" y="2283"/>
                  </a:cubicBezTo>
                  <a:cubicBezTo>
                    <a:pt x="11446" y="2283"/>
                    <a:pt x="11058" y="2375"/>
                    <a:pt x="10670" y="2375"/>
                  </a:cubicBezTo>
                  <a:cubicBezTo>
                    <a:pt x="11720" y="1599"/>
                    <a:pt x="12496" y="571"/>
                    <a:pt x="13911" y="457"/>
                  </a:cubicBezTo>
                  <a:cubicBezTo>
                    <a:pt x="14094" y="457"/>
                    <a:pt x="14094" y="92"/>
                    <a:pt x="13820" y="92"/>
                  </a:cubicBezTo>
                  <a:cubicBezTo>
                    <a:pt x="12108" y="183"/>
                    <a:pt x="11355" y="1599"/>
                    <a:pt x="10008" y="2466"/>
                  </a:cubicBezTo>
                  <a:cubicBezTo>
                    <a:pt x="9438" y="2557"/>
                    <a:pt x="8958" y="2557"/>
                    <a:pt x="8388" y="2648"/>
                  </a:cubicBezTo>
                  <a:cubicBezTo>
                    <a:pt x="8958" y="1599"/>
                    <a:pt x="10214" y="937"/>
                    <a:pt x="11355" y="457"/>
                  </a:cubicBezTo>
                  <a:cubicBezTo>
                    <a:pt x="11518" y="376"/>
                    <a:pt x="11463" y="78"/>
                    <a:pt x="11304" y="78"/>
                  </a:cubicBezTo>
                  <a:cubicBezTo>
                    <a:pt x="11285" y="78"/>
                    <a:pt x="11263" y="82"/>
                    <a:pt x="11241" y="92"/>
                  </a:cubicBezTo>
                  <a:cubicBezTo>
                    <a:pt x="10008" y="663"/>
                    <a:pt x="8502" y="1416"/>
                    <a:pt x="7931" y="2740"/>
                  </a:cubicBezTo>
                  <a:cubicBezTo>
                    <a:pt x="7452" y="2854"/>
                    <a:pt x="6881" y="3037"/>
                    <a:pt x="6311" y="3128"/>
                  </a:cubicBezTo>
                  <a:cubicBezTo>
                    <a:pt x="6881" y="1895"/>
                    <a:pt x="7634" y="663"/>
                    <a:pt x="9072" y="366"/>
                  </a:cubicBezTo>
                  <a:cubicBezTo>
                    <a:pt x="9255" y="275"/>
                    <a:pt x="9255" y="1"/>
                    <a:pt x="8958" y="1"/>
                  </a:cubicBezTo>
                  <a:close/>
                </a:path>
              </a:pathLst>
            </a:custGeom>
            <a:solidFill>
              <a:srgbClr val="F8F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3"/>
            <p:cNvSpPr/>
            <p:nvPr/>
          </p:nvSpPr>
          <p:spPr>
            <a:xfrm flipH="1">
              <a:off x="435801" y="1387447"/>
              <a:ext cx="81308" cy="154193"/>
            </a:xfrm>
            <a:custGeom>
              <a:rect b="b" l="l" r="r" t="t"/>
              <a:pathLst>
                <a:path extrusionOk="0" h="4980" w="2626">
                  <a:moveTo>
                    <a:pt x="559" y="0"/>
                  </a:moveTo>
                  <a:cubicBezTo>
                    <a:pt x="251" y="0"/>
                    <a:pt x="0" y="292"/>
                    <a:pt x="292" y="585"/>
                  </a:cubicBezTo>
                  <a:cubicBezTo>
                    <a:pt x="1342" y="1726"/>
                    <a:pt x="1708" y="3141"/>
                    <a:pt x="1913" y="4670"/>
                  </a:cubicBezTo>
                  <a:cubicBezTo>
                    <a:pt x="1913" y="4884"/>
                    <a:pt x="2063" y="4980"/>
                    <a:pt x="2221" y="4980"/>
                  </a:cubicBezTo>
                  <a:cubicBezTo>
                    <a:pt x="2417" y="4980"/>
                    <a:pt x="2626" y="4832"/>
                    <a:pt x="2575" y="4579"/>
                  </a:cubicBezTo>
                  <a:cubicBezTo>
                    <a:pt x="2370" y="2958"/>
                    <a:pt x="2004" y="1338"/>
                    <a:pt x="863" y="105"/>
                  </a:cubicBezTo>
                  <a:cubicBezTo>
                    <a:pt x="767" y="32"/>
                    <a:pt x="660" y="0"/>
                    <a:pt x="55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3"/>
            <p:cNvSpPr/>
            <p:nvPr/>
          </p:nvSpPr>
          <p:spPr>
            <a:xfrm flipH="1">
              <a:off x="434532" y="1288739"/>
              <a:ext cx="164721" cy="146917"/>
            </a:xfrm>
            <a:custGeom>
              <a:rect b="b" l="l" r="r" t="t"/>
              <a:pathLst>
                <a:path extrusionOk="0" h="4745" w="5320">
                  <a:moveTo>
                    <a:pt x="2512" y="0"/>
                  </a:moveTo>
                  <a:cubicBezTo>
                    <a:pt x="1903" y="0"/>
                    <a:pt x="1290" y="234"/>
                    <a:pt x="845" y="714"/>
                  </a:cubicBezTo>
                  <a:cubicBezTo>
                    <a:pt x="1" y="1581"/>
                    <a:pt x="92" y="3088"/>
                    <a:pt x="937" y="3955"/>
                  </a:cubicBezTo>
                  <a:lnTo>
                    <a:pt x="1234" y="4138"/>
                  </a:lnTo>
                  <a:cubicBezTo>
                    <a:pt x="1634" y="4549"/>
                    <a:pt x="2187" y="4744"/>
                    <a:pt x="2749" y="4744"/>
                  </a:cubicBezTo>
                  <a:cubicBezTo>
                    <a:pt x="3373" y="4744"/>
                    <a:pt x="4007" y="4503"/>
                    <a:pt x="4452" y="4046"/>
                  </a:cubicBezTo>
                  <a:cubicBezTo>
                    <a:pt x="5319" y="3088"/>
                    <a:pt x="5228" y="1673"/>
                    <a:pt x="4361" y="805"/>
                  </a:cubicBezTo>
                  <a:lnTo>
                    <a:pt x="4087" y="623"/>
                  </a:lnTo>
                  <a:cubicBezTo>
                    <a:pt x="3664" y="211"/>
                    <a:pt x="3090" y="0"/>
                    <a:pt x="251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3"/>
            <p:cNvSpPr/>
            <p:nvPr/>
          </p:nvSpPr>
          <p:spPr>
            <a:xfrm flipH="1">
              <a:off x="522868" y="1306573"/>
              <a:ext cx="35390" cy="31582"/>
            </a:xfrm>
            <a:custGeom>
              <a:rect b="b" l="l" r="r" t="t"/>
              <a:pathLst>
                <a:path extrusionOk="0" h="1020" w="1143">
                  <a:moveTo>
                    <a:pt x="583" y="1"/>
                  </a:moveTo>
                  <a:cubicBezTo>
                    <a:pt x="452" y="1"/>
                    <a:pt x="332" y="47"/>
                    <a:pt x="275" y="138"/>
                  </a:cubicBezTo>
                  <a:lnTo>
                    <a:pt x="183" y="229"/>
                  </a:lnTo>
                  <a:cubicBezTo>
                    <a:pt x="1" y="435"/>
                    <a:pt x="1" y="709"/>
                    <a:pt x="183" y="914"/>
                  </a:cubicBezTo>
                  <a:cubicBezTo>
                    <a:pt x="270" y="991"/>
                    <a:pt x="369" y="1019"/>
                    <a:pt x="469" y="1019"/>
                  </a:cubicBezTo>
                  <a:cubicBezTo>
                    <a:pt x="604" y="1019"/>
                    <a:pt x="740" y="967"/>
                    <a:pt x="845" y="914"/>
                  </a:cubicBezTo>
                  <a:lnTo>
                    <a:pt x="959" y="800"/>
                  </a:lnTo>
                  <a:cubicBezTo>
                    <a:pt x="1142" y="617"/>
                    <a:pt x="1051" y="343"/>
                    <a:pt x="959" y="138"/>
                  </a:cubicBezTo>
                  <a:cubicBezTo>
                    <a:pt x="857" y="47"/>
                    <a:pt x="714" y="1"/>
                    <a:pt x="5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3"/>
            <p:cNvSpPr/>
            <p:nvPr/>
          </p:nvSpPr>
          <p:spPr>
            <a:xfrm flipH="1">
              <a:off x="4383705" y="4604739"/>
              <a:ext cx="79697" cy="155246"/>
            </a:xfrm>
            <a:custGeom>
              <a:rect b="b" l="l" r="r" t="t"/>
              <a:pathLst>
                <a:path extrusionOk="0" h="5014" w="2574">
                  <a:moveTo>
                    <a:pt x="513" y="0"/>
                  </a:moveTo>
                  <a:cubicBezTo>
                    <a:pt x="247" y="0"/>
                    <a:pt x="1" y="337"/>
                    <a:pt x="291" y="610"/>
                  </a:cubicBezTo>
                  <a:cubicBezTo>
                    <a:pt x="1341" y="1751"/>
                    <a:pt x="1729" y="3189"/>
                    <a:pt x="1912" y="4696"/>
                  </a:cubicBezTo>
                  <a:cubicBezTo>
                    <a:pt x="1912" y="4913"/>
                    <a:pt x="2047" y="5013"/>
                    <a:pt x="2196" y="5013"/>
                  </a:cubicBezTo>
                  <a:cubicBezTo>
                    <a:pt x="2375" y="5013"/>
                    <a:pt x="2574" y="4867"/>
                    <a:pt x="2574" y="4605"/>
                  </a:cubicBezTo>
                  <a:cubicBezTo>
                    <a:pt x="2391" y="2984"/>
                    <a:pt x="2003" y="1386"/>
                    <a:pt x="770" y="131"/>
                  </a:cubicBezTo>
                  <a:cubicBezTo>
                    <a:pt x="695" y="39"/>
                    <a:pt x="603" y="0"/>
                    <a:pt x="51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3"/>
            <p:cNvSpPr/>
            <p:nvPr/>
          </p:nvSpPr>
          <p:spPr>
            <a:xfrm flipH="1">
              <a:off x="8753412" y="3772065"/>
              <a:ext cx="171811" cy="55949"/>
            </a:xfrm>
            <a:custGeom>
              <a:rect b="b" l="l" r="r" t="t"/>
              <a:pathLst>
                <a:path extrusionOk="0" h="1807" w="5549">
                  <a:moveTo>
                    <a:pt x="4350" y="1"/>
                  </a:moveTo>
                  <a:cubicBezTo>
                    <a:pt x="2952" y="1"/>
                    <a:pt x="1529" y="254"/>
                    <a:pt x="322" y="1072"/>
                  </a:cubicBezTo>
                  <a:cubicBezTo>
                    <a:pt x="0" y="1298"/>
                    <a:pt x="211" y="1807"/>
                    <a:pt x="500" y="1807"/>
                  </a:cubicBezTo>
                  <a:cubicBezTo>
                    <a:pt x="560" y="1807"/>
                    <a:pt x="624" y="1785"/>
                    <a:pt x="687" y="1734"/>
                  </a:cubicBezTo>
                  <a:cubicBezTo>
                    <a:pt x="1842" y="1009"/>
                    <a:pt x="3115" y="755"/>
                    <a:pt x="4419" y="755"/>
                  </a:cubicBezTo>
                  <a:cubicBezTo>
                    <a:pt x="4635" y="755"/>
                    <a:pt x="4852" y="762"/>
                    <a:pt x="5069" y="775"/>
                  </a:cubicBezTo>
                  <a:cubicBezTo>
                    <a:pt x="5549" y="775"/>
                    <a:pt x="5549" y="22"/>
                    <a:pt x="5069" y="22"/>
                  </a:cubicBezTo>
                  <a:cubicBezTo>
                    <a:pt x="4831" y="8"/>
                    <a:pt x="4591" y="1"/>
                    <a:pt x="43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3"/>
            <p:cNvSpPr/>
            <p:nvPr/>
          </p:nvSpPr>
          <p:spPr>
            <a:xfrm flipH="1">
              <a:off x="8862245" y="3753116"/>
              <a:ext cx="168219" cy="148341"/>
            </a:xfrm>
            <a:custGeom>
              <a:rect b="b" l="l" r="r" t="t"/>
              <a:pathLst>
                <a:path extrusionOk="0" h="4791" w="5433">
                  <a:moveTo>
                    <a:pt x="2813" y="0"/>
                  </a:moveTo>
                  <a:cubicBezTo>
                    <a:pt x="2320" y="0"/>
                    <a:pt x="1834" y="175"/>
                    <a:pt x="1438" y="542"/>
                  </a:cubicBezTo>
                  <a:lnTo>
                    <a:pt x="1141" y="725"/>
                  </a:lnTo>
                  <a:cubicBezTo>
                    <a:pt x="183" y="1501"/>
                    <a:pt x="0" y="2916"/>
                    <a:pt x="753" y="3875"/>
                  </a:cubicBezTo>
                  <a:cubicBezTo>
                    <a:pt x="1249" y="4474"/>
                    <a:pt x="1922" y="4791"/>
                    <a:pt x="2588" y="4791"/>
                  </a:cubicBezTo>
                  <a:cubicBezTo>
                    <a:pt x="3088" y="4791"/>
                    <a:pt x="3583" y="4612"/>
                    <a:pt x="3995" y="4240"/>
                  </a:cubicBezTo>
                  <a:lnTo>
                    <a:pt x="4291" y="4057"/>
                  </a:lnTo>
                  <a:cubicBezTo>
                    <a:pt x="5227" y="3304"/>
                    <a:pt x="5433" y="1866"/>
                    <a:pt x="4656" y="930"/>
                  </a:cubicBezTo>
                  <a:cubicBezTo>
                    <a:pt x="4169" y="325"/>
                    <a:pt x="3485" y="0"/>
                    <a:pt x="281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3"/>
            <p:cNvSpPr/>
            <p:nvPr/>
          </p:nvSpPr>
          <p:spPr>
            <a:xfrm flipH="1">
              <a:off x="8971790" y="3829562"/>
              <a:ext cx="35359" cy="30560"/>
            </a:xfrm>
            <a:custGeom>
              <a:rect b="b" l="l" r="r" t="t"/>
              <a:pathLst>
                <a:path extrusionOk="0" h="987" w="1142">
                  <a:moveTo>
                    <a:pt x="531" y="1"/>
                  </a:moveTo>
                  <a:cubicBezTo>
                    <a:pt x="429" y="1"/>
                    <a:pt x="315" y="23"/>
                    <a:pt x="206" y="59"/>
                  </a:cubicBezTo>
                  <a:cubicBezTo>
                    <a:pt x="0" y="265"/>
                    <a:pt x="0" y="538"/>
                    <a:pt x="206" y="744"/>
                  </a:cubicBezTo>
                  <a:lnTo>
                    <a:pt x="206" y="835"/>
                  </a:lnTo>
                  <a:cubicBezTo>
                    <a:pt x="313" y="942"/>
                    <a:pt x="459" y="986"/>
                    <a:pt x="598" y="986"/>
                  </a:cubicBezTo>
                  <a:cubicBezTo>
                    <a:pt x="697" y="986"/>
                    <a:pt x="792" y="964"/>
                    <a:pt x="868" y="926"/>
                  </a:cubicBezTo>
                  <a:cubicBezTo>
                    <a:pt x="1050" y="744"/>
                    <a:pt x="1142" y="447"/>
                    <a:pt x="959" y="265"/>
                  </a:cubicBezTo>
                  <a:lnTo>
                    <a:pt x="868" y="173"/>
                  </a:lnTo>
                  <a:cubicBezTo>
                    <a:pt x="813" y="50"/>
                    <a:pt x="684" y="1"/>
                    <a:pt x="53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3"/>
            <p:cNvSpPr/>
            <p:nvPr/>
          </p:nvSpPr>
          <p:spPr>
            <a:xfrm flipH="1">
              <a:off x="8665076" y="284820"/>
              <a:ext cx="534072" cy="275411"/>
            </a:xfrm>
            <a:custGeom>
              <a:rect b="b" l="l" r="r" t="t"/>
              <a:pathLst>
                <a:path extrusionOk="0" h="8895" w="17249">
                  <a:moveTo>
                    <a:pt x="10405" y="0"/>
                  </a:moveTo>
                  <a:cubicBezTo>
                    <a:pt x="10250" y="0"/>
                    <a:pt x="10089" y="75"/>
                    <a:pt x="10013" y="235"/>
                  </a:cubicBezTo>
                  <a:cubicBezTo>
                    <a:pt x="9625" y="1376"/>
                    <a:pt x="9055" y="2426"/>
                    <a:pt x="8781" y="3659"/>
                  </a:cubicBezTo>
                  <a:lnTo>
                    <a:pt x="7343" y="3956"/>
                  </a:lnTo>
                  <a:cubicBezTo>
                    <a:pt x="7639" y="2997"/>
                    <a:pt x="7731" y="1856"/>
                    <a:pt x="8484" y="1103"/>
                  </a:cubicBezTo>
                  <a:cubicBezTo>
                    <a:pt x="8716" y="799"/>
                    <a:pt x="8473" y="440"/>
                    <a:pt x="8225" y="440"/>
                  </a:cubicBezTo>
                  <a:cubicBezTo>
                    <a:pt x="8156" y="440"/>
                    <a:pt x="8087" y="467"/>
                    <a:pt x="8027" y="532"/>
                  </a:cubicBezTo>
                  <a:cubicBezTo>
                    <a:pt x="7069" y="1559"/>
                    <a:pt x="6977" y="2906"/>
                    <a:pt x="6589" y="4138"/>
                  </a:cubicBezTo>
                  <a:lnTo>
                    <a:pt x="6589" y="4230"/>
                  </a:lnTo>
                  <a:cubicBezTo>
                    <a:pt x="6019" y="4321"/>
                    <a:pt x="5539" y="4526"/>
                    <a:pt x="4969" y="4709"/>
                  </a:cubicBezTo>
                  <a:cubicBezTo>
                    <a:pt x="5266" y="3750"/>
                    <a:pt x="5174" y="2609"/>
                    <a:pt x="5836" y="1765"/>
                  </a:cubicBezTo>
                  <a:cubicBezTo>
                    <a:pt x="6038" y="1478"/>
                    <a:pt x="5830" y="1142"/>
                    <a:pt x="5597" y="1142"/>
                  </a:cubicBezTo>
                  <a:cubicBezTo>
                    <a:pt x="5514" y="1142"/>
                    <a:pt x="5428" y="1184"/>
                    <a:pt x="5357" y="1285"/>
                  </a:cubicBezTo>
                  <a:cubicBezTo>
                    <a:pt x="4604" y="2244"/>
                    <a:pt x="4604" y="3476"/>
                    <a:pt x="4307" y="4709"/>
                  </a:cubicBezTo>
                  <a:cubicBezTo>
                    <a:pt x="4216" y="4800"/>
                    <a:pt x="4307" y="4892"/>
                    <a:pt x="4398" y="4983"/>
                  </a:cubicBezTo>
                  <a:cubicBezTo>
                    <a:pt x="4033" y="5188"/>
                    <a:pt x="3645" y="5280"/>
                    <a:pt x="3257" y="5462"/>
                  </a:cubicBezTo>
                  <a:cubicBezTo>
                    <a:pt x="3257" y="4230"/>
                    <a:pt x="3554" y="2906"/>
                    <a:pt x="4124" y="1765"/>
                  </a:cubicBezTo>
                  <a:cubicBezTo>
                    <a:pt x="4246" y="1505"/>
                    <a:pt x="3991" y="1245"/>
                    <a:pt x="3753" y="1245"/>
                  </a:cubicBezTo>
                  <a:cubicBezTo>
                    <a:pt x="3636" y="1245"/>
                    <a:pt x="3523" y="1309"/>
                    <a:pt x="3462" y="1468"/>
                  </a:cubicBezTo>
                  <a:cubicBezTo>
                    <a:pt x="2778" y="2814"/>
                    <a:pt x="2595" y="4321"/>
                    <a:pt x="2595" y="5850"/>
                  </a:cubicBezTo>
                  <a:cubicBezTo>
                    <a:pt x="1842" y="6238"/>
                    <a:pt x="1066" y="6695"/>
                    <a:pt x="312" y="7174"/>
                  </a:cubicBezTo>
                  <a:cubicBezTo>
                    <a:pt x="1" y="7413"/>
                    <a:pt x="190" y="7828"/>
                    <a:pt x="478" y="7828"/>
                  </a:cubicBezTo>
                  <a:cubicBezTo>
                    <a:pt x="548" y="7828"/>
                    <a:pt x="624" y="7803"/>
                    <a:pt x="700" y="7745"/>
                  </a:cubicBezTo>
                  <a:cubicBezTo>
                    <a:pt x="1454" y="7265"/>
                    <a:pt x="2207" y="6809"/>
                    <a:pt x="3074" y="6330"/>
                  </a:cubicBezTo>
                  <a:cubicBezTo>
                    <a:pt x="4216" y="7562"/>
                    <a:pt x="5631" y="8407"/>
                    <a:pt x="7251" y="8886"/>
                  </a:cubicBezTo>
                  <a:cubicBezTo>
                    <a:pt x="7276" y="8892"/>
                    <a:pt x="7300" y="8895"/>
                    <a:pt x="7323" y="8895"/>
                  </a:cubicBezTo>
                  <a:cubicBezTo>
                    <a:pt x="7660" y="8895"/>
                    <a:pt x="7791" y="8304"/>
                    <a:pt x="7343" y="8133"/>
                  </a:cubicBezTo>
                  <a:cubicBezTo>
                    <a:pt x="6019" y="7745"/>
                    <a:pt x="4786" y="6991"/>
                    <a:pt x="3736" y="6033"/>
                  </a:cubicBezTo>
                  <a:cubicBezTo>
                    <a:pt x="4124" y="5850"/>
                    <a:pt x="4489" y="5759"/>
                    <a:pt x="4877" y="5553"/>
                  </a:cubicBezTo>
                  <a:cubicBezTo>
                    <a:pt x="5745" y="6809"/>
                    <a:pt x="7069" y="7745"/>
                    <a:pt x="8393" y="8407"/>
                  </a:cubicBezTo>
                  <a:cubicBezTo>
                    <a:pt x="8478" y="8460"/>
                    <a:pt x="8558" y="8482"/>
                    <a:pt x="8629" y="8482"/>
                  </a:cubicBezTo>
                  <a:cubicBezTo>
                    <a:pt x="8956" y="8482"/>
                    <a:pt x="9100" y="8005"/>
                    <a:pt x="8781" y="7836"/>
                  </a:cubicBezTo>
                  <a:cubicBezTo>
                    <a:pt x="7639" y="7174"/>
                    <a:pt x="6407" y="6421"/>
                    <a:pt x="5539" y="5280"/>
                  </a:cubicBezTo>
                  <a:cubicBezTo>
                    <a:pt x="6019" y="5097"/>
                    <a:pt x="6498" y="4983"/>
                    <a:pt x="7069" y="4800"/>
                  </a:cubicBezTo>
                  <a:cubicBezTo>
                    <a:pt x="8119" y="5850"/>
                    <a:pt x="9260" y="6695"/>
                    <a:pt x="10493" y="7562"/>
                  </a:cubicBezTo>
                  <a:cubicBezTo>
                    <a:pt x="10557" y="7608"/>
                    <a:pt x="10621" y="7627"/>
                    <a:pt x="10680" y="7627"/>
                  </a:cubicBezTo>
                  <a:cubicBezTo>
                    <a:pt x="10982" y="7627"/>
                    <a:pt x="11185" y="7129"/>
                    <a:pt x="10881" y="6900"/>
                  </a:cubicBezTo>
                  <a:cubicBezTo>
                    <a:pt x="9831" y="6238"/>
                    <a:pt x="8781" y="5462"/>
                    <a:pt x="7822" y="4618"/>
                  </a:cubicBezTo>
                  <a:cubicBezTo>
                    <a:pt x="8119" y="4526"/>
                    <a:pt x="8484" y="4412"/>
                    <a:pt x="8781" y="4412"/>
                  </a:cubicBezTo>
                  <a:cubicBezTo>
                    <a:pt x="9443" y="5371"/>
                    <a:pt x="10401" y="6033"/>
                    <a:pt x="11246" y="6695"/>
                  </a:cubicBezTo>
                  <a:cubicBezTo>
                    <a:pt x="11332" y="6761"/>
                    <a:pt x="11423" y="6788"/>
                    <a:pt x="11508" y="6788"/>
                  </a:cubicBezTo>
                  <a:cubicBezTo>
                    <a:pt x="11804" y="6788"/>
                    <a:pt x="12027" y="6451"/>
                    <a:pt x="11725" y="6238"/>
                  </a:cubicBezTo>
                  <a:cubicBezTo>
                    <a:pt x="10972" y="5553"/>
                    <a:pt x="10104" y="4983"/>
                    <a:pt x="9534" y="4230"/>
                  </a:cubicBezTo>
                  <a:cubicBezTo>
                    <a:pt x="9739" y="4138"/>
                    <a:pt x="10013" y="4138"/>
                    <a:pt x="10196" y="4138"/>
                  </a:cubicBezTo>
                  <a:cubicBezTo>
                    <a:pt x="10766" y="4983"/>
                    <a:pt x="11542" y="5668"/>
                    <a:pt x="12387" y="6330"/>
                  </a:cubicBezTo>
                  <a:cubicBezTo>
                    <a:pt x="12439" y="6354"/>
                    <a:pt x="12491" y="6365"/>
                    <a:pt x="12541" y="6365"/>
                  </a:cubicBezTo>
                  <a:cubicBezTo>
                    <a:pt x="12865" y="6365"/>
                    <a:pt x="13111" y="5905"/>
                    <a:pt x="12775" y="5668"/>
                  </a:cubicBezTo>
                  <a:cubicBezTo>
                    <a:pt x="12113" y="5188"/>
                    <a:pt x="11451" y="4709"/>
                    <a:pt x="10972" y="3956"/>
                  </a:cubicBezTo>
                  <a:cubicBezTo>
                    <a:pt x="11337" y="3956"/>
                    <a:pt x="11634" y="3842"/>
                    <a:pt x="12022" y="3842"/>
                  </a:cubicBezTo>
                  <a:cubicBezTo>
                    <a:pt x="12592" y="4709"/>
                    <a:pt x="13346" y="5371"/>
                    <a:pt x="14304" y="5668"/>
                  </a:cubicBezTo>
                  <a:cubicBezTo>
                    <a:pt x="14353" y="5687"/>
                    <a:pt x="14399" y="5696"/>
                    <a:pt x="14442" y="5696"/>
                  </a:cubicBezTo>
                  <a:cubicBezTo>
                    <a:pt x="14797" y="5696"/>
                    <a:pt x="14915" y="5085"/>
                    <a:pt x="14487" y="4983"/>
                  </a:cubicBezTo>
                  <a:cubicBezTo>
                    <a:pt x="13825" y="4800"/>
                    <a:pt x="13254" y="4321"/>
                    <a:pt x="12866" y="3750"/>
                  </a:cubicBezTo>
                  <a:cubicBezTo>
                    <a:pt x="13254" y="3659"/>
                    <a:pt x="13734" y="3659"/>
                    <a:pt x="14190" y="3659"/>
                  </a:cubicBezTo>
                  <a:cubicBezTo>
                    <a:pt x="14761" y="4412"/>
                    <a:pt x="15446" y="5188"/>
                    <a:pt x="16473" y="5462"/>
                  </a:cubicBezTo>
                  <a:cubicBezTo>
                    <a:pt x="16518" y="5486"/>
                    <a:pt x="16560" y="5497"/>
                    <a:pt x="16599" y="5497"/>
                  </a:cubicBezTo>
                  <a:cubicBezTo>
                    <a:pt x="16895" y="5497"/>
                    <a:pt x="16990" y="4881"/>
                    <a:pt x="16587" y="4800"/>
                  </a:cubicBezTo>
                  <a:cubicBezTo>
                    <a:pt x="16016" y="4618"/>
                    <a:pt x="15446" y="4138"/>
                    <a:pt x="15058" y="3568"/>
                  </a:cubicBezTo>
                  <a:cubicBezTo>
                    <a:pt x="15628" y="3568"/>
                    <a:pt x="16199" y="3476"/>
                    <a:pt x="16861" y="3476"/>
                  </a:cubicBezTo>
                  <a:cubicBezTo>
                    <a:pt x="17249" y="3476"/>
                    <a:pt x="17249" y="2814"/>
                    <a:pt x="16769" y="2814"/>
                  </a:cubicBezTo>
                  <a:lnTo>
                    <a:pt x="15331" y="2814"/>
                  </a:lnTo>
                  <a:lnTo>
                    <a:pt x="15902" y="1856"/>
                  </a:lnTo>
                  <a:cubicBezTo>
                    <a:pt x="16048" y="1581"/>
                    <a:pt x="15803" y="1317"/>
                    <a:pt x="15543" y="1317"/>
                  </a:cubicBezTo>
                  <a:cubicBezTo>
                    <a:pt x="15436" y="1317"/>
                    <a:pt x="15327" y="1361"/>
                    <a:pt x="15240" y="1468"/>
                  </a:cubicBezTo>
                  <a:lnTo>
                    <a:pt x="14487" y="2906"/>
                  </a:lnTo>
                  <a:cubicBezTo>
                    <a:pt x="14099" y="2906"/>
                    <a:pt x="13734" y="2997"/>
                    <a:pt x="13346" y="2997"/>
                  </a:cubicBezTo>
                  <a:cubicBezTo>
                    <a:pt x="13620" y="2518"/>
                    <a:pt x="13916" y="2038"/>
                    <a:pt x="14396" y="1765"/>
                  </a:cubicBezTo>
                  <a:cubicBezTo>
                    <a:pt x="14696" y="1596"/>
                    <a:pt x="14503" y="1119"/>
                    <a:pt x="14209" y="1119"/>
                  </a:cubicBezTo>
                  <a:cubicBezTo>
                    <a:pt x="14145" y="1119"/>
                    <a:pt x="14077" y="1141"/>
                    <a:pt x="14008" y="1194"/>
                  </a:cubicBezTo>
                  <a:cubicBezTo>
                    <a:pt x="13254" y="1559"/>
                    <a:pt x="12958" y="2335"/>
                    <a:pt x="12592" y="3088"/>
                  </a:cubicBezTo>
                  <a:cubicBezTo>
                    <a:pt x="12113" y="3088"/>
                    <a:pt x="11725" y="3180"/>
                    <a:pt x="11337" y="3180"/>
                  </a:cubicBezTo>
                  <a:cubicBezTo>
                    <a:pt x="11725" y="2426"/>
                    <a:pt x="12113" y="1559"/>
                    <a:pt x="12684" y="897"/>
                  </a:cubicBezTo>
                  <a:cubicBezTo>
                    <a:pt x="12901" y="607"/>
                    <a:pt x="12587" y="246"/>
                    <a:pt x="12311" y="246"/>
                  </a:cubicBezTo>
                  <a:cubicBezTo>
                    <a:pt x="12239" y="246"/>
                    <a:pt x="12170" y="270"/>
                    <a:pt x="12113" y="327"/>
                  </a:cubicBezTo>
                  <a:cubicBezTo>
                    <a:pt x="11451" y="1285"/>
                    <a:pt x="10972" y="2244"/>
                    <a:pt x="10584" y="3271"/>
                  </a:cubicBezTo>
                  <a:cubicBezTo>
                    <a:pt x="10532" y="3245"/>
                    <a:pt x="10470" y="3234"/>
                    <a:pt x="10407" y="3234"/>
                  </a:cubicBezTo>
                  <a:cubicBezTo>
                    <a:pt x="10248" y="3234"/>
                    <a:pt x="10078" y="3304"/>
                    <a:pt x="10013" y="3385"/>
                  </a:cubicBezTo>
                  <a:cubicBezTo>
                    <a:pt x="9922" y="3476"/>
                    <a:pt x="9739" y="3476"/>
                    <a:pt x="9534" y="3476"/>
                  </a:cubicBezTo>
                  <a:cubicBezTo>
                    <a:pt x="9831" y="2426"/>
                    <a:pt x="10401" y="1468"/>
                    <a:pt x="10766" y="418"/>
                  </a:cubicBezTo>
                  <a:cubicBezTo>
                    <a:pt x="10833" y="150"/>
                    <a:pt x="10626" y="0"/>
                    <a:pt x="10405" y="0"/>
                  </a:cubicBezTo>
                  <a:close/>
                </a:path>
              </a:pathLst>
            </a:custGeom>
            <a:solidFill>
              <a:srgbClr val="9EC6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3"/>
            <p:cNvSpPr/>
            <p:nvPr/>
          </p:nvSpPr>
          <p:spPr>
            <a:xfrm flipH="1">
              <a:off x="4684072" y="256738"/>
              <a:ext cx="43843" cy="44555"/>
            </a:xfrm>
            <a:custGeom>
              <a:rect b="b" l="l" r="r" t="t"/>
              <a:pathLst>
                <a:path extrusionOk="0" h="1439" w="1416">
                  <a:moveTo>
                    <a:pt x="754" y="1"/>
                  </a:moveTo>
                  <a:cubicBezTo>
                    <a:pt x="274" y="1"/>
                    <a:pt x="1" y="298"/>
                    <a:pt x="1" y="754"/>
                  </a:cubicBezTo>
                  <a:cubicBezTo>
                    <a:pt x="1" y="1142"/>
                    <a:pt x="274" y="1439"/>
                    <a:pt x="754" y="1439"/>
                  </a:cubicBezTo>
                  <a:cubicBezTo>
                    <a:pt x="1142" y="1439"/>
                    <a:pt x="1416" y="1142"/>
                    <a:pt x="1416" y="754"/>
                  </a:cubicBezTo>
                  <a:cubicBezTo>
                    <a:pt x="1416" y="298"/>
                    <a:pt x="1142" y="1"/>
                    <a:pt x="7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3"/>
            <p:cNvSpPr/>
            <p:nvPr/>
          </p:nvSpPr>
          <p:spPr>
            <a:xfrm flipH="1">
              <a:off x="585072" y="2880459"/>
              <a:ext cx="46691" cy="47404"/>
            </a:xfrm>
            <a:custGeom>
              <a:rect b="b" l="l" r="r" t="t"/>
              <a:pathLst>
                <a:path extrusionOk="0" h="1531" w="1508">
                  <a:moveTo>
                    <a:pt x="754" y="1"/>
                  </a:moveTo>
                  <a:cubicBezTo>
                    <a:pt x="366" y="1"/>
                    <a:pt x="1" y="389"/>
                    <a:pt x="1" y="754"/>
                  </a:cubicBezTo>
                  <a:cubicBezTo>
                    <a:pt x="1" y="1233"/>
                    <a:pt x="366" y="1530"/>
                    <a:pt x="754" y="1530"/>
                  </a:cubicBezTo>
                  <a:cubicBezTo>
                    <a:pt x="1234" y="1530"/>
                    <a:pt x="1507" y="1233"/>
                    <a:pt x="1507" y="754"/>
                  </a:cubicBezTo>
                  <a:cubicBezTo>
                    <a:pt x="1507" y="389"/>
                    <a:pt x="1234" y="1"/>
                    <a:pt x="7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3"/>
            <p:cNvSpPr/>
            <p:nvPr/>
          </p:nvSpPr>
          <p:spPr>
            <a:xfrm flipH="1">
              <a:off x="4890437" y="4865320"/>
              <a:ext cx="43843" cy="43843"/>
            </a:xfrm>
            <a:custGeom>
              <a:rect b="b" l="l" r="r" t="t"/>
              <a:pathLst>
                <a:path extrusionOk="0" h="1416" w="1416">
                  <a:moveTo>
                    <a:pt x="754" y="0"/>
                  </a:moveTo>
                  <a:cubicBezTo>
                    <a:pt x="275" y="0"/>
                    <a:pt x="1" y="274"/>
                    <a:pt x="1" y="662"/>
                  </a:cubicBezTo>
                  <a:cubicBezTo>
                    <a:pt x="1" y="1142"/>
                    <a:pt x="275" y="1416"/>
                    <a:pt x="754" y="1416"/>
                  </a:cubicBezTo>
                  <a:cubicBezTo>
                    <a:pt x="1142" y="1416"/>
                    <a:pt x="1416" y="1142"/>
                    <a:pt x="1416" y="662"/>
                  </a:cubicBezTo>
                  <a:cubicBezTo>
                    <a:pt x="1416" y="274"/>
                    <a:pt x="1142" y="0"/>
                    <a:pt x="7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3"/>
            <p:cNvSpPr/>
            <p:nvPr/>
          </p:nvSpPr>
          <p:spPr>
            <a:xfrm flipH="1">
              <a:off x="2869886" y="3878173"/>
              <a:ext cx="50221" cy="45608"/>
            </a:xfrm>
            <a:custGeom>
              <a:rect b="b" l="l" r="r" t="t"/>
              <a:pathLst>
                <a:path extrusionOk="0" h="1473" w="1622">
                  <a:moveTo>
                    <a:pt x="704" y="1"/>
                  </a:moveTo>
                  <a:cubicBezTo>
                    <a:pt x="387" y="1"/>
                    <a:pt x="92" y="263"/>
                    <a:pt x="92" y="680"/>
                  </a:cubicBezTo>
                  <a:cubicBezTo>
                    <a:pt x="1" y="1068"/>
                    <a:pt x="275" y="1456"/>
                    <a:pt x="754" y="1456"/>
                  </a:cubicBezTo>
                  <a:cubicBezTo>
                    <a:pt x="801" y="1468"/>
                    <a:pt x="848" y="1473"/>
                    <a:pt x="895" y="1473"/>
                  </a:cubicBezTo>
                  <a:cubicBezTo>
                    <a:pt x="1231" y="1473"/>
                    <a:pt x="1530" y="1193"/>
                    <a:pt x="1530" y="772"/>
                  </a:cubicBezTo>
                  <a:cubicBezTo>
                    <a:pt x="1621" y="406"/>
                    <a:pt x="1325" y="18"/>
                    <a:pt x="845" y="18"/>
                  </a:cubicBezTo>
                  <a:cubicBezTo>
                    <a:pt x="798" y="7"/>
                    <a:pt x="751" y="1"/>
                    <a:pt x="7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3"/>
            <p:cNvSpPr/>
            <p:nvPr/>
          </p:nvSpPr>
          <p:spPr>
            <a:xfrm flipH="1">
              <a:off x="8970955" y="1054641"/>
              <a:ext cx="47373" cy="47373"/>
            </a:xfrm>
            <a:custGeom>
              <a:rect b="b" l="l" r="r" t="t"/>
              <a:pathLst>
                <a:path extrusionOk="0" h="1530" w="1530">
                  <a:moveTo>
                    <a:pt x="754" y="1"/>
                  </a:moveTo>
                  <a:cubicBezTo>
                    <a:pt x="297" y="1"/>
                    <a:pt x="0" y="389"/>
                    <a:pt x="0" y="777"/>
                  </a:cubicBezTo>
                  <a:cubicBezTo>
                    <a:pt x="0" y="1142"/>
                    <a:pt x="297" y="1530"/>
                    <a:pt x="754" y="1530"/>
                  </a:cubicBezTo>
                  <a:cubicBezTo>
                    <a:pt x="1142" y="1530"/>
                    <a:pt x="1530" y="1142"/>
                    <a:pt x="1530" y="777"/>
                  </a:cubicBezTo>
                  <a:cubicBezTo>
                    <a:pt x="1530" y="389"/>
                    <a:pt x="1142" y="1"/>
                    <a:pt x="7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3"/>
            <p:cNvSpPr/>
            <p:nvPr/>
          </p:nvSpPr>
          <p:spPr>
            <a:xfrm flipH="1">
              <a:off x="8313316" y="2506256"/>
              <a:ext cx="44555" cy="47404"/>
            </a:xfrm>
            <a:custGeom>
              <a:rect b="b" l="l" r="r" t="t"/>
              <a:pathLst>
                <a:path extrusionOk="0" h="1531" w="1439">
                  <a:moveTo>
                    <a:pt x="685" y="1"/>
                  </a:moveTo>
                  <a:cubicBezTo>
                    <a:pt x="297" y="1"/>
                    <a:pt x="1" y="297"/>
                    <a:pt x="1" y="777"/>
                  </a:cubicBezTo>
                  <a:cubicBezTo>
                    <a:pt x="1" y="1142"/>
                    <a:pt x="297" y="1530"/>
                    <a:pt x="685" y="1530"/>
                  </a:cubicBezTo>
                  <a:cubicBezTo>
                    <a:pt x="1142" y="1530"/>
                    <a:pt x="1439" y="1142"/>
                    <a:pt x="1439" y="777"/>
                  </a:cubicBezTo>
                  <a:cubicBezTo>
                    <a:pt x="1439" y="297"/>
                    <a:pt x="1142" y="1"/>
                    <a:pt x="6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3"/>
            <p:cNvSpPr/>
            <p:nvPr/>
          </p:nvSpPr>
          <p:spPr>
            <a:xfrm flipH="1">
              <a:off x="949748" y="4853637"/>
              <a:ext cx="44555" cy="43874"/>
            </a:xfrm>
            <a:custGeom>
              <a:rect b="b" l="l" r="r" t="t"/>
              <a:pathLst>
                <a:path extrusionOk="0" h="1417" w="1439">
                  <a:moveTo>
                    <a:pt x="663" y="1"/>
                  </a:moveTo>
                  <a:cubicBezTo>
                    <a:pt x="297" y="1"/>
                    <a:pt x="1" y="275"/>
                    <a:pt x="1" y="663"/>
                  </a:cubicBezTo>
                  <a:cubicBezTo>
                    <a:pt x="1" y="1142"/>
                    <a:pt x="297" y="1416"/>
                    <a:pt x="663" y="1416"/>
                  </a:cubicBezTo>
                  <a:cubicBezTo>
                    <a:pt x="1142" y="1416"/>
                    <a:pt x="1439" y="1142"/>
                    <a:pt x="1439" y="663"/>
                  </a:cubicBezTo>
                  <a:cubicBezTo>
                    <a:pt x="1439" y="275"/>
                    <a:pt x="114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3"/>
            <p:cNvSpPr/>
            <p:nvPr/>
          </p:nvSpPr>
          <p:spPr>
            <a:xfrm flipH="1">
              <a:off x="3376619" y="256738"/>
              <a:ext cx="47373" cy="44555"/>
            </a:xfrm>
            <a:custGeom>
              <a:rect b="b" l="l" r="r" t="t"/>
              <a:pathLst>
                <a:path extrusionOk="0" h="1439" w="1530">
                  <a:moveTo>
                    <a:pt x="776" y="1"/>
                  </a:moveTo>
                  <a:cubicBezTo>
                    <a:pt x="388" y="1"/>
                    <a:pt x="0" y="298"/>
                    <a:pt x="0" y="754"/>
                  </a:cubicBezTo>
                  <a:cubicBezTo>
                    <a:pt x="0" y="1142"/>
                    <a:pt x="388" y="1439"/>
                    <a:pt x="776" y="1439"/>
                  </a:cubicBezTo>
                  <a:cubicBezTo>
                    <a:pt x="1142" y="1439"/>
                    <a:pt x="1530" y="1142"/>
                    <a:pt x="1530" y="754"/>
                  </a:cubicBezTo>
                  <a:cubicBezTo>
                    <a:pt x="1530" y="298"/>
                    <a:pt x="1142" y="1"/>
                    <a:pt x="77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3"/>
            <p:cNvSpPr/>
            <p:nvPr/>
          </p:nvSpPr>
          <p:spPr>
            <a:xfrm flipH="1">
              <a:off x="8336631" y="3601678"/>
              <a:ext cx="44555" cy="44555"/>
            </a:xfrm>
            <a:custGeom>
              <a:rect b="b" l="l" r="r" t="t"/>
              <a:pathLst>
                <a:path extrusionOk="0" h="1439" w="1439">
                  <a:moveTo>
                    <a:pt x="754" y="1"/>
                  </a:moveTo>
                  <a:cubicBezTo>
                    <a:pt x="297" y="1"/>
                    <a:pt x="0" y="298"/>
                    <a:pt x="0" y="777"/>
                  </a:cubicBezTo>
                  <a:cubicBezTo>
                    <a:pt x="0" y="1142"/>
                    <a:pt x="297" y="1439"/>
                    <a:pt x="754" y="1439"/>
                  </a:cubicBezTo>
                  <a:cubicBezTo>
                    <a:pt x="1142" y="1439"/>
                    <a:pt x="1438" y="1142"/>
                    <a:pt x="1438" y="777"/>
                  </a:cubicBezTo>
                  <a:cubicBezTo>
                    <a:pt x="1438" y="298"/>
                    <a:pt x="1142" y="1"/>
                    <a:pt x="7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3"/>
            <p:cNvSpPr/>
            <p:nvPr/>
          </p:nvSpPr>
          <p:spPr>
            <a:xfrm flipH="1">
              <a:off x="3099566" y="5012330"/>
              <a:ext cx="47404" cy="47373"/>
            </a:xfrm>
            <a:custGeom>
              <a:rect b="b" l="l" r="r" t="t"/>
              <a:pathLst>
                <a:path extrusionOk="0" h="1530" w="1531">
                  <a:moveTo>
                    <a:pt x="754" y="0"/>
                  </a:moveTo>
                  <a:cubicBezTo>
                    <a:pt x="389" y="0"/>
                    <a:pt x="1" y="388"/>
                    <a:pt x="1" y="776"/>
                  </a:cubicBezTo>
                  <a:cubicBezTo>
                    <a:pt x="1" y="1233"/>
                    <a:pt x="389" y="1529"/>
                    <a:pt x="754" y="1529"/>
                  </a:cubicBezTo>
                  <a:cubicBezTo>
                    <a:pt x="1233" y="1529"/>
                    <a:pt x="1530" y="1233"/>
                    <a:pt x="1530" y="776"/>
                  </a:cubicBezTo>
                  <a:cubicBezTo>
                    <a:pt x="1530" y="388"/>
                    <a:pt x="1233" y="0"/>
                    <a:pt x="7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3"/>
            <p:cNvSpPr/>
            <p:nvPr/>
          </p:nvSpPr>
          <p:spPr>
            <a:xfrm flipH="1">
              <a:off x="3897470" y="4176249"/>
              <a:ext cx="47373" cy="47404"/>
            </a:xfrm>
            <a:custGeom>
              <a:rect b="b" l="l" r="r" t="t"/>
              <a:pathLst>
                <a:path extrusionOk="0" h="1531" w="153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3"/>
            <p:cNvSpPr/>
            <p:nvPr/>
          </p:nvSpPr>
          <p:spPr>
            <a:xfrm flipH="1">
              <a:off x="926433" y="1087513"/>
              <a:ext cx="47373" cy="46660"/>
            </a:xfrm>
            <a:custGeom>
              <a:rect b="b" l="l" r="r" t="t"/>
              <a:pathLst>
                <a:path extrusionOk="0" h="1507" w="1530">
                  <a:moveTo>
                    <a:pt x="777" y="0"/>
                  </a:moveTo>
                  <a:cubicBezTo>
                    <a:pt x="389" y="0"/>
                    <a:pt x="1" y="365"/>
                    <a:pt x="1" y="753"/>
                  </a:cubicBezTo>
                  <a:cubicBezTo>
                    <a:pt x="1" y="1141"/>
                    <a:pt x="389" y="1507"/>
                    <a:pt x="777" y="1507"/>
                  </a:cubicBezTo>
                  <a:cubicBezTo>
                    <a:pt x="1256" y="1507"/>
                    <a:pt x="1530" y="1141"/>
                    <a:pt x="1530" y="753"/>
                  </a:cubicBezTo>
                  <a:cubicBezTo>
                    <a:pt x="1530" y="365"/>
                    <a:pt x="1256" y="0"/>
                    <a:pt x="7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3"/>
            <p:cNvSpPr/>
            <p:nvPr/>
          </p:nvSpPr>
          <p:spPr>
            <a:xfrm flipH="1">
              <a:off x="7503399" y="901996"/>
              <a:ext cx="47373" cy="46660"/>
            </a:xfrm>
            <a:custGeom>
              <a:rect b="b" l="l" r="r" t="t"/>
              <a:pathLst>
                <a:path extrusionOk="0" h="1507" w="1530">
                  <a:moveTo>
                    <a:pt x="753" y="0"/>
                  </a:moveTo>
                  <a:cubicBezTo>
                    <a:pt x="388" y="0"/>
                    <a:pt x="0" y="274"/>
                    <a:pt x="0" y="754"/>
                  </a:cubicBezTo>
                  <a:cubicBezTo>
                    <a:pt x="0" y="1142"/>
                    <a:pt x="388" y="1507"/>
                    <a:pt x="753" y="1507"/>
                  </a:cubicBezTo>
                  <a:cubicBezTo>
                    <a:pt x="1141" y="1507"/>
                    <a:pt x="1529" y="1142"/>
                    <a:pt x="1529" y="754"/>
                  </a:cubicBezTo>
                  <a:cubicBezTo>
                    <a:pt x="1529" y="274"/>
                    <a:pt x="1141" y="0"/>
                    <a:pt x="7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3"/>
            <p:cNvSpPr/>
            <p:nvPr/>
          </p:nvSpPr>
          <p:spPr>
            <a:xfrm flipH="1">
              <a:off x="782241" y="162385"/>
              <a:ext cx="46691" cy="47404"/>
            </a:xfrm>
            <a:custGeom>
              <a:rect b="b" l="l" r="r" t="t"/>
              <a:pathLst>
                <a:path extrusionOk="0" h="1531" w="1508">
                  <a:moveTo>
                    <a:pt x="754" y="1"/>
                  </a:moveTo>
                  <a:cubicBezTo>
                    <a:pt x="366" y="1"/>
                    <a:pt x="1" y="389"/>
                    <a:pt x="1" y="777"/>
                  </a:cubicBezTo>
                  <a:cubicBezTo>
                    <a:pt x="1" y="1233"/>
                    <a:pt x="366" y="1530"/>
                    <a:pt x="754" y="1530"/>
                  </a:cubicBezTo>
                  <a:cubicBezTo>
                    <a:pt x="1233" y="1530"/>
                    <a:pt x="1507" y="1233"/>
                    <a:pt x="1507" y="777"/>
                  </a:cubicBezTo>
                  <a:cubicBezTo>
                    <a:pt x="1507" y="389"/>
                    <a:pt x="1233" y="1"/>
                    <a:pt x="7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3"/>
            <p:cNvSpPr/>
            <p:nvPr/>
          </p:nvSpPr>
          <p:spPr>
            <a:xfrm flipH="1">
              <a:off x="1464964" y="4402761"/>
              <a:ext cx="47373" cy="47373"/>
            </a:xfrm>
            <a:custGeom>
              <a:rect b="b" l="l" r="r" t="t"/>
              <a:pathLst>
                <a:path extrusionOk="0" h="1530" w="1530">
                  <a:moveTo>
                    <a:pt x="754" y="0"/>
                  </a:moveTo>
                  <a:cubicBezTo>
                    <a:pt x="389" y="0"/>
                    <a:pt x="1" y="297"/>
                    <a:pt x="1" y="777"/>
                  </a:cubicBezTo>
                  <a:cubicBezTo>
                    <a:pt x="1" y="1142"/>
                    <a:pt x="389" y="1530"/>
                    <a:pt x="754" y="1530"/>
                  </a:cubicBezTo>
                  <a:cubicBezTo>
                    <a:pt x="1142" y="1530"/>
                    <a:pt x="1530" y="1142"/>
                    <a:pt x="1530" y="777"/>
                  </a:cubicBezTo>
                  <a:cubicBezTo>
                    <a:pt x="1530" y="297"/>
                    <a:pt x="1142" y="0"/>
                    <a:pt x="7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3"/>
            <p:cNvSpPr/>
            <p:nvPr/>
          </p:nvSpPr>
          <p:spPr>
            <a:xfrm flipH="1">
              <a:off x="561045" y="3722886"/>
              <a:ext cx="47373" cy="46660"/>
            </a:xfrm>
            <a:custGeom>
              <a:rect b="b" l="l" r="r" t="t"/>
              <a:pathLst>
                <a:path extrusionOk="0" h="1507" w="1530">
                  <a:moveTo>
                    <a:pt x="753" y="1"/>
                  </a:moveTo>
                  <a:cubicBezTo>
                    <a:pt x="388" y="1"/>
                    <a:pt x="0" y="366"/>
                    <a:pt x="0" y="754"/>
                  </a:cubicBezTo>
                  <a:cubicBezTo>
                    <a:pt x="0" y="1142"/>
                    <a:pt x="388" y="1507"/>
                    <a:pt x="753" y="1507"/>
                  </a:cubicBezTo>
                  <a:cubicBezTo>
                    <a:pt x="1141" y="1507"/>
                    <a:pt x="1530" y="1142"/>
                    <a:pt x="1530" y="754"/>
                  </a:cubicBezTo>
                  <a:cubicBezTo>
                    <a:pt x="1530" y="366"/>
                    <a:pt x="1141" y="1"/>
                    <a:pt x="7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3"/>
            <p:cNvSpPr/>
            <p:nvPr/>
          </p:nvSpPr>
          <p:spPr>
            <a:xfrm flipH="1">
              <a:off x="8576740" y="5059671"/>
              <a:ext cx="47373" cy="47373"/>
            </a:xfrm>
            <a:custGeom>
              <a:rect b="b" l="l" r="r" t="t"/>
              <a:pathLst>
                <a:path extrusionOk="0" h="1530" w="1530">
                  <a:moveTo>
                    <a:pt x="754" y="0"/>
                  </a:moveTo>
                  <a:cubicBezTo>
                    <a:pt x="389" y="0"/>
                    <a:pt x="1" y="274"/>
                    <a:pt x="1" y="754"/>
                  </a:cubicBezTo>
                  <a:cubicBezTo>
                    <a:pt x="1" y="1142"/>
                    <a:pt x="389" y="1530"/>
                    <a:pt x="754" y="1530"/>
                  </a:cubicBezTo>
                  <a:cubicBezTo>
                    <a:pt x="1233" y="1530"/>
                    <a:pt x="1530" y="1142"/>
                    <a:pt x="1530" y="754"/>
                  </a:cubicBezTo>
                  <a:cubicBezTo>
                    <a:pt x="1530" y="274"/>
                    <a:pt x="1233" y="0"/>
                    <a:pt x="7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3"/>
            <p:cNvSpPr/>
            <p:nvPr/>
          </p:nvSpPr>
          <p:spPr>
            <a:xfrm flipH="1">
              <a:off x="2761053" y="877969"/>
              <a:ext cx="47373" cy="47373"/>
            </a:xfrm>
            <a:custGeom>
              <a:rect b="b" l="l" r="r" t="t"/>
              <a:pathLst>
                <a:path extrusionOk="0" h="1530" w="1530">
                  <a:moveTo>
                    <a:pt x="776" y="0"/>
                  </a:moveTo>
                  <a:cubicBezTo>
                    <a:pt x="388" y="0"/>
                    <a:pt x="0" y="297"/>
                    <a:pt x="0" y="776"/>
                  </a:cubicBezTo>
                  <a:cubicBezTo>
                    <a:pt x="0" y="1142"/>
                    <a:pt x="388" y="1530"/>
                    <a:pt x="776" y="1530"/>
                  </a:cubicBezTo>
                  <a:cubicBezTo>
                    <a:pt x="1141" y="1530"/>
                    <a:pt x="1529" y="1142"/>
                    <a:pt x="1529" y="776"/>
                  </a:cubicBezTo>
                  <a:cubicBezTo>
                    <a:pt x="1529" y="297"/>
                    <a:pt x="1141" y="0"/>
                    <a:pt x="77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3"/>
            <p:cNvSpPr/>
            <p:nvPr/>
          </p:nvSpPr>
          <p:spPr>
            <a:xfrm flipH="1">
              <a:off x="8834044" y="1528863"/>
              <a:ext cx="47373" cy="47373"/>
            </a:xfrm>
            <a:custGeom>
              <a:rect b="b" l="l" r="r" t="t"/>
              <a:pathLst>
                <a:path extrusionOk="0" h="1530" w="1530">
                  <a:moveTo>
                    <a:pt x="753" y="0"/>
                  </a:moveTo>
                  <a:cubicBezTo>
                    <a:pt x="388" y="0"/>
                    <a:pt x="0" y="388"/>
                    <a:pt x="0" y="754"/>
                  </a:cubicBezTo>
                  <a:cubicBezTo>
                    <a:pt x="0" y="1233"/>
                    <a:pt x="388" y="1530"/>
                    <a:pt x="753" y="1530"/>
                  </a:cubicBezTo>
                  <a:cubicBezTo>
                    <a:pt x="1141" y="1530"/>
                    <a:pt x="1529" y="1233"/>
                    <a:pt x="1529" y="754"/>
                  </a:cubicBezTo>
                  <a:cubicBezTo>
                    <a:pt x="1529" y="388"/>
                    <a:pt x="1141" y="0"/>
                    <a:pt x="7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3"/>
            <p:cNvSpPr/>
            <p:nvPr/>
          </p:nvSpPr>
          <p:spPr>
            <a:xfrm flipH="1">
              <a:off x="1549397" y="585521"/>
              <a:ext cx="46660" cy="46691"/>
            </a:xfrm>
            <a:custGeom>
              <a:rect b="b" l="l" r="r" t="t"/>
              <a:pathLst>
                <a:path extrusionOk="0" h="1508" w="1507">
                  <a:moveTo>
                    <a:pt x="753" y="1"/>
                  </a:moveTo>
                  <a:cubicBezTo>
                    <a:pt x="365" y="1"/>
                    <a:pt x="0" y="366"/>
                    <a:pt x="0" y="754"/>
                  </a:cubicBezTo>
                  <a:cubicBezTo>
                    <a:pt x="0" y="1233"/>
                    <a:pt x="365" y="1507"/>
                    <a:pt x="753" y="1507"/>
                  </a:cubicBezTo>
                  <a:cubicBezTo>
                    <a:pt x="1233" y="1507"/>
                    <a:pt x="1507" y="1233"/>
                    <a:pt x="1507" y="754"/>
                  </a:cubicBezTo>
                  <a:cubicBezTo>
                    <a:pt x="1507" y="366"/>
                    <a:pt x="1233" y="1"/>
                    <a:pt x="7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3"/>
            <p:cNvSpPr/>
            <p:nvPr/>
          </p:nvSpPr>
          <p:spPr>
            <a:xfrm flipH="1">
              <a:off x="1267764" y="3787288"/>
              <a:ext cx="17711" cy="18051"/>
            </a:xfrm>
            <a:custGeom>
              <a:rect b="b" l="l" r="r" t="t"/>
              <a:pathLst>
                <a:path extrusionOk="0" h="583" w="572">
                  <a:moveTo>
                    <a:pt x="357" y="1"/>
                  </a:moveTo>
                  <a:cubicBezTo>
                    <a:pt x="193" y="1"/>
                    <a:pt x="1" y="107"/>
                    <a:pt x="1" y="294"/>
                  </a:cubicBezTo>
                  <a:cubicBezTo>
                    <a:pt x="92" y="294"/>
                    <a:pt x="92" y="386"/>
                    <a:pt x="92" y="477"/>
                  </a:cubicBezTo>
                  <a:cubicBezTo>
                    <a:pt x="92" y="549"/>
                    <a:pt x="151" y="582"/>
                    <a:pt x="229" y="582"/>
                  </a:cubicBezTo>
                  <a:cubicBezTo>
                    <a:pt x="370" y="582"/>
                    <a:pt x="571" y="472"/>
                    <a:pt x="571" y="294"/>
                  </a:cubicBezTo>
                  <a:lnTo>
                    <a:pt x="571" y="112"/>
                  </a:lnTo>
                  <a:cubicBezTo>
                    <a:pt x="538" y="36"/>
                    <a:pt x="452" y="1"/>
                    <a:pt x="357" y="1"/>
                  </a:cubicBezTo>
                  <a:close/>
                </a:path>
              </a:pathLst>
            </a:custGeom>
            <a:solidFill>
              <a:srgbClr val="F8F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3"/>
            <p:cNvSpPr/>
            <p:nvPr/>
          </p:nvSpPr>
          <p:spPr>
            <a:xfrm flipH="1">
              <a:off x="2248450" y="4104683"/>
              <a:ext cx="403596" cy="404897"/>
            </a:xfrm>
            <a:custGeom>
              <a:rect b="b" l="l" r="r" t="t"/>
              <a:pathLst>
                <a:path extrusionOk="0" h="13077" w="13035">
                  <a:moveTo>
                    <a:pt x="5768" y="0"/>
                  </a:moveTo>
                  <a:cubicBezTo>
                    <a:pt x="5671" y="0"/>
                    <a:pt x="5563" y="79"/>
                    <a:pt x="5525" y="242"/>
                  </a:cubicBezTo>
                  <a:cubicBezTo>
                    <a:pt x="5251" y="904"/>
                    <a:pt x="4954" y="1475"/>
                    <a:pt x="4680" y="2137"/>
                  </a:cubicBezTo>
                  <a:cubicBezTo>
                    <a:pt x="4475" y="1657"/>
                    <a:pt x="4201" y="1269"/>
                    <a:pt x="3904" y="813"/>
                  </a:cubicBezTo>
                  <a:cubicBezTo>
                    <a:pt x="3880" y="786"/>
                    <a:pt x="3852" y="774"/>
                    <a:pt x="3823" y="774"/>
                  </a:cubicBezTo>
                  <a:cubicBezTo>
                    <a:pt x="3630" y="774"/>
                    <a:pt x="3361" y="1296"/>
                    <a:pt x="3539" y="1475"/>
                  </a:cubicBezTo>
                  <a:cubicBezTo>
                    <a:pt x="3722" y="1749"/>
                    <a:pt x="3904" y="2045"/>
                    <a:pt x="3995" y="2319"/>
                  </a:cubicBezTo>
                  <a:cubicBezTo>
                    <a:pt x="3425" y="2137"/>
                    <a:pt x="2763" y="2045"/>
                    <a:pt x="2192" y="2045"/>
                  </a:cubicBezTo>
                  <a:cubicBezTo>
                    <a:pt x="2177" y="2040"/>
                    <a:pt x="2161" y="2038"/>
                    <a:pt x="2145" y="2038"/>
                  </a:cubicBezTo>
                  <a:cubicBezTo>
                    <a:pt x="1886" y="2038"/>
                    <a:pt x="1639" y="2707"/>
                    <a:pt x="1918" y="2707"/>
                  </a:cubicBezTo>
                  <a:cubicBezTo>
                    <a:pt x="2763" y="2799"/>
                    <a:pt x="3630" y="2981"/>
                    <a:pt x="4475" y="3187"/>
                  </a:cubicBezTo>
                  <a:cubicBezTo>
                    <a:pt x="4954" y="3940"/>
                    <a:pt x="5342" y="4807"/>
                    <a:pt x="5821" y="5652"/>
                  </a:cubicBezTo>
                  <a:cubicBezTo>
                    <a:pt x="5563" y="5713"/>
                    <a:pt x="5307" y="5733"/>
                    <a:pt x="5056" y="5733"/>
                  </a:cubicBezTo>
                  <a:cubicBezTo>
                    <a:pt x="4553" y="5733"/>
                    <a:pt x="4072" y="5652"/>
                    <a:pt x="3630" y="5652"/>
                  </a:cubicBezTo>
                  <a:cubicBezTo>
                    <a:pt x="3151" y="5743"/>
                    <a:pt x="2672" y="5743"/>
                    <a:pt x="2192" y="5834"/>
                  </a:cubicBezTo>
                  <a:cubicBezTo>
                    <a:pt x="1530" y="5378"/>
                    <a:pt x="1256" y="4602"/>
                    <a:pt x="686" y="4031"/>
                  </a:cubicBezTo>
                  <a:cubicBezTo>
                    <a:pt x="636" y="3985"/>
                    <a:pt x="587" y="3966"/>
                    <a:pt x="541" y="3966"/>
                  </a:cubicBezTo>
                  <a:cubicBezTo>
                    <a:pt x="310" y="3966"/>
                    <a:pt x="146" y="4450"/>
                    <a:pt x="298" y="4602"/>
                  </a:cubicBezTo>
                  <a:cubicBezTo>
                    <a:pt x="686" y="4990"/>
                    <a:pt x="960" y="5469"/>
                    <a:pt x="1256" y="5834"/>
                  </a:cubicBezTo>
                  <a:cubicBezTo>
                    <a:pt x="960" y="5834"/>
                    <a:pt x="777" y="5949"/>
                    <a:pt x="480" y="5949"/>
                  </a:cubicBezTo>
                  <a:cubicBezTo>
                    <a:pt x="206" y="5949"/>
                    <a:pt x="1" y="6611"/>
                    <a:pt x="298" y="6611"/>
                  </a:cubicBezTo>
                  <a:lnTo>
                    <a:pt x="1622" y="6611"/>
                  </a:lnTo>
                  <a:cubicBezTo>
                    <a:pt x="1256" y="7181"/>
                    <a:pt x="1142" y="7934"/>
                    <a:pt x="868" y="8596"/>
                  </a:cubicBezTo>
                  <a:cubicBezTo>
                    <a:pt x="763" y="8820"/>
                    <a:pt x="870" y="8975"/>
                    <a:pt x="1019" y="8975"/>
                  </a:cubicBezTo>
                  <a:cubicBezTo>
                    <a:pt x="1128" y="8975"/>
                    <a:pt x="1261" y="8891"/>
                    <a:pt x="1348" y="8688"/>
                  </a:cubicBezTo>
                  <a:cubicBezTo>
                    <a:pt x="1622" y="8117"/>
                    <a:pt x="1622" y="7272"/>
                    <a:pt x="2101" y="6702"/>
                  </a:cubicBezTo>
                  <a:cubicBezTo>
                    <a:pt x="2101" y="6702"/>
                    <a:pt x="2192" y="6611"/>
                    <a:pt x="2192" y="6519"/>
                  </a:cubicBezTo>
                  <a:cubicBezTo>
                    <a:pt x="2580" y="6519"/>
                    <a:pt x="3060" y="6519"/>
                    <a:pt x="3425" y="6405"/>
                  </a:cubicBezTo>
                  <a:cubicBezTo>
                    <a:pt x="3582" y="6387"/>
                    <a:pt x="3735" y="6380"/>
                    <a:pt x="3885" y="6380"/>
                  </a:cubicBezTo>
                  <a:cubicBezTo>
                    <a:pt x="4204" y="6380"/>
                    <a:pt x="4510" y="6409"/>
                    <a:pt x="4819" y="6409"/>
                  </a:cubicBezTo>
                  <a:cubicBezTo>
                    <a:pt x="5079" y="6409"/>
                    <a:pt x="5342" y="6389"/>
                    <a:pt x="5616" y="6314"/>
                  </a:cubicBezTo>
                  <a:lnTo>
                    <a:pt x="5616" y="6314"/>
                  </a:lnTo>
                  <a:cubicBezTo>
                    <a:pt x="5525" y="7455"/>
                    <a:pt x="5433" y="8893"/>
                    <a:pt x="5251" y="9943"/>
                  </a:cubicBezTo>
                  <a:cubicBezTo>
                    <a:pt x="4475" y="10400"/>
                    <a:pt x="3630" y="10788"/>
                    <a:pt x="2763" y="11176"/>
                  </a:cubicBezTo>
                  <a:cubicBezTo>
                    <a:pt x="2600" y="11257"/>
                    <a:pt x="2437" y="11866"/>
                    <a:pt x="2663" y="11866"/>
                  </a:cubicBezTo>
                  <a:cubicBezTo>
                    <a:pt x="2691" y="11866"/>
                    <a:pt x="2724" y="11857"/>
                    <a:pt x="2763" y="11838"/>
                  </a:cubicBezTo>
                  <a:cubicBezTo>
                    <a:pt x="3630" y="11541"/>
                    <a:pt x="4383" y="11084"/>
                    <a:pt x="5045" y="10696"/>
                  </a:cubicBezTo>
                  <a:lnTo>
                    <a:pt x="5045" y="10696"/>
                  </a:lnTo>
                  <a:cubicBezTo>
                    <a:pt x="4954" y="11358"/>
                    <a:pt x="4863" y="12020"/>
                    <a:pt x="4771" y="12682"/>
                  </a:cubicBezTo>
                  <a:cubicBezTo>
                    <a:pt x="4728" y="12955"/>
                    <a:pt x="4836" y="13077"/>
                    <a:pt x="4970" y="13077"/>
                  </a:cubicBezTo>
                  <a:cubicBezTo>
                    <a:pt x="5116" y="13077"/>
                    <a:pt x="5294" y="12932"/>
                    <a:pt x="5342" y="12682"/>
                  </a:cubicBezTo>
                  <a:cubicBezTo>
                    <a:pt x="5433" y="12111"/>
                    <a:pt x="5525" y="11541"/>
                    <a:pt x="5616" y="10970"/>
                  </a:cubicBezTo>
                  <a:cubicBezTo>
                    <a:pt x="6095" y="11541"/>
                    <a:pt x="6483" y="12111"/>
                    <a:pt x="6963" y="12796"/>
                  </a:cubicBezTo>
                  <a:cubicBezTo>
                    <a:pt x="6974" y="12818"/>
                    <a:pt x="6988" y="12828"/>
                    <a:pt x="7006" y="12828"/>
                  </a:cubicBezTo>
                  <a:cubicBezTo>
                    <a:pt x="7134" y="12828"/>
                    <a:pt x="7408" y="12292"/>
                    <a:pt x="7328" y="12111"/>
                  </a:cubicBezTo>
                  <a:cubicBezTo>
                    <a:pt x="6757" y="11450"/>
                    <a:pt x="6278" y="10788"/>
                    <a:pt x="5821" y="10126"/>
                  </a:cubicBezTo>
                  <a:cubicBezTo>
                    <a:pt x="5994" y="8964"/>
                    <a:pt x="6085" y="7538"/>
                    <a:pt x="6171" y="6423"/>
                  </a:cubicBezTo>
                  <a:lnTo>
                    <a:pt x="6171" y="6423"/>
                  </a:lnTo>
                  <a:cubicBezTo>
                    <a:pt x="6195" y="6477"/>
                    <a:pt x="6237" y="6519"/>
                    <a:pt x="6278" y="6519"/>
                  </a:cubicBezTo>
                  <a:cubicBezTo>
                    <a:pt x="7237" y="7272"/>
                    <a:pt x="8378" y="7934"/>
                    <a:pt x="9428" y="8596"/>
                  </a:cubicBezTo>
                  <a:cubicBezTo>
                    <a:pt x="8857" y="9646"/>
                    <a:pt x="9702" y="10970"/>
                    <a:pt x="9998" y="12020"/>
                  </a:cubicBezTo>
                  <a:cubicBezTo>
                    <a:pt x="9998" y="12073"/>
                    <a:pt x="10011" y="12095"/>
                    <a:pt x="10031" y="12095"/>
                  </a:cubicBezTo>
                  <a:cubicBezTo>
                    <a:pt x="10124" y="12095"/>
                    <a:pt x="10387" y="11618"/>
                    <a:pt x="10387" y="11450"/>
                  </a:cubicBezTo>
                  <a:cubicBezTo>
                    <a:pt x="10272" y="11084"/>
                    <a:pt x="10090" y="10696"/>
                    <a:pt x="9998" y="10308"/>
                  </a:cubicBezTo>
                  <a:cubicBezTo>
                    <a:pt x="9816" y="9943"/>
                    <a:pt x="9519" y="9167"/>
                    <a:pt x="9702" y="8893"/>
                  </a:cubicBezTo>
                  <a:lnTo>
                    <a:pt x="9816" y="8802"/>
                  </a:lnTo>
                  <a:cubicBezTo>
                    <a:pt x="10387" y="9167"/>
                    <a:pt x="10957" y="9464"/>
                    <a:pt x="11528" y="9829"/>
                  </a:cubicBezTo>
                  <a:cubicBezTo>
                    <a:pt x="11564" y="9856"/>
                    <a:pt x="11600" y="9868"/>
                    <a:pt x="11636" y="9868"/>
                  </a:cubicBezTo>
                  <a:cubicBezTo>
                    <a:pt x="11870" y="9868"/>
                    <a:pt x="12059" y="9345"/>
                    <a:pt x="11802" y="9167"/>
                  </a:cubicBezTo>
                  <a:cubicBezTo>
                    <a:pt x="11322" y="8802"/>
                    <a:pt x="10752" y="8505"/>
                    <a:pt x="10272" y="8231"/>
                  </a:cubicBezTo>
                  <a:cubicBezTo>
                    <a:pt x="11140" y="7934"/>
                    <a:pt x="11893" y="7661"/>
                    <a:pt x="12760" y="7364"/>
                  </a:cubicBezTo>
                  <a:cubicBezTo>
                    <a:pt x="12943" y="7272"/>
                    <a:pt x="13034" y="6611"/>
                    <a:pt x="12943" y="6611"/>
                  </a:cubicBezTo>
                  <a:lnTo>
                    <a:pt x="12943" y="6611"/>
                  </a:lnTo>
                  <a:cubicBezTo>
                    <a:pt x="11984" y="7090"/>
                    <a:pt x="10957" y="7364"/>
                    <a:pt x="9907" y="7661"/>
                  </a:cubicBezTo>
                  <a:cubicBezTo>
                    <a:pt x="9907" y="7661"/>
                    <a:pt x="9816" y="7752"/>
                    <a:pt x="9816" y="7934"/>
                  </a:cubicBezTo>
                  <a:cubicBezTo>
                    <a:pt x="8675" y="7272"/>
                    <a:pt x="7625" y="6611"/>
                    <a:pt x="6666" y="5949"/>
                  </a:cubicBezTo>
                  <a:lnTo>
                    <a:pt x="6575" y="5834"/>
                  </a:lnTo>
                  <a:cubicBezTo>
                    <a:pt x="7328" y="5264"/>
                    <a:pt x="7990" y="4693"/>
                    <a:pt x="8766" y="4123"/>
                  </a:cubicBezTo>
                  <a:cubicBezTo>
                    <a:pt x="8766" y="4123"/>
                    <a:pt x="8766" y="4237"/>
                    <a:pt x="8857" y="4328"/>
                  </a:cubicBezTo>
                  <a:cubicBezTo>
                    <a:pt x="8857" y="4328"/>
                    <a:pt x="8857" y="4237"/>
                    <a:pt x="8949" y="4123"/>
                  </a:cubicBezTo>
                  <a:cubicBezTo>
                    <a:pt x="8949" y="4237"/>
                    <a:pt x="9040" y="4328"/>
                    <a:pt x="9131" y="4328"/>
                  </a:cubicBezTo>
                  <a:cubicBezTo>
                    <a:pt x="9907" y="4419"/>
                    <a:pt x="10660" y="4602"/>
                    <a:pt x="11528" y="4693"/>
                  </a:cubicBezTo>
                  <a:cubicBezTo>
                    <a:pt x="11802" y="4693"/>
                    <a:pt x="11984" y="3940"/>
                    <a:pt x="11619" y="3940"/>
                  </a:cubicBezTo>
                  <a:cubicBezTo>
                    <a:pt x="10843" y="3940"/>
                    <a:pt x="10181" y="3757"/>
                    <a:pt x="9428" y="3552"/>
                  </a:cubicBezTo>
                  <a:cubicBezTo>
                    <a:pt x="9998" y="3187"/>
                    <a:pt x="10569" y="2707"/>
                    <a:pt x="11048" y="2228"/>
                  </a:cubicBezTo>
                  <a:cubicBezTo>
                    <a:pt x="11202" y="2074"/>
                    <a:pt x="11291" y="1499"/>
                    <a:pt x="11097" y="1499"/>
                  </a:cubicBezTo>
                  <a:cubicBezTo>
                    <a:pt x="11061" y="1499"/>
                    <a:pt x="11015" y="1519"/>
                    <a:pt x="10957" y="1566"/>
                  </a:cubicBezTo>
                  <a:cubicBezTo>
                    <a:pt x="10387" y="2137"/>
                    <a:pt x="9702" y="2707"/>
                    <a:pt x="9040" y="3187"/>
                  </a:cubicBezTo>
                  <a:cubicBezTo>
                    <a:pt x="8857" y="2319"/>
                    <a:pt x="8857" y="1384"/>
                    <a:pt x="8766" y="425"/>
                  </a:cubicBezTo>
                  <a:cubicBezTo>
                    <a:pt x="8766" y="400"/>
                    <a:pt x="8759" y="389"/>
                    <a:pt x="8747" y="389"/>
                  </a:cubicBezTo>
                  <a:cubicBezTo>
                    <a:pt x="8668" y="389"/>
                    <a:pt x="8378" y="838"/>
                    <a:pt x="8378" y="996"/>
                  </a:cubicBezTo>
                  <a:cubicBezTo>
                    <a:pt x="8469" y="1840"/>
                    <a:pt x="8469" y="2707"/>
                    <a:pt x="8675" y="3552"/>
                  </a:cubicBezTo>
                  <a:cubicBezTo>
                    <a:pt x="7899" y="4123"/>
                    <a:pt x="7145" y="4693"/>
                    <a:pt x="6392" y="5378"/>
                  </a:cubicBezTo>
                  <a:cubicBezTo>
                    <a:pt x="5913" y="4511"/>
                    <a:pt x="5433" y="3552"/>
                    <a:pt x="4954" y="2707"/>
                  </a:cubicBezTo>
                  <a:lnTo>
                    <a:pt x="5045" y="2616"/>
                  </a:lnTo>
                  <a:cubicBezTo>
                    <a:pt x="5137" y="1840"/>
                    <a:pt x="5616" y="1178"/>
                    <a:pt x="5913" y="425"/>
                  </a:cubicBezTo>
                  <a:cubicBezTo>
                    <a:pt x="6018" y="148"/>
                    <a:pt x="5903" y="0"/>
                    <a:pt x="5768" y="0"/>
                  </a:cubicBezTo>
                  <a:close/>
                </a:path>
              </a:pathLst>
            </a:custGeom>
            <a:solidFill>
              <a:srgbClr val="F8F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3"/>
            <p:cNvSpPr/>
            <p:nvPr/>
          </p:nvSpPr>
          <p:spPr>
            <a:xfrm flipH="1">
              <a:off x="5836386" y="-117191"/>
              <a:ext cx="409634" cy="385328"/>
            </a:xfrm>
            <a:custGeom>
              <a:rect b="b" l="l" r="r" t="t"/>
              <a:pathLst>
                <a:path extrusionOk="0" h="12445" w="13230">
                  <a:moveTo>
                    <a:pt x="6974" y="0"/>
                  </a:moveTo>
                  <a:cubicBezTo>
                    <a:pt x="6798" y="0"/>
                    <a:pt x="6710" y="209"/>
                    <a:pt x="6970" y="468"/>
                  </a:cubicBezTo>
                  <a:cubicBezTo>
                    <a:pt x="7358" y="1039"/>
                    <a:pt x="8111" y="1313"/>
                    <a:pt x="8408" y="1998"/>
                  </a:cubicBezTo>
                  <a:cubicBezTo>
                    <a:pt x="8408" y="2089"/>
                    <a:pt x="8499" y="2180"/>
                    <a:pt x="8590" y="2180"/>
                  </a:cubicBezTo>
                  <a:cubicBezTo>
                    <a:pt x="8408" y="2568"/>
                    <a:pt x="8294" y="2934"/>
                    <a:pt x="8111" y="3322"/>
                  </a:cubicBezTo>
                  <a:cubicBezTo>
                    <a:pt x="7837" y="3983"/>
                    <a:pt x="7358" y="4645"/>
                    <a:pt x="7267" y="5307"/>
                  </a:cubicBezTo>
                  <a:cubicBezTo>
                    <a:pt x="6308" y="4851"/>
                    <a:pt x="5075" y="4075"/>
                    <a:pt x="4208" y="3413"/>
                  </a:cubicBezTo>
                  <a:cubicBezTo>
                    <a:pt x="4117" y="2568"/>
                    <a:pt x="4025" y="1610"/>
                    <a:pt x="4117" y="742"/>
                  </a:cubicBezTo>
                  <a:cubicBezTo>
                    <a:pt x="4117" y="542"/>
                    <a:pt x="3811" y="231"/>
                    <a:pt x="3611" y="231"/>
                  </a:cubicBezTo>
                  <a:cubicBezTo>
                    <a:pt x="3538" y="231"/>
                    <a:pt x="3479" y="273"/>
                    <a:pt x="3455" y="377"/>
                  </a:cubicBezTo>
                  <a:cubicBezTo>
                    <a:pt x="3455" y="1222"/>
                    <a:pt x="3546" y="2180"/>
                    <a:pt x="3546" y="3025"/>
                  </a:cubicBezTo>
                  <a:cubicBezTo>
                    <a:pt x="2975" y="2568"/>
                    <a:pt x="2496" y="2180"/>
                    <a:pt x="1926" y="1792"/>
                  </a:cubicBezTo>
                  <a:cubicBezTo>
                    <a:pt x="1835" y="1741"/>
                    <a:pt x="1756" y="1719"/>
                    <a:pt x="1689" y="1719"/>
                  </a:cubicBezTo>
                  <a:cubicBezTo>
                    <a:pt x="1398" y="1719"/>
                    <a:pt x="1336" y="2123"/>
                    <a:pt x="1652" y="2272"/>
                  </a:cubicBezTo>
                  <a:cubicBezTo>
                    <a:pt x="2131" y="2660"/>
                    <a:pt x="2587" y="2934"/>
                    <a:pt x="3067" y="3322"/>
                  </a:cubicBezTo>
                  <a:cubicBezTo>
                    <a:pt x="2314" y="3504"/>
                    <a:pt x="1652" y="3595"/>
                    <a:pt x="876" y="3710"/>
                  </a:cubicBezTo>
                  <a:cubicBezTo>
                    <a:pt x="619" y="3795"/>
                    <a:pt x="1023" y="4380"/>
                    <a:pt x="1300" y="4380"/>
                  </a:cubicBezTo>
                  <a:cubicBezTo>
                    <a:pt x="1319" y="4380"/>
                    <a:pt x="1337" y="4377"/>
                    <a:pt x="1355" y="4372"/>
                  </a:cubicBezTo>
                  <a:cubicBezTo>
                    <a:pt x="2131" y="4166"/>
                    <a:pt x="2975" y="4075"/>
                    <a:pt x="3843" y="3892"/>
                  </a:cubicBezTo>
                  <a:cubicBezTo>
                    <a:pt x="4744" y="4529"/>
                    <a:pt x="6025" y="5251"/>
                    <a:pt x="7036" y="5813"/>
                  </a:cubicBezTo>
                  <a:lnTo>
                    <a:pt x="7036" y="5813"/>
                  </a:lnTo>
                  <a:cubicBezTo>
                    <a:pt x="6949" y="5787"/>
                    <a:pt x="6848" y="5787"/>
                    <a:pt x="6787" y="5787"/>
                  </a:cubicBezTo>
                  <a:cubicBezTo>
                    <a:pt x="5646" y="6449"/>
                    <a:pt x="4596" y="7133"/>
                    <a:pt x="3546" y="7795"/>
                  </a:cubicBezTo>
                  <a:cubicBezTo>
                    <a:pt x="2884" y="6837"/>
                    <a:pt x="1264" y="7019"/>
                    <a:pt x="305" y="6837"/>
                  </a:cubicBezTo>
                  <a:cubicBezTo>
                    <a:pt x="281" y="6831"/>
                    <a:pt x="261" y="6828"/>
                    <a:pt x="244" y="6828"/>
                  </a:cubicBezTo>
                  <a:cubicBezTo>
                    <a:pt x="0" y="6828"/>
                    <a:pt x="431" y="7407"/>
                    <a:pt x="602" y="7407"/>
                  </a:cubicBezTo>
                  <a:cubicBezTo>
                    <a:pt x="990" y="7499"/>
                    <a:pt x="1355" y="7499"/>
                    <a:pt x="1834" y="7499"/>
                  </a:cubicBezTo>
                  <a:cubicBezTo>
                    <a:pt x="2131" y="7590"/>
                    <a:pt x="3067" y="7590"/>
                    <a:pt x="3158" y="7978"/>
                  </a:cubicBezTo>
                  <a:lnTo>
                    <a:pt x="3272" y="8069"/>
                  </a:lnTo>
                  <a:cubicBezTo>
                    <a:pt x="2702" y="8366"/>
                    <a:pt x="2131" y="8731"/>
                    <a:pt x="1560" y="9119"/>
                  </a:cubicBezTo>
                  <a:cubicBezTo>
                    <a:pt x="1304" y="9277"/>
                    <a:pt x="1628" y="9725"/>
                    <a:pt x="1897" y="9725"/>
                  </a:cubicBezTo>
                  <a:cubicBezTo>
                    <a:pt x="1939" y="9725"/>
                    <a:pt x="1980" y="9714"/>
                    <a:pt x="2017" y="9690"/>
                  </a:cubicBezTo>
                  <a:cubicBezTo>
                    <a:pt x="2496" y="9416"/>
                    <a:pt x="3067" y="9119"/>
                    <a:pt x="3546" y="8731"/>
                  </a:cubicBezTo>
                  <a:lnTo>
                    <a:pt x="3546" y="8731"/>
                  </a:lnTo>
                  <a:cubicBezTo>
                    <a:pt x="3455" y="9598"/>
                    <a:pt x="3272" y="10443"/>
                    <a:pt x="3272" y="11310"/>
                  </a:cubicBezTo>
                  <a:cubicBezTo>
                    <a:pt x="3272" y="11556"/>
                    <a:pt x="3733" y="11895"/>
                    <a:pt x="3826" y="11895"/>
                  </a:cubicBezTo>
                  <a:cubicBezTo>
                    <a:pt x="3837" y="11895"/>
                    <a:pt x="3843" y="11890"/>
                    <a:pt x="3843" y="11881"/>
                  </a:cubicBezTo>
                  <a:cubicBezTo>
                    <a:pt x="3843" y="10740"/>
                    <a:pt x="4025" y="9690"/>
                    <a:pt x="4208" y="8640"/>
                  </a:cubicBezTo>
                  <a:lnTo>
                    <a:pt x="4025" y="8457"/>
                  </a:lnTo>
                  <a:cubicBezTo>
                    <a:pt x="5075" y="7704"/>
                    <a:pt x="6125" y="7019"/>
                    <a:pt x="7153" y="6449"/>
                  </a:cubicBezTo>
                  <a:lnTo>
                    <a:pt x="7267" y="6449"/>
                  </a:lnTo>
                  <a:cubicBezTo>
                    <a:pt x="7449" y="7316"/>
                    <a:pt x="7723" y="8275"/>
                    <a:pt x="7929" y="9119"/>
                  </a:cubicBezTo>
                  <a:lnTo>
                    <a:pt x="7723" y="9119"/>
                  </a:lnTo>
                  <a:cubicBezTo>
                    <a:pt x="7632" y="9119"/>
                    <a:pt x="7723" y="9210"/>
                    <a:pt x="7723" y="9302"/>
                  </a:cubicBezTo>
                  <a:cubicBezTo>
                    <a:pt x="7632" y="9302"/>
                    <a:pt x="7632" y="9302"/>
                    <a:pt x="7541" y="9416"/>
                  </a:cubicBezTo>
                  <a:cubicBezTo>
                    <a:pt x="7061" y="10078"/>
                    <a:pt x="6582" y="10648"/>
                    <a:pt x="6217" y="11402"/>
                  </a:cubicBezTo>
                  <a:cubicBezTo>
                    <a:pt x="6065" y="11620"/>
                    <a:pt x="6335" y="11925"/>
                    <a:pt x="6569" y="11925"/>
                  </a:cubicBezTo>
                  <a:cubicBezTo>
                    <a:pt x="6654" y="11925"/>
                    <a:pt x="6733" y="11886"/>
                    <a:pt x="6787" y="11790"/>
                  </a:cubicBezTo>
                  <a:cubicBezTo>
                    <a:pt x="7153" y="11128"/>
                    <a:pt x="7632" y="10557"/>
                    <a:pt x="8020" y="9987"/>
                  </a:cubicBezTo>
                  <a:cubicBezTo>
                    <a:pt x="8202" y="10648"/>
                    <a:pt x="8408" y="11402"/>
                    <a:pt x="8590" y="12064"/>
                  </a:cubicBezTo>
                  <a:cubicBezTo>
                    <a:pt x="8651" y="12259"/>
                    <a:pt x="8918" y="12444"/>
                    <a:pt x="9068" y="12444"/>
                  </a:cubicBezTo>
                  <a:cubicBezTo>
                    <a:pt x="9146" y="12444"/>
                    <a:pt x="9192" y="12394"/>
                    <a:pt x="9161" y="12269"/>
                  </a:cubicBezTo>
                  <a:cubicBezTo>
                    <a:pt x="8979" y="11402"/>
                    <a:pt x="8773" y="10648"/>
                    <a:pt x="8590" y="9781"/>
                  </a:cubicBezTo>
                  <a:lnTo>
                    <a:pt x="8590" y="9781"/>
                  </a:lnTo>
                  <a:cubicBezTo>
                    <a:pt x="9435" y="9987"/>
                    <a:pt x="10302" y="10443"/>
                    <a:pt x="11261" y="10740"/>
                  </a:cubicBezTo>
                  <a:cubicBezTo>
                    <a:pt x="11275" y="10746"/>
                    <a:pt x="11284" y="10750"/>
                    <a:pt x="11291" y="10750"/>
                  </a:cubicBezTo>
                  <a:cubicBezTo>
                    <a:pt x="11375" y="10750"/>
                    <a:pt x="10958" y="10254"/>
                    <a:pt x="10873" y="10169"/>
                  </a:cubicBezTo>
                  <a:cubicBezTo>
                    <a:pt x="10006" y="9872"/>
                    <a:pt x="9252" y="9507"/>
                    <a:pt x="8499" y="9302"/>
                  </a:cubicBezTo>
                  <a:cubicBezTo>
                    <a:pt x="8294" y="8366"/>
                    <a:pt x="8020" y="7407"/>
                    <a:pt x="7837" y="6449"/>
                  </a:cubicBezTo>
                  <a:cubicBezTo>
                    <a:pt x="8773" y="6449"/>
                    <a:pt x="9823" y="6449"/>
                    <a:pt x="10782" y="6357"/>
                  </a:cubicBezTo>
                  <a:lnTo>
                    <a:pt x="10873" y="6449"/>
                  </a:lnTo>
                  <a:cubicBezTo>
                    <a:pt x="11535" y="6837"/>
                    <a:pt x="11923" y="7590"/>
                    <a:pt x="12494" y="8160"/>
                  </a:cubicBezTo>
                  <a:cubicBezTo>
                    <a:pt x="12587" y="8293"/>
                    <a:pt x="12694" y="8348"/>
                    <a:pt x="12779" y="8348"/>
                  </a:cubicBezTo>
                  <a:cubicBezTo>
                    <a:pt x="12942" y="8348"/>
                    <a:pt x="13023" y="8142"/>
                    <a:pt x="12768" y="7887"/>
                  </a:cubicBezTo>
                  <a:cubicBezTo>
                    <a:pt x="12288" y="7407"/>
                    <a:pt x="11923" y="6837"/>
                    <a:pt x="11444" y="6357"/>
                  </a:cubicBezTo>
                  <a:cubicBezTo>
                    <a:pt x="11923" y="6357"/>
                    <a:pt x="12494" y="6266"/>
                    <a:pt x="12973" y="6175"/>
                  </a:cubicBezTo>
                  <a:cubicBezTo>
                    <a:pt x="13229" y="6175"/>
                    <a:pt x="12906" y="5595"/>
                    <a:pt x="12564" y="5595"/>
                  </a:cubicBezTo>
                  <a:cubicBezTo>
                    <a:pt x="12541" y="5595"/>
                    <a:pt x="12517" y="5598"/>
                    <a:pt x="12494" y="5604"/>
                  </a:cubicBezTo>
                  <a:cubicBezTo>
                    <a:pt x="12197" y="5604"/>
                    <a:pt x="11923" y="5695"/>
                    <a:pt x="11535" y="5695"/>
                  </a:cubicBezTo>
                  <a:cubicBezTo>
                    <a:pt x="11923" y="5216"/>
                    <a:pt x="12288" y="4645"/>
                    <a:pt x="12676" y="4166"/>
                  </a:cubicBezTo>
                  <a:cubicBezTo>
                    <a:pt x="12754" y="3934"/>
                    <a:pt x="12422" y="3555"/>
                    <a:pt x="12207" y="3555"/>
                  </a:cubicBezTo>
                  <a:cubicBezTo>
                    <a:pt x="12169" y="3555"/>
                    <a:pt x="12134" y="3567"/>
                    <a:pt x="12106" y="3595"/>
                  </a:cubicBezTo>
                  <a:cubicBezTo>
                    <a:pt x="11626" y="4372"/>
                    <a:pt x="11147" y="5033"/>
                    <a:pt x="10576" y="5787"/>
                  </a:cubicBezTo>
                  <a:lnTo>
                    <a:pt x="7837" y="5787"/>
                  </a:lnTo>
                  <a:cubicBezTo>
                    <a:pt x="7929" y="5125"/>
                    <a:pt x="8408" y="4463"/>
                    <a:pt x="8682" y="3801"/>
                  </a:cubicBezTo>
                  <a:cubicBezTo>
                    <a:pt x="8864" y="3413"/>
                    <a:pt x="9070" y="2934"/>
                    <a:pt x="9161" y="2568"/>
                  </a:cubicBezTo>
                  <a:cubicBezTo>
                    <a:pt x="9914" y="2180"/>
                    <a:pt x="10782" y="2180"/>
                    <a:pt x="11535" y="1884"/>
                  </a:cubicBezTo>
                  <a:cubicBezTo>
                    <a:pt x="11810" y="1799"/>
                    <a:pt x="11419" y="1303"/>
                    <a:pt x="11124" y="1303"/>
                  </a:cubicBezTo>
                  <a:cubicBezTo>
                    <a:pt x="11100" y="1303"/>
                    <a:pt x="11077" y="1306"/>
                    <a:pt x="11056" y="1313"/>
                  </a:cubicBezTo>
                  <a:cubicBezTo>
                    <a:pt x="10576" y="1427"/>
                    <a:pt x="10120" y="1518"/>
                    <a:pt x="9549" y="1610"/>
                  </a:cubicBezTo>
                  <a:cubicBezTo>
                    <a:pt x="9640" y="1427"/>
                    <a:pt x="9732" y="1130"/>
                    <a:pt x="9823" y="948"/>
                  </a:cubicBezTo>
                  <a:cubicBezTo>
                    <a:pt x="9965" y="717"/>
                    <a:pt x="9651" y="375"/>
                    <a:pt x="9418" y="375"/>
                  </a:cubicBezTo>
                  <a:cubicBezTo>
                    <a:pt x="9352" y="375"/>
                    <a:pt x="9293" y="403"/>
                    <a:pt x="9252" y="468"/>
                  </a:cubicBezTo>
                  <a:cubicBezTo>
                    <a:pt x="9070" y="856"/>
                    <a:pt x="8864" y="1222"/>
                    <a:pt x="8773" y="1610"/>
                  </a:cubicBezTo>
                  <a:cubicBezTo>
                    <a:pt x="8408" y="1039"/>
                    <a:pt x="7723" y="651"/>
                    <a:pt x="7267" y="172"/>
                  </a:cubicBezTo>
                  <a:cubicBezTo>
                    <a:pt x="7169" y="51"/>
                    <a:pt x="7060" y="0"/>
                    <a:pt x="6974" y="0"/>
                  </a:cubicBezTo>
                  <a:close/>
                </a:path>
              </a:pathLst>
            </a:custGeom>
            <a:solidFill>
              <a:srgbClr val="F8F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4">
  <p:cSld name="CUSTOM_14">
    <p:bg>
      <p:bgPr>
        <a:solidFill>
          <a:schemeClr val="accent2"/>
        </a:solidFill>
      </p:bgPr>
    </p:bg>
    <p:spTree>
      <p:nvGrpSpPr>
        <p:cNvPr id="2056" name="Shape 2056"/>
        <p:cNvGrpSpPr/>
        <p:nvPr/>
      </p:nvGrpSpPr>
      <p:grpSpPr>
        <a:xfrm>
          <a:off x="0" y="0"/>
          <a:ext cx="0" cy="0"/>
          <a:chOff x="0" y="0"/>
          <a:chExt cx="0" cy="0"/>
        </a:xfrm>
      </p:grpSpPr>
      <p:sp>
        <p:nvSpPr>
          <p:cNvPr id="2057" name="Google Shape;2057;p24"/>
          <p:cNvSpPr txBox="1"/>
          <p:nvPr>
            <p:ph type="title"/>
          </p:nvPr>
        </p:nvSpPr>
        <p:spPr>
          <a:xfrm>
            <a:off x="2683575" y="1612175"/>
            <a:ext cx="57381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058" name="Google Shape;2058;p24"/>
          <p:cNvSpPr txBox="1"/>
          <p:nvPr>
            <p:ph idx="1" type="subTitle"/>
          </p:nvPr>
        </p:nvSpPr>
        <p:spPr>
          <a:xfrm>
            <a:off x="2832375" y="3241700"/>
            <a:ext cx="54405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7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5">
  <p:cSld name="CUSTOM_15">
    <p:spTree>
      <p:nvGrpSpPr>
        <p:cNvPr id="2059" name="Shape 2059"/>
        <p:cNvGrpSpPr/>
        <p:nvPr/>
      </p:nvGrpSpPr>
      <p:grpSpPr>
        <a:xfrm>
          <a:off x="0" y="0"/>
          <a:ext cx="0" cy="0"/>
          <a:chOff x="0" y="0"/>
          <a:chExt cx="0" cy="0"/>
        </a:xfrm>
      </p:grpSpPr>
      <p:sp>
        <p:nvSpPr>
          <p:cNvPr id="2060" name="Google Shape;2060;p25"/>
          <p:cNvSpPr txBox="1"/>
          <p:nvPr>
            <p:ph type="title"/>
          </p:nvPr>
        </p:nvSpPr>
        <p:spPr>
          <a:xfrm>
            <a:off x="1066650" y="1524050"/>
            <a:ext cx="3081900" cy="1568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48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61" name="Google Shape;2061;p25"/>
          <p:cNvSpPr txBox="1"/>
          <p:nvPr>
            <p:ph idx="1" type="body"/>
          </p:nvPr>
        </p:nvSpPr>
        <p:spPr>
          <a:xfrm>
            <a:off x="1177275" y="3180100"/>
            <a:ext cx="2808000" cy="5727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2600">
                <a:solidFill>
                  <a:schemeClr val="accent3"/>
                </a:solidFill>
                <a:latin typeface="Satisfy"/>
                <a:ea typeface="Satisfy"/>
                <a:cs typeface="Satisfy"/>
                <a:sym typeface="Satisfy"/>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62" name="Google Shape;2062;p25"/>
          <p:cNvSpPr/>
          <p:nvPr/>
        </p:nvSpPr>
        <p:spPr>
          <a:xfrm flipH="1">
            <a:off x="7516386" y="5008131"/>
            <a:ext cx="785131" cy="351783"/>
          </a:xfrm>
          <a:custGeom>
            <a:rect b="b" l="l" r="r" t="t"/>
            <a:pathLst>
              <a:path extrusionOk="0" h="12900" w="28791">
                <a:moveTo>
                  <a:pt x="1307" y="1"/>
                </a:moveTo>
                <a:lnTo>
                  <a:pt x="2635" y="1139"/>
                </a:lnTo>
                <a:lnTo>
                  <a:pt x="443" y="1940"/>
                </a:lnTo>
                <a:cubicBezTo>
                  <a:pt x="169" y="2024"/>
                  <a:pt x="0" y="2277"/>
                  <a:pt x="84" y="2551"/>
                </a:cubicBezTo>
                <a:cubicBezTo>
                  <a:pt x="169" y="2720"/>
                  <a:pt x="337" y="2804"/>
                  <a:pt x="527" y="2888"/>
                </a:cubicBezTo>
                <a:lnTo>
                  <a:pt x="696" y="2888"/>
                </a:lnTo>
                <a:lnTo>
                  <a:pt x="2888" y="2108"/>
                </a:lnTo>
                <a:lnTo>
                  <a:pt x="2888" y="2108"/>
                </a:lnTo>
                <a:lnTo>
                  <a:pt x="2108" y="5523"/>
                </a:lnTo>
                <a:cubicBezTo>
                  <a:pt x="2023" y="5797"/>
                  <a:pt x="2192" y="6050"/>
                  <a:pt x="2445" y="6050"/>
                </a:cubicBezTo>
                <a:lnTo>
                  <a:pt x="2445" y="6155"/>
                </a:lnTo>
                <a:lnTo>
                  <a:pt x="2550" y="6155"/>
                </a:lnTo>
                <a:cubicBezTo>
                  <a:pt x="2803" y="6155"/>
                  <a:pt x="2972" y="5965"/>
                  <a:pt x="3077" y="5712"/>
                </a:cubicBezTo>
                <a:lnTo>
                  <a:pt x="4026" y="1750"/>
                </a:lnTo>
                <a:lnTo>
                  <a:pt x="6766" y="781"/>
                </a:lnTo>
                <a:lnTo>
                  <a:pt x="6766" y="781"/>
                </a:lnTo>
                <a:lnTo>
                  <a:pt x="6576" y="4047"/>
                </a:lnTo>
                <a:cubicBezTo>
                  <a:pt x="6576" y="4300"/>
                  <a:pt x="6766" y="4574"/>
                  <a:pt x="7018" y="4574"/>
                </a:cubicBezTo>
                <a:lnTo>
                  <a:pt x="7103" y="4574"/>
                </a:lnTo>
                <a:cubicBezTo>
                  <a:pt x="7377" y="4574"/>
                  <a:pt x="7630" y="4385"/>
                  <a:pt x="7630" y="4132"/>
                </a:cubicBezTo>
                <a:lnTo>
                  <a:pt x="7819" y="443"/>
                </a:lnTo>
                <a:lnTo>
                  <a:pt x="9210" y="1"/>
                </a:lnTo>
                <a:lnTo>
                  <a:pt x="6049" y="1"/>
                </a:lnTo>
                <a:lnTo>
                  <a:pt x="3773" y="781"/>
                </a:lnTo>
                <a:lnTo>
                  <a:pt x="2803" y="1"/>
                </a:lnTo>
                <a:close/>
                <a:moveTo>
                  <a:pt x="10264" y="1"/>
                </a:moveTo>
                <a:cubicBezTo>
                  <a:pt x="10981" y="1308"/>
                  <a:pt x="12203" y="2277"/>
                  <a:pt x="13700" y="2635"/>
                </a:cubicBezTo>
                <a:lnTo>
                  <a:pt x="13341" y="4996"/>
                </a:lnTo>
                <a:lnTo>
                  <a:pt x="9484" y="5628"/>
                </a:lnTo>
                <a:cubicBezTo>
                  <a:pt x="9210" y="5712"/>
                  <a:pt x="9042" y="5965"/>
                  <a:pt x="9042" y="6239"/>
                </a:cubicBezTo>
                <a:cubicBezTo>
                  <a:pt x="9126" y="6492"/>
                  <a:pt x="9295" y="6682"/>
                  <a:pt x="9569" y="6682"/>
                </a:cubicBezTo>
                <a:lnTo>
                  <a:pt x="9653" y="6682"/>
                </a:lnTo>
                <a:lnTo>
                  <a:pt x="13088" y="6050"/>
                </a:lnTo>
                <a:lnTo>
                  <a:pt x="13088" y="6050"/>
                </a:lnTo>
                <a:lnTo>
                  <a:pt x="12646" y="8874"/>
                </a:lnTo>
                <a:lnTo>
                  <a:pt x="8599" y="10455"/>
                </a:lnTo>
                <a:cubicBezTo>
                  <a:pt x="8346" y="10539"/>
                  <a:pt x="8157" y="10792"/>
                  <a:pt x="8241" y="11066"/>
                </a:cubicBezTo>
                <a:cubicBezTo>
                  <a:pt x="8346" y="11234"/>
                  <a:pt x="8515" y="11319"/>
                  <a:pt x="8683" y="11424"/>
                </a:cubicBezTo>
                <a:lnTo>
                  <a:pt x="8768" y="11424"/>
                </a:lnTo>
                <a:cubicBezTo>
                  <a:pt x="8768" y="11424"/>
                  <a:pt x="8873" y="11424"/>
                  <a:pt x="8957" y="11319"/>
                </a:cubicBezTo>
                <a:lnTo>
                  <a:pt x="12456" y="10012"/>
                </a:lnTo>
                <a:lnTo>
                  <a:pt x="12456" y="10012"/>
                </a:lnTo>
                <a:lnTo>
                  <a:pt x="12035" y="12288"/>
                </a:lnTo>
                <a:cubicBezTo>
                  <a:pt x="12035" y="12562"/>
                  <a:pt x="12203" y="12815"/>
                  <a:pt x="12456" y="12899"/>
                </a:cubicBezTo>
                <a:lnTo>
                  <a:pt x="12561" y="12899"/>
                </a:lnTo>
                <a:cubicBezTo>
                  <a:pt x="12814" y="12899"/>
                  <a:pt x="12983" y="12731"/>
                  <a:pt x="13088" y="12478"/>
                </a:cubicBezTo>
                <a:lnTo>
                  <a:pt x="13426" y="10181"/>
                </a:lnTo>
                <a:lnTo>
                  <a:pt x="15976" y="12562"/>
                </a:lnTo>
                <a:cubicBezTo>
                  <a:pt x="16060" y="12647"/>
                  <a:pt x="16250" y="12647"/>
                  <a:pt x="16334" y="12647"/>
                </a:cubicBezTo>
                <a:cubicBezTo>
                  <a:pt x="16503" y="12647"/>
                  <a:pt x="16587" y="12647"/>
                  <a:pt x="16671" y="12562"/>
                </a:cubicBezTo>
                <a:cubicBezTo>
                  <a:pt x="16861" y="12288"/>
                  <a:pt x="16861" y="12035"/>
                  <a:pt x="16671" y="11761"/>
                </a:cubicBezTo>
                <a:lnTo>
                  <a:pt x="13615" y="9042"/>
                </a:lnTo>
                <a:lnTo>
                  <a:pt x="14142" y="6239"/>
                </a:lnTo>
                <a:lnTo>
                  <a:pt x="16861" y="7904"/>
                </a:lnTo>
                <a:lnTo>
                  <a:pt x="17114" y="7904"/>
                </a:lnTo>
                <a:cubicBezTo>
                  <a:pt x="17304" y="7904"/>
                  <a:pt x="17472" y="7820"/>
                  <a:pt x="17557" y="7736"/>
                </a:cubicBezTo>
                <a:cubicBezTo>
                  <a:pt x="17725" y="7462"/>
                  <a:pt x="17641" y="7103"/>
                  <a:pt x="17388" y="7019"/>
                </a:cubicBezTo>
                <a:lnTo>
                  <a:pt x="14311" y="5186"/>
                </a:lnTo>
                <a:lnTo>
                  <a:pt x="14669" y="2804"/>
                </a:lnTo>
                <a:lnTo>
                  <a:pt x="15006" y="2804"/>
                </a:lnTo>
                <a:cubicBezTo>
                  <a:pt x="16418" y="2804"/>
                  <a:pt x="17831" y="2193"/>
                  <a:pt x="18779" y="1308"/>
                </a:cubicBezTo>
                <a:lnTo>
                  <a:pt x="20465" y="2804"/>
                </a:lnTo>
                <a:lnTo>
                  <a:pt x="19053" y="6408"/>
                </a:lnTo>
                <a:cubicBezTo>
                  <a:pt x="18969" y="6682"/>
                  <a:pt x="19053" y="6935"/>
                  <a:pt x="19306" y="7103"/>
                </a:cubicBezTo>
                <a:lnTo>
                  <a:pt x="19496" y="7103"/>
                </a:lnTo>
                <a:cubicBezTo>
                  <a:pt x="19664" y="7103"/>
                  <a:pt x="19833" y="7019"/>
                  <a:pt x="19938" y="6766"/>
                </a:cubicBezTo>
                <a:lnTo>
                  <a:pt x="21245" y="3521"/>
                </a:lnTo>
                <a:lnTo>
                  <a:pt x="23437" y="5438"/>
                </a:lnTo>
                <a:lnTo>
                  <a:pt x="22573" y="9738"/>
                </a:lnTo>
                <a:cubicBezTo>
                  <a:pt x="22573" y="10012"/>
                  <a:pt x="22741" y="10265"/>
                  <a:pt x="22994" y="10265"/>
                </a:cubicBezTo>
                <a:lnTo>
                  <a:pt x="23100" y="10265"/>
                </a:lnTo>
                <a:cubicBezTo>
                  <a:pt x="23352" y="10265"/>
                  <a:pt x="23521" y="10181"/>
                  <a:pt x="23626" y="9928"/>
                </a:cubicBezTo>
                <a:lnTo>
                  <a:pt x="24322" y="6239"/>
                </a:lnTo>
                <a:lnTo>
                  <a:pt x="26071" y="7736"/>
                </a:lnTo>
                <a:cubicBezTo>
                  <a:pt x="26071" y="7820"/>
                  <a:pt x="26156" y="7904"/>
                  <a:pt x="26261" y="7904"/>
                </a:cubicBezTo>
                <a:lnTo>
                  <a:pt x="26345" y="7904"/>
                </a:lnTo>
                <a:cubicBezTo>
                  <a:pt x="26514" y="7904"/>
                  <a:pt x="26682" y="7820"/>
                  <a:pt x="26788" y="7736"/>
                </a:cubicBezTo>
                <a:cubicBezTo>
                  <a:pt x="26956" y="7546"/>
                  <a:pt x="26956" y="7209"/>
                  <a:pt x="26682" y="7019"/>
                </a:cubicBezTo>
                <a:lnTo>
                  <a:pt x="25017" y="5438"/>
                </a:lnTo>
                <a:lnTo>
                  <a:pt x="28369" y="4574"/>
                </a:lnTo>
                <a:cubicBezTo>
                  <a:pt x="28621" y="4469"/>
                  <a:pt x="28790" y="4216"/>
                  <a:pt x="28706" y="3942"/>
                </a:cubicBezTo>
                <a:cubicBezTo>
                  <a:pt x="28621" y="3689"/>
                  <a:pt x="28453" y="3605"/>
                  <a:pt x="28179" y="3605"/>
                </a:cubicBezTo>
                <a:lnTo>
                  <a:pt x="28095" y="3605"/>
                </a:lnTo>
                <a:lnTo>
                  <a:pt x="24048" y="4659"/>
                </a:lnTo>
                <a:lnTo>
                  <a:pt x="21940" y="2804"/>
                </a:lnTo>
                <a:lnTo>
                  <a:pt x="24849" y="1308"/>
                </a:lnTo>
                <a:cubicBezTo>
                  <a:pt x="25102" y="1223"/>
                  <a:pt x="25207" y="886"/>
                  <a:pt x="25102" y="612"/>
                </a:cubicBezTo>
                <a:cubicBezTo>
                  <a:pt x="25017" y="443"/>
                  <a:pt x="24849" y="359"/>
                  <a:pt x="24575" y="359"/>
                </a:cubicBezTo>
                <a:cubicBezTo>
                  <a:pt x="24575" y="359"/>
                  <a:pt x="24491" y="359"/>
                  <a:pt x="24406" y="443"/>
                </a:cubicBezTo>
                <a:lnTo>
                  <a:pt x="21161" y="2024"/>
                </a:lnTo>
                <a:lnTo>
                  <a:pt x="19411" y="528"/>
                </a:lnTo>
                <a:cubicBezTo>
                  <a:pt x="19580" y="359"/>
                  <a:pt x="19664" y="169"/>
                  <a:pt x="19748" y="1"/>
                </a:cubicBezTo>
                <a:lnTo>
                  <a:pt x="17388" y="1"/>
                </a:lnTo>
                <a:lnTo>
                  <a:pt x="17999" y="612"/>
                </a:lnTo>
                <a:cubicBezTo>
                  <a:pt x="17198" y="1308"/>
                  <a:pt x="16144" y="1750"/>
                  <a:pt x="15006" y="1750"/>
                </a:cubicBezTo>
                <a:lnTo>
                  <a:pt x="14838" y="1750"/>
                </a:lnTo>
                <a:lnTo>
                  <a:pt x="15196" y="1"/>
                </a:lnTo>
                <a:lnTo>
                  <a:pt x="14142" y="1"/>
                </a:lnTo>
                <a:lnTo>
                  <a:pt x="13868" y="1666"/>
                </a:lnTo>
                <a:cubicBezTo>
                  <a:pt x="12899" y="1413"/>
                  <a:pt x="12035" y="781"/>
                  <a:pt x="1140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5"/>
          <p:cNvSpPr/>
          <p:nvPr/>
        </p:nvSpPr>
        <p:spPr>
          <a:xfrm flipH="1">
            <a:off x="7456037" y="4500636"/>
            <a:ext cx="857560" cy="507522"/>
          </a:xfrm>
          <a:custGeom>
            <a:rect b="b" l="l" r="r" t="t"/>
            <a:pathLst>
              <a:path extrusionOk="0" h="18611" w="31447">
                <a:moveTo>
                  <a:pt x="15808" y="11593"/>
                </a:moveTo>
                <a:lnTo>
                  <a:pt x="15196" y="14923"/>
                </a:lnTo>
                <a:lnTo>
                  <a:pt x="12562" y="12646"/>
                </a:lnTo>
                <a:cubicBezTo>
                  <a:pt x="13342" y="11930"/>
                  <a:pt x="14396" y="11593"/>
                  <a:pt x="15449" y="11593"/>
                </a:cubicBezTo>
                <a:close/>
                <a:moveTo>
                  <a:pt x="16777" y="11761"/>
                </a:moveTo>
                <a:cubicBezTo>
                  <a:pt x="18000" y="12119"/>
                  <a:pt x="18969" y="13068"/>
                  <a:pt x="19496" y="14227"/>
                </a:cubicBezTo>
                <a:lnTo>
                  <a:pt x="16166" y="15365"/>
                </a:lnTo>
                <a:lnTo>
                  <a:pt x="16166" y="15365"/>
                </a:lnTo>
                <a:lnTo>
                  <a:pt x="16777" y="11761"/>
                </a:lnTo>
                <a:close/>
                <a:moveTo>
                  <a:pt x="11951" y="13342"/>
                </a:moveTo>
                <a:lnTo>
                  <a:pt x="14670" y="15808"/>
                </a:lnTo>
                <a:lnTo>
                  <a:pt x="11150" y="17030"/>
                </a:lnTo>
                <a:cubicBezTo>
                  <a:pt x="10981" y="16503"/>
                  <a:pt x="10981" y="15892"/>
                  <a:pt x="11065" y="15281"/>
                </a:cubicBezTo>
                <a:cubicBezTo>
                  <a:pt x="11234" y="14564"/>
                  <a:pt x="11508" y="13869"/>
                  <a:pt x="11951" y="13342"/>
                </a:cubicBezTo>
                <a:close/>
                <a:moveTo>
                  <a:pt x="19749" y="15175"/>
                </a:moveTo>
                <a:cubicBezTo>
                  <a:pt x="19854" y="15702"/>
                  <a:pt x="19939" y="16229"/>
                  <a:pt x="19854" y="16756"/>
                </a:cubicBezTo>
                <a:cubicBezTo>
                  <a:pt x="19665" y="17388"/>
                  <a:pt x="19496" y="17915"/>
                  <a:pt x="19138" y="18442"/>
                </a:cubicBezTo>
                <a:lnTo>
                  <a:pt x="16693" y="16229"/>
                </a:lnTo>
                <a:lnTo>
                  <a:pt x="19749" y="15175"/>
                </a:lnTo>
                <a:close/>
                <a:moveTo>
                  <a:pt x="527" y="16419"/>
                </a:moveTo>
                <a:cubicBezTo>
                  <a:pt x="359" y="16419"/>
                  <a:pt x="253" y="16503"/>
                  <a:pt x="169" y="16588"/>
                </a:cubicBezTo>
                <a:cubicBezTo>
                  <a:pt x="1" y="16862"/>
                  <a:pt x="1" y="17114"/>
                  <a:pt x="169" y="17283"/>
                </a:cubicBezTo>
                <a:lnTo>
                  <a:pt x="1750" y="18611"/>
                </a:lnTo>
                <a:lnTo>
                  <a:pt x="3246" y="18611"/>
                </a:lnTo>
                <a:lnTo>
                  <a:pt x="886" y="16588"/>
                </a:lnTo>
                <a:cubicBezTo>
                  <a:pt x="780" y="16503"/>
                  <a:pt x="612" y="16419"/>
                  <a:pt x="527" y="16419"/>
                </a:cubicBezTo>
                <a:close/>
                <a:moveTo>
                  <a:pt x="14058" y="1"/>
                </a:moveTo>
                <a:cubicBezTo>
                  <a:pt x="13953" y="1"/>
                  <a:pt x="13784" y="85"/>
                  <a:pt x="13700" y="169"/>
                </a:cubicBezTo>
                <a:cubicBezTo>
                  <a:pt x="13531" y="338"/>
                  <a:pt x="13531" y="696"/>
                  <a:pt x="13784" y="865"/>
                </a:cubicBezTo>
                <a:lnTo>
                  <a:pt x="17114" y="3689"/>
                </a:lnTo>
                <a:lnTo>
                  <a:pt x="16587" y="6492"/>
                </a:lnTo>
                <a:lnTo>
                  <a:pt x="13531" y="4827"/>
                </a:lnTo>
                <a:cubicBezTo>
                  <a:pt x="13426" y="4743"/>
                  <a:pt x="13342" y="4743"/>
                  <a:pt x="13257" y="4743"/>
                </a:cubicBezTo>
                <a:cubicBezTo>
                  <a:pt x="13089" y="4743"/>
                  <a:pt x="12899" y="4827"/>
                  <a:pt x="12815" y="4996"/>
                </a:cubicBezTo>
                <a:cubicBezTo>
                  <a:pt x="12731" y="5270"/>
                  <a:pt x="12815" y="5523"/>
                  <a:pt x="13089" y="5691"/>
                </a:cubicBezTo>
                <a:lnTo>
                  <a:pt x="16419" y="7546"/>
                </a:lnTo>
                <a:lnTo>
                  <a:pt x="15892" y="10623"/>
                </a:lnTo>
                <a:cubicBezTo>
                  <a:pt x="15808" y="10539"/>
                  <a:pt x="15639" y="10539"/>
                  <a:pt x="15449" y="10539"/>
                </a:cubicBezTo>
                <a:cubicBezTo>
                  <a:pt x="14058" y="10539"/>
                  <a:pt x="12815" y="11066"/>
                  <a:pt x="11845" y="11930"/>
                </a:cubicBezTo>
                <a:lnTo>
                  <a:pt x="9485" y="9822"/>
                </a:lnTo>
                <a:lnTo>
                  <a:pt x="10792" y="6492"/>
                </a:lnTo>
                <a:cubicBezTo>
                  <a:pt x="10897" y="6218"/>
                  <a:pt x="10707" y="5881"/>
                  <a:pt x="10454" y="5797"/>
                </a:cubicBezTo>
                <a:lnTo>
                  <a:pt x="10265" y="5797"/>
                </a:lnTo>
                <a:cubicBezTo>
                  <a:pt x="10096" y="5797"/>
                  <a:pt x="9927" y="5881"/>
                  <a:pt x="9843" y="6134"/>
                </a:cubicBezTo>
                <a:lnTo>
                  <a:pt x="8684" y="9127"/>
                </a:lnTo>
                <a:lnTo>
                  <a:pt x="6576" y="7188"/>
                </a:lnTo>
                <a:lnTo>
                  <a:pt x="7209" y="3162"/>
                </a:lnTo>
                <a:cubicBezTo>
                  <a:pt x="7293" y="2888"/>
                  <a:pt x="7019" y="2635"/>
                  <a:pt x="6766" y="2530"/>
                </a:cubicBezTo>
                <a:lnTo>
                  <a:pt x="6682" y="2530"/>
                </a:lnTo>
                <a:cubicBezTo>
                  <a:pt x="6492" y="2530"/>
                  <a:pt x="6239" y="2719"/>
                  <a:pt x="6239" y="2972"/>
                </a:cubicBezTo>
                <a:lnTo>
                  <a:pt x="5712" y="6408"/>
                </a:lnTo>
                <a:lnTo>
                  <a:pt x="4469" y="5354"/>
                </a:lnTo>
                <a:cubicBezTo>
                  <a:pt x="4384" y="5270"/>
                  <a:pt x="4300" y="5270"/>
                  <a:pt x="4131" y="5270"/>
                </a:cubicBezTo>
                <a:cubicBezTo>
                  <a:pt x="4047" y="5270"/>
                  <a:pt x="3857" y="5270"/>
                  <a:pt x="3773" y="5438"/>
                </a:cubicBezTo>
                <a:cubicBezTo>
                  <a:pt x="3605" y="5607"/>
                  <a:pt x="3605" y="5965"/>
                  <a:pt x="3773" y="6134"/>
                </a:cubicBezTo>
                <a:lnTo>
                  <a:pt x="4996" y="7188"/>
                </a:lnTo>
                <a:lnTo>
                  <a:pt x="1413" y="8326"/>
                </a:lnTo>
                <a:cubicBezTo>
                  <a:pt x="1139" y="8431"/>
                  <a:pt x="1054" y="8684"/>
                  <a:pt x="1139" y="8958"/>
                </a:cubicBezTo>
                <a:cubicBezTo>
                  <a:pt x="1139" y="9127"/>
                  <a:pt x="1307" y="9295"/>
                  <a:pt x="1497" y="9295"/>
                </a:cubicBezTo>
                <a:lnTo>
                  <a:pt x="1750" y="9295"/>
                </a:lnTo>
                <a:lnTo>
                  <a:pt x="5881" y="7989"/>
                </a:lnTo>
                <a:lnTo>
                  <a:pt x="8073" y="9906"/>
                </a:lnTo>
                <a:lnTo>
                  <a:pt x="4911" y="11593"/>
                </a:lnTo>
                <a:cubicBezTo>
                  <a:pt x="4658" y="11677"/>
                  <a:pt x="4574" y="12014"/>
                  <a:pt x="4743" y="12288"/>
                </a:cubicBezTo>
                <a:cubicBezTo>
                  <a:pt x="4827" y="12372"/>
                  <a:pt x="4911" y="12457"/>
                  <a:pt x="5101" y="12541"/>
                </a:cubicBezTo>
                <a:lnTo>
                  <a:pt x="5185" y="12541"/>
                </a:lnTo>
                <a:cubicBezTo>
                  <a:pt x="5270" y="12541"/>
                  <a:pt x="5354" y="12457"/>
                  <a:pt x="5438" y="12457"/>
                </a:cubicBezTo>
                <a:lnTo>
                  <a:pt x="8874" y="10623"/>
                </a:lnTo>
                <a:lnTo>
                  <a:pt x="11150" y="12646"/>
                </a:lnTo>
                <a:cubicBezTo>
                  <a:pt x="10623" y="13342"/>
                  <a:pt x="10265" y="14227"/>
                  <a:pt x="10096" y="15091"/>
                </a:cubicBezTo>
                <a:cubicBezTo>
                  <a:pt x="9927" y="15892"/>
                  <a:pt x="10012" y="16672"/>
                  <a:pt x="10180" y="17388"/>
                </a:cubicBezTo>
                <a:lnTo>
                  <a:pt x="7904" y="18168"/>
                </a:lnTo>
                <a:lnTo>
                  <a:pt x="5522" y="15091"/>
                </a:lnTo>
                <a:cubicBezTo>
                  <a:pt x="5354" y="14923"/>
                  <a:pt x="5270" y="14923"/>
                  <a:pt x="5101" y="14923"/>
                </a:cubicBezTo>
                <a:cubicBezTo>
                  <a:pt x="4996" y="14923"/>
                  <a:pt x="4911" y="14923"/>
                  <a:pt x="4743" y="15007"/>
                </a:cubicBezTo>
                <a:cubicBezTo>
                  <a:pt x="4574" y="15175"/>
                  <a:pt x="4574" y="15449"/>
                  <a:pt x="4743" y="15702"/>
                </a:cubicBezTo>
                <a:lnTo>
                  <a:pt x="6935" y="18442"/>
                </a:lnTo>
                <a:lnTo>
                  <a:pt x="6492" y="18611"/>
                </a:lnTo>
                <a:lnTo>
                  <a:pt x="9653" y="18611"/>
                </a:lnTo>
                <a:lnTo>
                  <a:pt x="10539" y="18337"/>
                </a:lnTo>
                <a:cubicBezTo>
                  <a:pt x="10623" y="18442"/>
                  <a:pt x="10623" y="18527"/>
                  <a:pt x="10707" y="18611"/>
                </a:cubicBezTo>
                <a:lnTo>
                  <a:pt x="11845" y="18611"/>
                </a:lnTo>
                <a:cubicBezTo>
                  <a:pt x="11761" y="18442"/>
                  <a:pt x="11592" y="18168"/>
                  <a:pt x="11508" y="18000"/>
                </a:cubicBezTo>
                <a:lnTo>
                  <a:pt x="14838" y="16862"/>
                </a:lnTo>
                <a:lnTo>
                  <a:pt x="14585" y="18611"/>
                </a:lnTo>
                <a:lnTo>
                  <a:pt x="15639" y="18611"/>
                </a:lnTo>
                <a:lnTo>
                  <a:pt x="15892" y="16946"/>
                </a:lnTo>
                <a:lnTo>
                  <a:pt x="17831" y="18611"/>
                </a:lnTo>
                <a:lnTo>
                  <a:pt x="20191" y="18611"/>
                </a:lnTo>
                <a:cubicBezTo>
                  <a:pt x="20465" y="18084"/>
                  <a:pt x="20718" y="17557"/>
                  <a:pt x="20803" y="16862"/>
                </a:cubicBezTo>
                <a:cubicBezTo>
                  <a:pt x="20908" y="16145"/>
                  <a:pt x="20908" y="15534"/>
                  <a:pt x="20718" y="14838"/>
                </a:cubicBezTo>
                <a:lnTo>
                  <a:pt x="23627" y="13869"/>
                </a:lnTo>
                <a:lnTo>
                  <a:pt x="25903" y="16672"/>
                </a:lnTo>
                <a:cubicBezTo>
                  <a:pt x="25987" y="16756"/>
                  <a:pt x="26177" y="16862"/>
                  <a:pt x="26261" y="16862"/>
                </a:cubicBezTo>
                <a:lnTo>
                  <a:pt x="26346" y="16862"/>
                </a:lnTo>
                <a:cubicBezTo>
                  <a:pt x="26430" y="16862"/>
                  <a:pt x="26514" y="16756"/>
                  <a:pt x="26599" y="16756"/>
                </a:cubicBezTo>
                <a:cubicBezTo>
                  <a:pt x="26873" y="16588"/>
                  <a:pt x="26873" y="16229"/>
                  <a:pt x="26704" y="15976"/>
                </a:cubicBezTo>
                <a:lnTo>
                  <a:pt x="24681" y="13510"/>
                </a:lnTo>
                <a:lnTo>
                  <a:pt x="27315" y="12646"/>
                </a:lnTo>
                <a:lnTo>
                  <a:pt x="30561" y="15175"/>
                </a:lnTo>
                <a:cubicBezTo>
                  <a:pt x="30645" y="15281"/>
                  <a:pt x="30730" y="15281"/>
                  <a:pt x="30814" y="15281"/>
                </a:cubicBezTo>
                <a:lnTo>
                  <a:pt x="30919" y="15281"/>
                </a:lnTo>
                <a:cubicBezTo>
                  <a:pt x="31003" y="15281"/>
                  <a:pt x="31172" y="15281"/>
                  <a:pt x="31256" y="15091"/>
                </a:cubicBezTo>
                <a:cubicBezTo>
                  <a:pt x="31446" y="14923"/>
                  <a:pt x="31446" y="14564"/>
                  <a:pt x="31172" y="14396"/>
                </a:cubicBezTo>
                <a:lnTo>
                  <a:pt x="28453" y="12288"/>
                </a:lnTo>
                <a:lnTo>
                  <a:pt x="30034" y="11761"/>
                </a:lnTo>
                <a:cubicBezTo>
                  <a:pt x="30287" y="11677"/>
                  <a:pt x="30392" y="11319"/>
                  <a:pt x="30287" y="11066"/>
                </a:cubicBezTo>
                <a:cubicBezTo>
                  <a:pt x="30203" y="10876"/>
                  <a:pt x="30034" y="10707"/>
                  <a:pt x="29865" y="10707"/>
                </a:cubicBezTo>
                <a:cubicBezTo>
                  <a:pt x="29760" y="10707"/>
                  <a:pt x="29760" y="10792"/>
                  <a:pt x="29676" y="10792"/>
                </a:cubicBezTo>
                <a:lnTo>
                  <a:pt x="28095" y="11319"/>
                </a:lnTo>
                <a:lnTo>
                  <a:pt x="28896" y="7630"/>
                </a:lnTo>
                <a:cubicBezTo>
                  <a:pt x="28980" y="7377"/>
                  <a:pt x="28812" y="7103"/>
                  <a:pt x="28538" y="7019"/>
                </a:cubicBezTo>
                <a:lnTo>
                  <a:pt x="28369" y="7019"/>
                </a:lnTo>
                <a:cubicBezTo>
                  <a:pt x="28179" y="7019"/>
                  <a:pt x="28011" y="7188"/>
                  <a:pt x="27926" y="7377"/>
                </a:cubicBezTo>
                <a:lnTo>
                  <a:pt x="26957" y="11677"/>
                </a:lnTo>
                <a:lnTo>
                  <a:pt x="24322" y="12541"/>
                </a:lnTo>
                <a:lnTo>
                  <a:pt x="24322" y="9042"/>
                </a:lnTo>
                <a:cubicBezTo>
                  <a:pt x="24322" y="8768"/>
                  <a:pt x="24154" y="8600"/>
                  <a:pt x="23880" y="8515"/>
                </a:cubicBezTo>
                <a:cubicBezTo>
                  <a:pt x="23627" y="8515"/>
                  <a:pt x="23353" y="8768"/>
                  <a:pt x="23353" y="9042"/>
                </a:cubicBezTo>
                <a:lnTo>
                  <a:pt x="23269" y="12899"/>
                </a:lnTo>
                <a:lnTo>
                  <a:pt x="20465" y="13869"/>
                </a:lnTo>
                <a:cubicBezTo>
                  <a:pt x="19854" y="12372"/>
                  <a:pt x="18526" y="11234"/>
                  <a:pt x="16946" y="10792"/>
                </a:cubicBezTo>
                <a:lnTo>
                  <a:pt x="17473" y="7715"/>
                </a:lnTo>
                <a:lnTo>
                  <a:pt x="20992" y="7019"/>
                </a:lnTo>
                <a:cubicBezTo>
                  <a:pt x="21245" y="6935"/>
                  <a:pt x="21435" y="6661"/>
                  <a:pt x="21330" y="6408"/>
                </a:cubicBezTo>
                <a:cubicBezTo>
                  <a:pt x="21330" y="6134"/>
                  <a:pt x="21077" y="5965"/>
                  <a:pt x="20908" y="5965"/>
                </a:cubicBezTo>
                <a:cubicBezTo>
                  <a:pt x="20803" y="5965"/>
                  <a:pt x="20803" y="6050"/>
                  <a:pt x="20803" y="6050"/>
                </a:cubicBezTo>
                <a:lnTo>
                  <a:pt x="17641" y="6661"/>
                </a:lnTo>
                <a:lnTo>
                  <a:pt x="18084" y="3858"/>
                </a:lnTo>
                <a:lnTo>
                  <a:pt x="21856" y="2193"/>
                </a:lnTo>
                <a:cubicBezTo>
                  <a:pt x="22130" y="2108"/>
                  <a:pt x="22215" y="1834"/>
                  <a:pt x="22130" y="1581"/>
                </a:cubicBezTo>
                <a:cubicBezTo>
                  <a:pt x="22046" y="1392"/>
                  <a:pt x="21856" y="1223"/>
                  <a:pt x="21688" y="1223"/>
                </a:cubicBezTo>
                <a:cubicBezTo>
                  <a:pt x="21604" y="1223"/>
                  <a:pt x="21519" y="1307"/>
                  <a:pt x="21519" y="1307"/>
                </a:cubicBezTo>
                <a:lnTo>
                  <a:pt x="18274" y="2719"/>
                </a:lnTo>
                <a:lnTo>
                  <a:pt x="18274" y="2719"/>
                </a:lnTo>
                <a:lnTo>
                  <a:pt x="18526" y="1054"/>
                </a:lnTo>
                <a:cubicBezTo>
                  <a:pt x="18611" y="780"/>
                  <a:pt x="18442" y="528"/>
                  <a:pt x="18168" y="528"/>
                </a:cubicBezTo>
                <a:lnTo>
                  <a:pt x="18084" y="528"/>
                </a:lnTo>
                <a:cubicBezTo>
                  <a:pt x="17831" y="528"/>
                  <a:pt x="17557" y="696"/>
                  <a:pt x="17557" y="949"/>
                </a:cubicBezTo>
                <a:lnTo>
                  <a:pt x="17304" y="2530"/>
                </a:lnTo>
                <a:lnTo>
                  <a:pt x="14396" y="85"/>
                </a:lnTo>
                <a:cubicBezTo>
                  <a:pt x="14311" y="1"/>
                  <a:pt x="14227" y="1"/>
                  <a:pt x="140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4" name="Google Shape;2064;p25"/>
          <p:cNvGrpSpPr/>
          <p:nvPr/>
        </p:nvGrpSpPr>
        <p:grpSpPr>
          <a:xfrm>
            <a:off x="1940904" y="428624"/>
            <a:ext cx="737435" cy="747171"/>
            <a:chOff x="2017104" y="-28576"/>
            <a:chExt cx="737435" cy="747171"/>
          </a:xfrm>
        </p:grpSpPr>
        <p:sp>
          <p:nvSpPr>
            <p:cNvPr id="2065" name="Google Shape;2065;p25"/>
            <p:cNvSpPr/>
            <p:nvPr/>
          </p:nvSpPr>
          <p:spPr>
            <a:xfrm flipH="1">
              <a:off x="2017104" y="-28576"/>
              <a:ext cx="737435" cy="323586"/>
            </a:xfrm>
            <a:custGeom>
              <a:rect b="b" l="l" r="r" t="t"/>
              <a:pathLst>
                <a:path extrusionOk="0" h="11866" w="27042">
                  <a:moveTo>
                    <a:pt x="13532" y="0"/>
                  </a:moveTo>
                  <a:cubicBezTo>
                    <a:pt x="13258" y="0"/>
                    <a:pt x="13089" y="169"/>
                    <a:pt x="13089" y="443"/>
                  </a:cubicBezTo>
                  <a:lnTo>
                    <a:pt x="13089" y="1939"/>
                  </a:lnTo>
                  <a:lnTo>
                    <a:pt x="10286" y="169"/>
                  </a:lnTo>
                  <a:lnTo>
                    <a:pt x="10012" y="169"/>
                  </a:lnTo>
                  <a:cubicBezTo>
                    <a:pt x="9928" y="169"/>
                    <a:pt x="9759" y="274"/>
                    <a:pt x="9654" y="358"/>
                  </a:cubicBezTo>
                  <a:cubicBezTo>
                    <a:pt x="9569" y="527"/>
                    <a:pt x="9569" y="885"/>
                    <a:pt x="9843" y="970"/>
                  </a:cubicBezTo>
                  <a:lnTo>
                    <a:pt x="13089" y="2909"/>
                  </a:lnTo>
                  <a:lnTo>
                    <a:pt x="13089" y="5438"/>
                  </a:lnTo>
                  <a:lnTo>
                    <a:pt x="10181" y="4384"/>
                  </a:lnTo>
                  <a:cubicBezTo>
                    <a:pt x="10096" y="4384"/>
                    <a:pt x="10096" y="4300"/>
                    <a:pt x="10012" y="4300"/>
                  </a:cubicBezTo>
                  <a:cubicBezTo>
                    <a:pt x="9843" y="4300"/>
                    <a:pt x="9654" y="4489"/>
                    <a:pt x="9654" y="4658"/>
                  </a:cubicBezTo>
                  <a:cubicBezTo>
                    <a:pt x="9569" y="4826"/>
                    <a:pt x="9654" y="5100"/>
                    <a:pt x="9928" y="5185"/>
                  </a:cubicBezTo>
                  <a:lnTo>
                    <a:pt x="13089" y="6323"/>
                  </a:lnTo>
                  <a:lnTo>
                    <a:pt x="13089" y="9042"/>
                  </a:lnTo>
                  <a:cubicBezTo>
                    <a:pt x="11761" y="9126"/>
                    <a:pt x="10539" y="9758"/>
                    <a:pt x="9759" y="10812"/>
                  </a:cubicBezTo>
                  <a:lnTo>
                    <a:pt x="7462" y="9316"/>
                  </a:lnTo>
                  <a:lnTo>
                    <a:pt x="8073" y="6239"/>
                  </a:lnTo>
                  <a:cubicBezTo>
                    <a:pt x="8073" y="5965"/>
                    <a:pt x="7904" y="5712"/>
                    <a:pt x="7736" y="5712"/>
                  </a:cubicBezTo>
                  <a:lnTo>
                    <a:pt x="7652" y="5712"/>
                  </a:lnTo>
                  <a:cubicBezTo>
                    <a:pt x="7378" y="5712"/>
                    <a:pt x="7209" y="5796"/>
                    <a:pt x="7209" y="6070"/>
                  </a:cubicBezTo>
                  <a:lnTo>
                    <a:pt x="6682" y="8789"/>
                  </a:lnTo>
                  <a:lnTo>
                    <a:pt x="4574" y="7461"/>
                  </a:lnTo>
                  <a:lnTo>
                    <a:pt x="4490" y="3857"/>
                  </a:lnTo>
                  <a:cubicBezTo>
                    <a:pt x="4490" y="3604"/>
                    <a:pt x="4300" y="3435"/>
                    <a:pt x="4048" y="3435"/>
                  </a:cubicBezTo>
                  <a:cubicBezTo>
                    <a:pt x="3858" y="3435"/>
                    <a:pt x="3605" y="3604"/>
                    <a:pt x="3605" y="3857"/>
                  </a:cubicBezTo>
                  <a:lnTo>
                    <a:pt x="3689" y="6934"/>
                  </a:lnTo>
                  <a:lnTo>
                    <a:pt x="2467" y="6154"/>
                  </a:lnTo>
                  <a:cubicBezTo>
                    <a:pt x="2383" y="6154"/>
                    <a:pt x="2383" y="6070"/>
                    <a:pt x="2277" y="6070"/>
                  </a:cubicBezTo>
                  <a:cubicBezTo>
                    <a:pt x="2109" y="6070"/>
                    <a:pt x="1940" y="6154"/>
                    <a:pt x="1856" y="6323"/>
                  </a:cubicBezTo>
                  <a:cubicBezTo>
                    <a:pt x="1750" y="6491"/>
                    <a:pt x="1856" y="6765"/>
                    <a:pt x="2024" y="6934"/>
                  </a:cubicBezTo>
                  <a:lnTo>
                    <a:pt x="3247" y="7651"/>
                  </a:lnTo>
                  <a:lnTo>
                    <a:pt x="275" y="9126"/>
                  </a:lnTo>
                  <a:cubicBezTo>
                    <a:pt x="85" y="9316"/>
                    <a:pt x="1" y="9569"/>
                    <a:pt x="85" y="9758"/>
                  </a:cubicBezTo>
                  <a:cubicBezTo>
                    <a:pt x="170" y="9927"/>
                    <a:pt x="359" y="10011"/>
                    <a:pt x="528" y="10011"/>
                  </a:cubicBezTo>
                  <a:cubicBezTo>
                    <a:pt x="528" y="10011"/>
                    <a:pt x="612" y="10011"/>
                    <a:pt x="696" y="9927"/>
                  </a:cubicBezTo>
                  <a:lnTo>
                    <a:pt x="4132" y="8262"/>
                  </a:lnTo>
                  <a:lnTo>
                    <a:pt x="6239" y="9569"/>
                  </a:lnTo>
                  <a:lnTo>
                    <a:pt x="3774" y="11423"/>
                  </a:lnTo>
                  <a:cubicBezTo>
                    <a:pt x="3689" y="11508"/>
                    <a:pt x="3605" y="11676"/>
                    <a:pt x="3605" y="11866"/>
                  </a:cubicBezTo>
                  <a:lnTo>
                    <a:pt x="4659" y="11866"/>
                  </a:lnTo>
                  <a:lnTo>
                    <a:pt x="7019" y="10011"/>
                  </a:lnTo>
                  <a:lnTo>
                    <a:pt x="9317" y="11508"/>
                  </a:lnTo>
                  <a:cubicBezTo>
                    <a:pt x="9232" y="11592"/>
                    <a:pt x="9127" y="11760"/>
                    <a:pt x="9127" y="11866"/>
                  </a:cubicBezTo>
                  <a:lnTo>
                    <a:pt x="11508" y="11866"/>
                  </a:lnTo>
                  <a:lnTo>
                    <a:pt x="10539" y="11234"/>
                  </a:lnTo>
                  <a:cubicBezTo>
                    <a:pt x="11150" y="10454"/>
                    <a:pt x="12035" y="10011"/>
                    <a:pt x="13089" y="9927"/>
                  </a:cubicBezTo>
                  <a:lnTo>
                    <a:pt x="13089" y="11866"/>
                  </a:lnTo>
                  <a:lnTo>
                    <a:pt x="13974" y="11866"/>
                  </a:lnTo>
                  <a:lnTo>
                    <a:pt x="13974" y="9927"/>
                  </a:lnTo>
                  <a:cubicBezTo>
                    <a:pt x="15113" y="10011"/>
                    <a:pt x="16082" y="10707"/>
                    <a:pt x="16693" y="11592"/>
                  </a:cubicBezTo>
                  <a:lnTo>
                    <a:pt x="16251" y="11866"/>
                  </a:lnTo>
                  <a:lnTo>
                    <a:pt x="18084" y="11866"/>
                  </a:lnTo>
                  <a:lnTo>
                    <a:pt x="20192" y="10707"/>
                  </a:lnTo>
                  <a:lnTo>
                    <a:pt x="21520" y="11866"/>
                  </a:lnTo>
                  <a:lnTo>
                    <a:pt x="22826" y="11866"/>
                  </a:lnTo>
                  <a:lnTo>
                    <a:pt x="20993" y="10285"/>
                  </a:lnTo>
                  <a:lnTo>
                    <a:pt x="23185" y="9126"/>
                  </a:lnTo>
                  <a:lnTo>
                    <a:pt x="26346" y="10812"/>
                  </a:lnTo>
                  <a:cubicBezTo>
                    <a:pt x="26430" y="10896"/>
                    <a:pt x="26430" y="10896"/>
                    <a:pt x="26515" y="10896"/>
                  </a:cubicBezTo>
                  <a:cubicBezTo>
                    <a:pt x="26704" y="10896"/>
                    <a:pt x="26873" y="10812"/>
                    <a:pt x="26957" y="10622"/>
                  </a:cubicBezTo>
                  <a:cubicBezTo>
                    <a:pt x="27042" y="10454"/>
                    <a:pt x="26957" y="10180"/>
                    <a:pt x="26789" y="10095"/>
                  </a:cubicBezTo>
                  <a:lnTo>
                    <a:pt x="24070" y="8599"/>
                  </a:lnTo>
                  <a:lnTo>
                    <a:pt x="25377" y="7904"/>
                  </a:lnTo>
                  <a:cubicBezTo>
                    <a:pt x="25566" y="7819"/>
                    <a:pt x="25651" y="7545"/>
                    <a:pt x="25566" y="7377"/>
                  </a:cubicBezTo>
                  <a:cubicBezTo>
                    <a:pt x="25461" y="7208"/>
                    <a:pt x="25292" y="7124"/>
                    <a:pt x="25124" y="7124"/>
                  </a:cubicBezTo>
                  <a:cubicBezTo>
                    <a:pt x="25039" y="7124"/>
                    <a:pt x="25039" y="7124"/>
                    <a:pt x="24934" y="7208"/>
                  </a:cubicBezTo>
                  <a:lnTo>
                    <a:pt x="23627" y="7819"/>
                  </a:lnTo>
                  <a:lnTo>
                    <a:pt x="23796" y="4574"/>
                  </a:lnTo>
                  <a:cubicBezTo>
                    <a:pt x="23796" y="4300"/>
                    <a:pt x="23627" y="4131"/>
                    <a:pt x="23353" y="4131"/>
                  </a:cubicBezTo>
                  <a:cubicBezTo>
                    <a:pt x="23100" y="4131"/>
                    <a:pt x="22932" y="4300"/>
                    <a:pt x="22932" y="4574"/>
                  </a:cubicBezTo>
                  <a:lnTo>
                    <a:pt x="22742" y="8346"/>
                  </a:lnTo>
                  <a:lnTo>
                    <a:pt x="20550" y="9484"/>
                  </a:lnTo>
                  <a:lnTo>
                    <a:pt x="20108" y="6491"/>
                  </a:lnTo>
                  <a:cubicBezTo>
                    <a:pt x="20108" y="6239"/>
                    <a:pt x="19855" y="6070"/>
                    <a:pt x="19665" y="6070"/>
                  </a:cubicBezTo>
                  <a:lnTo>
                    <a:pt x="19581" y="6070"/>
                  </a:lnTo>
                  <a:cubicBezTo>
                    <a:pt x="19412" y="6154"/>
                    <a:pt x="19243" y="6323"/>
                    <a:pt x="19243" y="6597"/>
                  </a:cubicBezTo>
                  <a:lnTo>
                    <a:pt x="19770" y="9927"/>
                  </a:lnTo>
                  <a:lnTo>
                    <a:pt x="17473" y="11149"/>
                  </a:lnTo>
                  <a:cubicBezTo>
                    <a:pt x="16693" y="10011"/>
                    <a:pt x="15450" y="9126"/>
                    <a:pt x="13974" y="9042"/>
                  </a:cubicBezTo>
                  <a:lnTo>
                    <a:pt x="13974" y="6323"/>
                  </a:lnTo>
                  <a:lnTo>
                    <a:pt x="16862" y="5185"/>
                  </a:lnTo>
                  <a:cubicBezTo>
                    <a:pt x="17136" y="5100"/>
                    <a:pt x="17220" y="4826"/>
                    <a:pt x="17136" y="4658"/>
                  </a:cubicBezTo>
                  <a:cubicBezTo>
                    <a:pt x="17136" y="4489"/>
                    <a:pt x="16946" y="4300"/>
                    <a:pt x="16778" y="4300"/>
                  </a:cubicBezTo>
                  <a:cubicBezTo>
                    <a:pt x="16693" y="4300"/>
                    <a:pt x="16609" y="4384"/>
                    <a:pt x="16609" y="4384"/>
                  </a:cubicBezTo>
                  <a:lnTo>
                    <a:pt x="13974" y="5353"/>
                  </a:lnTo>
                  <a:lnTo>
                    <a:pt x="13974" y="2909"/>
                  </a:lnTo>
                  <a:lnTo>
                    <a:pt x="16946" y="970"/>
                  </a:lnTo>
                  <a:cubicBezTo>
                    <a:pt x="17220" y="801"/>
                    <a:pt x="17220" y="527"/>
                    <a:pt x="17136" y="358"/>
                  </a:cubicBezTo>
                  <a:cubicBezTo>
                    <a:pt x="17030" y="169"/>
                    <a:pt x="16862" y="169"/>
                    <a:pt x="16778" y="169"/>
                  </a:cubicBezTo>
                  <a:lnTo>
                    <a:pt x="16504" y="169"/>
                  </a:lnTo>
                  <a:lnTo>
                    <a:pt x="13974" y="1855"/>
                  </a:lnTo>
                  <a:lnTo>
                    <a:pt x="13974" y="443"/>
                  </a:lnTo>
                  <a:cubicBezTo>
                    <a:pt x="13974" y="169"/>
                    <a:pt x="13785" y="0"/>
                    <a:pt x="1353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5"/>
            <p:cNvSpPr/>
            <p:nvPr/>
          </p:nvSpPr>
          <p:spPr>
            <a:xfrm flipH="1">
              <a:off x="2038374" y="294983"/>
              <a:ext cx="708693" cy="423612"/>
            </a:xfrm>
            <a:custGeom>
              <a:rect b="b" l="l" r="r" t="t"/>
              <a:pathLst>
                <a:path extrusionOk="0" h="15534" w="25988">
                  <a:moveTo>
                    <a:pt x="3331" y="1"/>
                  </a:moveTo>
                  <a:cubicBezTo>
                    <a:pt x="3331" y="85"/>
                    <a:pt x="3415" y="169"/>
                    <a:pt x="3415" y="169"/>
                  </a:cubicBezTo>
                  <a:cubicBezTo>
                    <a:pt x="3500" y="338"/>
                    <a:pt x="3689" y="338"/>
                    <a:pt x="3774" y="338"/>
                  </a:cubicBezTo>
                  <a:cubicBezTo>
                    <a:pt x="3858" y="338"/>
                    <a:pt x="3942" y="338"/>
                    <a:pt x="4026" y="254"/>
                  </a:cubicBezTo>
                  <a:lnTo>
                    <a:pt x="4385" y="1"/>
                  </a:lnTo>
                  <a:close/>
                  <a:moveTo>
                    <a:pt x="21246" y="1"/>
                  </a:moveTo>
                  <a:lnTo>
                    <a:pt x="22299" y="865"/>
                  </a:lnTo>
                  <a:cubicBezTo>
                    <a:pt x="22384" y="949"/>
                    <a:pt x="22468" y="1055"/>
                    <a:pt x="22552" y="1055"/>
                  </a:cubicBezTo>
                  <a:cubicBezTo>
                    <a:pt x="22742" y="1055"/>
                    <a:pt x="22826" y="949"/>
                    <a:pt x="22911" y="865"/>
                  </a:cubicBezTo>
                  <a:cubicBezTo>
                    <a:pt x="23079" y="696"/>
                    <a:pt x="23079" y="422"/>
                    <a:pt x="22826" y="254"/>
                  </a:cubicBezTo>
                  <a:lnTo>
                    <a:pt x="22552" y="1"/>
                  </a:lnTo>
                  <a:close/>
                  <a:moveTo>
                    <a:pt x="9738" y="85"/>
                  </a:moveTo>
                  <a:lnTo>
                    <a:pt x="12541" y="1834"/>
                  </a:lnTo>
                  <a:lnTo>
                    <a:pt x="9654" y="3415"/>
                  </a:lnTo>
                  <a:cubicBezTo>
                    <a:pt x="9485" y="2888"/>
                    <a:pt x="9295" y="2361"/>
                    <a:pt x="9295" y="1834"/>
                  </a:cubicBezTo>
                  <a:cubicBezTo>
                    <a:pt x="9295" y="1223"/>
                    <a:pt x="9485" y="612"/>
                    <a:pt x="9738" y="85"/>
                  </a:cubicBezTo>
                  <a:close/>
                  <a:moveTo>
                    <a:pt x="16756" y="528"/>
                  </a:moveTo>
                  <a:cubicBezTo>
                    <a:pt x="16946" y="949"/>
                    <a:pt x="17030" y="1392"/>
                    <a:pt x="17030" y="1834"/>
                  </a:cubicBezTo>
                  <a:cubicBezTo>
                    <a:pt x="17030" y="2446"/>
                    <a:pt x="16946" y="2973"/>
                    <a:pt x="16672" y="3415"/>
                  </a:cubicBezTo>
                  <a:lnTo>
                    <a:pt x="14227" y="1919"/>
                  </a:lnTo>
                  <a:lnTo>
                    <a:pt x="16756" y="528"/>
                  </a:lnTo>
                  <a:close/>
                  <a:moveTo>
                    <a:pt x="12815" y="2635"/>
                  </a:moveTo>
                  <a:lnTo>
                    <a:pt x="12815" y="5691"/>
                  </a:lnTo>
                  <a:cubicBezTo>
                    <a:pt x="11677" y="5607"/>
                    <a:pt x="10708" y="4996"/>
                    <a:pt x="10096" y="4111"/>
                  </a:cubicBezTo>
                  <a:lnTo>
                    <a:pt x="12815" y="2635"/>
                  </a:lnTo>
                  <a:close/>
                  <a:moveTo>
                    <a:pt x="13700" y="2530"/>
                  </a:moveTo>
                  <a:lnTo>
                    <a:pt x="16230" y="4216"/>
                  </a:lnTo>
                  <a:cubicBezTo>
                    <a:pt x="15618" y="4996"/>
                    <a:pt x="14754" y="5523"/>
                    <a:pt x="13700" y="5691"/>
                  </a:cubicBezTo>
                  <a:lnTo>
                    <a:pt x="13700" y="2530"/>
                  </a:lnTo>
                  <a:close/>
                  <a:moveTo>
                    <a:pt x="8853" y="1"/>
                  </a:moveTo>
                  <a:cubicBezTo>
                    <a:pt x="8600" y="612"/>
                    <a:pt x="8431" y="1223"/>
                    <a:pt x="8431" y="1834"/>
                  </a:cubicBezTo>
                  <a:cubicBezTo>
                    <a:pt x="8431" y="2530"/>
                    <a:pt x="8600" y="3162"/>
                    <a:pt x="8853" y="3773"/>
                  </a:cubicBezTo>
                  <a:lnTo>
                    <a:pt x="7019" y="4827"/>
                  </a:lnTo>
                  <a:lnTo>
                    <a:pt x="4469" y="2530"/>
                  </a:lnTo>
                  <a:cubicBezTo>
                    <a:pt x="4385" y="2446"/>
                    <a:pt x="4300" y="2361"/>
                    <a:pt x="4216" y="2361"/>
                  </a:cubicBezTo>
                  <a:cubicBezTo>
                    <a:pt x="4111" y="2361"/>
                    <a:pt x="3942" y="2446"/>
                    <a:pt x="3858" y="2530"/>
                  </a:cubicBezTo>
                  <a:cubicBezTo>
                    <a:pt x="3689" y="2720"/>
                    <a:pt x="3774" y="2973"/>
                    <a:pt x="3942" y="3162"/>
                  </a:cubicBezTo>
                  <a:lnTo>
                    <a:pt x="6218" y="5270"/>
                  </a:lnTo>
                  <a:lnTo>
                    <a:pt x="4026" y="6408"/>
                  </a:lnTo>
                  <a:lnTo>
                    <a:pt x="696" y="4469"/>
                  </a:lnTo>
                  <a:cubicBezTo>
                    <a:pt x="696" y="4385"/>
                    <a:pt x="612" y="4385"/>
                    <a:pt x="528" y="4385"/>
                  </a:cubicBezTo>
                  <a:cubicBezTo>
                    <a:pt x="338" y="4385"/>
                    <a:pt x="170" y="4469"/>
                    <a:pt x="170" y="4553"/>
                  </a:cubicBezTo>
                  <a:cubicBezTo>
                    <a:pt x="1" y="4827"/>
                    <a:pt x="85" y="5080"/>
                    <a:pt x="254" y="5164"/>
                  </a:cubicBezTo>
                  <a:lnTo>
                    <a:pt x="3057" y="6935"/>
                  </a:lnTo>
                  <a:lnTo>
                    <a:pt x="1308" y="7904"/>
                  </a:lnTo>
                  <a:cubicBezTo>
                    <a:pt x="1055" y="7989"/>
                    <a:pt x="1055" y="8242"/>
                    <a:pt x="1139" y="8431"/>
                  </a:cubicBezTo>
                  <a:cubicBezTo>
                    <a:pt x="1223" y="8600"/>
                    <a:pt x="1308" y="8684"/>
                    <a:pt x="1476" y="8684"/>
                  </a:cubicBezTo>
                  <a:cubicBezTo>
                    <a:pt x="1582" y="8684"/>
                    <a:pt x="1666" y="8684"/>
                    <a:pt x="1750" y="8600"/>
                  </a:cubicBezTo>
                  <a:lnTo>
                    <a:pt x="3500" y="7630"/>
                  </a:lnTo>
                  <a:lnTo>
                    <a:pt x="3247" y="10707"/>
                  </a:lnTo>
                  <a:cubicBezTo>
                    <a:pt x="3247" y="10960"/>
                    <a:pt x="3415" y="11150"/>
                    <a:pt x="3689" y="11150"/>
                  </a:cubicBezTo>
                  <a:cubicBezTo>
                    <a:pt x="3942" y="11150"/>
                    <a:pt x="4111" y="10960"/>
                    <a:pt x="4111" y="10792"/>
                  </a:cubicBezTo>
                  <a:lnTo>
                    <a:pt x="4385" y="7188"/>
                  </a:lnTo>
                  <a:lnTo>
                    <a:pt x="6577" y="5965"/>
                  </a:lnTo>
                  <a:lnTo>
                    <a:pt x="6935" y="8768"/>
                  </a:lnTo>
                  <a:cubicBezTo>
                    <a:pt x="6935" y="9042"/>
                    <a:pt x="7188" y="9211"/>
                    <a:pt x="7378" y="9211"/>
                  </a:cubicBezTo>
                  <a:lnTo>
                    <a:pt x="7462" y="9211"/>
                  </a:lnTo>
                  <a:cubicBezTo>
                    <a:pt x="7630" y="9127"/>
                    <a:pt x="7799" y="8958"/>
                    <a:pt x="7799" y="8684"/>
                  </a:cubicBezTo>
                  <a:lnTo>
                    <a:pt x="7462" y="5523"/>
                  </a:lnTo>
                  <a:lnTo>
                    <a:pt x="9295" y="4553"/>
                  </a:lnTo>
                  <a:cubicBezTo>
                    <a:pt x="10096" y="5691"/>
                    <a:pt x="11319" y="6492"/>
                    <a:pt x="12815" y="6577"/>
                  </a:cubicBezTo>
                  <a:lnTo>
                    <a:pt x="12815" y="8600"/>
                  </a:lnTo>
                  <a:lnTo>
                    <a:pt x="9654" y="9738"/>
                  </a:lnTo>
                  <a:cubicBezTo>
                    <a:pt x="9380" y="9822"/>
                    <a:pt x="9295" y="10096"/>
                    <a:pt x="9380" y="10349"/>
                  </a:cubicBezTo>
                  <a:cubicBezTo>
                    <a:pt x="9380" y="10539"/>
                    <a:pt x="9569" y="10623"/>
                    <a:pt x="9738" y="10623"/>
                  </a:cubicBezTo>
                  <a:lnTo>
                    <a:pt x="9907" y="10623"/>
                  </a:lnTo>
                  <a:lnTo>
                    <a:pt x="12815" y="9569"/>
                  </a:lnTo>
                  <a:lnTo>
                    <a:pt x="12815" y="12014"/>
                  </a:lnTo>
                  <a:lnTo>
                    <a:pt x="9569" y="14038"/>
                  </a:lnTo>
                  <a:cubicBezTo>
                    <a:pt x="9295" y="14122"/>
                    <a:pt x="9295" y="14396"/>
                    <a:pt x="9380" y="14564"/>
                  </a:cubicBezTo>
                  <a:cubicBezTo>
                    <a:pt x="9485" y="14754"/>
                    <a:pt x="9654" y="14838"/>
                    <a:pt x="9738" y="14838"/>
                  </a:cubicBezTo>
                  <a:cubicBezTo>
                    <a:pt x="9822" y="14838"/>
                    <a:pt x="9907" y="14838"/>
                    <a:pt x="10012" y="14754"/>
                  </a:cubicBezTo>
                  <a:lnTo>
                    <a:pt x="12815" y="13068"/>
                  </a:lnTo>
                  <a:lnTo>
                    <a:pt x="12815" y="15091"/>
                  </a:lnTo>
                  <a:cubicBezTo>
                    <a:pt x="12815" y="15365"/>
                    <a:pt x="12984" y="15534"/>
                    <a:pt x="13258" y="15534"/>
                  </a:cubicBezTo>
                  <a:cubicBezTo>
                    <a:pt x="13511" y="15534"/>
                    <a:pt x="13700" y="15365"/>
                    <a:pt x="13700" y="15091"/>
                  </a:cubicBezTo>
                  <a:lnTo>
                    <a:pt x="13700" y="13068"/>
                  </a:lnTo>
                  <a:lnTo>
                    <a:pt x="16230" y="14754"/>
                  </a:lnTo>
                  <a:cubicBezTo>
                    <a:pt x="16335" y="14838"/>
                    <a:pt x="16419" y="14838"/>
                    <a:pt x="16504" y="14838"/>
                  </a:cubicBezTo>
                  <a:cubicBezTo>
                    <a:pt x="16588" y="14838"/>
                    <a:pt x="16756" y="14754"/>
                    <a:pt x="16862" y="14649"/>
                  </a:cubicBezTo>
                  <a:cubicBezTo>
                    <a:pt x="16946" y="14396"/>
                    <a:pt x="16946" y="14122"/>
                    <a:pt x="16672" y="14038"/>
                  </a:cubicBezTo>
                  <a:lnTo>
                    <a:pt x="13700" y="12014"/>
                  </a:lnTo>
                  <a:lnTo>
                    <a:pt x="13700" y="9569"/>
                  </a:lnTo>
                  <a:lnTo>
                    <a:pt x="16335" y="10623"/>
                  </a:lnTo>
                  <a:lnTo>
                    <a:pt x="16504" y="10623"/>
                  </a:lnTo>
                  <a:cubicBezTo>
                    <a:pt x="16672" y="10623"/>
                    <a:pt x="16862" y="10539"/>
                    <a:pt x="16862" y="10349"/>
                  </a:cubicBezTo>
                  <a:cubicBezTo>
                    <a:pt x="16946" y="10096"/>
                    <a:pt x="16862" y="9822"/>
                    <a:pt x="16588" y="9738"/>
                  </a:cubicBezTo>
                  <a:lnTo>
                    <a:pt x="13700" y="8600"/>
                  </a:lnTo>
                  <a:lnTo>
                    <a:pt x="13700" y="6577"/>
                  </a:lnTo>
                  <a:cubicBezTo>
                    <a:pt x="15007" y="6408"/>
                    <a:pt x="16230" y="5691"/>
                    <a:pt x="17030" y="4638"/>
                  </a:cubicBezTo>
                  <a:lnTo>
                    <a:pt x="18695" y="5691"/>
                  </a:lnTo>
                  <a:lnTo>
                    <a:pt x="18000" y="9042"/>
                  </a:lnTo>
                  <a:cubicBezTo>
                    <a:pt x="17916" y="9295"/>
                    <a:pt x="18084" y="9485"/>
                    <a:pt x="18253" y="9569"/>
                  </a:cubicBezTo>
                  <a:lnTo>
                    <a:pt x="18337" y="9569"/>
                  </a:lnTo>
                  <a:cubicBezTo>
                    <a:pt x="18611" y="9569"/>
                    <a:pt x="18780" y="9380"/>
                    <a:pt x="18780" y="9211"/>
                  </a:cubicBezTo>
                  <a:lnTo>
                    <a:pt x="19496" y="6218"/>
                  </a:lnTo>
                  <a:lnTo>
                    <a:pt x="21604" y="7546"/>
                  </a:lnTo>
                  <a:lnTo>
                    <a:pt x="21499" y="11319"/>
                  </a:lnTo>
                  <a:cubicBezTo>
                    <a:pt x="21499" y="11593"/>
                    <a:pt x="21688" y="11761"/>
                    <a:pt x="21941" y="11846"/>
                  </a:cubicBezTo>
                  <a:cubicBezTo>
                    <a:pt x="22215" y="11846"/>
                    <a:pt x="22384" y="11593"/>
                    <a:pt x="22384" y="11403"/>
                  </a:cubicBezTo>
                  <a:lnTo>
                    <a:pt x="22468" y="8073"/>
                  </a:lnTo>
                  <a:lnTo>
                    <a:pt x="24133" y="9211"/>
                  </a:lnTo>
                  <a:lnTo>
                    <a:pt x="24407" y="9211"/>
                  </a:lnTo>
                  <a:cubicBezTo>
                    <a:pt x="24576" y="9211"/>
                    <a:pt x="24660" y="9211"/>
                    <a:pt x="24765" y="9042"/>
                  </a:cubicBezTo>
                  <a:cubicBezTo>
                    <a:pt x="24934" y="8853"/>
                    <a:pt x="24850" y="8600"/>
                    <a:pt x="24660" y="8431"/>
                  </a:cubicBezTo>
                  <a:lnTo>
                    <a:pt x="22911" y="7377"/>
                  </a:lnTo>
                  <a:lnTo>
                    <a:pt x="25714" y="6050"/>
                  </a:lnTo>
                  <a:cubicBezTo>
                    <a:pt x="25903" y="5965"/>
                    <a:pt x="25988" y="5691"/>
                    <a:pt x="25903" y="5523"/>
                  </a:cubicBezTo>
                  <a:cubicBezTo>
                    <a:pt x="25819" y="5354"/>
                    <a:pt x="25629" y="5270"/>
                    <a:pt x="25545" y="5270"/>
                  </a:cubicBezTo>
                  <a:lnTo>
                    <a:pt x="25292" y="5270"/>
                  </a:lnTo>
                  <a:lnTo>
                    <a:pt x="22025" y="6851"/>
                  </a:lnTo>
                  <a:lnTo>
                    <a:pt x="19918" y="5523"/>
                  </a:lnTo>
                  <a:lnTo>
                    <a:pt x="22215" y="3773"/>
                  </a:lnTo>
                  <a:cubicBezTo>
                    <a:pt x="22384" y="3689"/>
                    <a:pt x="22468" y="3415"/>
                    <a:pt x="22299" y="3162"/>
                  </a:cubicBezTo>
                  <a:cubicBezTo>
                    <a:pt x="22215" y="3057"/>
                    <a:pt x="22131" y="2973"/>
                    <a:pt x="21941" y="2973"/>
                  </a:cubicBezTo>
                  <a:cubicBezTo>
                    <a:pt x="21857" y="2973"/>
                    <a:pt x="21773" y="3057"/>
                    <a:pt x="21688" y="3057"/>
                  </a:cubicBezTo>
                  <a:lnTo>
                    <a:pt x="19138" y="4996"/>
                  </a:lnTo>
                  <a:lnTo>
                    <a:pt x="17473" y="3942"/>
                  </a:lnTo>
                  <a:cubicBezTo>
                    <a:pt x="17726" y="3247"/>
                    <a:pt x="17916" y="2635"/>
                    <a:pt x="17916" y="1834"/>
                  </a:cubicBezTo>
                  <a:cubicBezTo>
                    <a:pt x="17916" y="1223"/>
                    <a:pt x="17810" y="612"/>
                    <a:pt x="17557" y="85"/>
                  </a:cubicBezTo>
                  <a:lnTo>
                    <a:pt x="17810" y="1"/>
                  </a:lnTo>
                  <a:lnTo>
                    <a:pt x="15977" y="1"/>
                  </a:lnTo>
                  <a:lnTo>
                    <a:pt x="13700" y="1223"/>
                  </a:lnTo>
                  <a:lnTo>
                    <a:pt x="13700" y="1"/>
                  </a:lnTo>
                  <a:lnTo>
                    <a:pt x="12815" y="1"/>
                  </a:lnTo>
                  <a:lnTo>
                    <a:pt x="12815" y="949"/>
                  </a:lnTo>
                  <a:lnTo>
                    <a:pt x="1123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7" name="Google Shape;2067;p25"/>
          <p:cNvSpPr/>
          <p:nvPr/>
        </p:nvSpPr>
        <p:spPr>
          <a:xfrm flipH="1">
            <a:off x="156504" y="4097969"/>
            <a:ext cx="852378" cy="833398"/>
          </a:xfrm>
          <a:custGeom>
            <a:rect b="b" l="l" r="r" t="t"/>
            <a:pathLst>
              <a:path extrusionOk="0" h="30561" w="31257">
                <a:moveTo>
                  <a:pt x="15723" y="11150"/>
                </a:moveTo>
                <a:cubicBezTo>
                  <a:pt x="16335" y="11150"/>
                  <a:pt x="16861" y="11255"/>
                  <a:pt x="17388" y="11424"/>
                </a:cubicBezTo>
                <a:lnTo>
                  <a:pt x="15808" y="14585"/>
                </a:lnTo>
                <a:lnTo>
                  <a:pt x="13700" y="11592"/>
                </a:lnTo>
                <a:cubicBezTo>
                  <a:pt x="14396" y="11255"/>
                  <a:pt x="15028" y="11150"/>
                  <a:pt x="15723" y="11150"/>
                </a:cubicBezTo>
                <a:close/>
                <a:moveTo>
                  <a:pt x="18274" y="11951"/>
                </a:moveTo>
                <a:cubicBezTo>
                  <a:pt x="18716" y="12203"/>
                  <a:pt x="19053" y="12562"/>
                  <a:pt x="19327" y="13004"/>
                </a:cubicBezTo>
                <a:cubicBezTo>
                  <a:pt x="19770" y="13531"/>
                  <a:pt x="19939" y="14142"/>
                  <a:pt x="20023" y="14669"/>
                </a:cubicBezTo>
                <a:lnTo>
                  <a:pt x="16777" y="14838"/>
                </a:lnTo>
                <a:lnTo>
                  <a:pt x="18274" y="11951"/>
                </a:lnTo>
                <a:close/>
                <a:moveTo>
                  <a:pt x="12920" y="12119"/>
                </a:moveTo>
                <a:lnTo>
                  <a:pt x="14838" y="14943"/>
                </a:lnTo>
                <a:lnTo>
                  <a:pt x="11340" y="15112"/>
                </a:lnTo>
                <a:cubicBezTo>
                  <a:pt x="11508" y="13974"/>
                  <a:pt x="12035" y="12920"/>
                  <a:pt x="12920" y="12119"/>
                </a:cubicBezTo>
                <a:close/>
                <a:moveTo>
                  <a:pt x="20107" y="15723"/>
                </a:moveTo>
                <a:cubicBezTo>
                  <a:pt x="20107" y="16861"/>
                  <a:pt x="19580" y="17915"/>
                  <a:pt x="18716" y="18800"/>
                </a:cubicBezTo>
                <a:lnTo>
                  <a:pt x="16693" y="15892"/>
                </a:lnTo>
                <a:lnTo>
                  <a:pt x="20107" y="15723"/>
                </a:lnTo>
                <a:close/>
                <a:moveTo>
                  <a:pt x="15112" y="15892"/>
                </a:moveTo>
                <a:lnTo>
                  <a:pt x="13447" y="19243"/>
                </a:lnTo>
                <a:cubicBezTo>
                  <a:pt x="12920" y="18969"/>
                  <a:pt x="12478" y="18526"/>
                  <a:pt x="12119" y="17999"/>
                </a:cubicBezTo>
                <a:cubicBezTo>
                  <a:pt x="11677" y="17472"/>
                  <a:pt x="11508" y="16777"/>
                  <a:pt x="11424" y="16081"/>
                </a:cubicBezTo>
                <a:lnTo>
                  <a:pt x="15112" y="15892"/>
                </a:lnTo>
                <a:close/>
                <a:moveTo>
                  <a:pt x="15892" y="16524"/>
                </a:moveTo>
                <a:lnTo>
                  <a:pt x="17915" y="19327"/>
                </a:lnTo>
                <a:cubicBezTo>
                  <a:pt x="17220" y="19770"/>
                  <a:pt x="16503" y="19938"/>
                  <a:pt x="15723" y="19938"/>
                </a:cubicBezTo>
                <a:cubicBezTo>
                  <a:pt x="15281" y="19938"/>
                  <a:pt x="14754" y="19854"/>
                  <a:pt x="14311" y="19685"/>
                </a:cubicBezTo>
                <a:lnTo>
                  <a:pt x="15892" y="16524"/>
                </a:lnTo>
                <a:close/>
                <a:moveTo>
                  <a:pt x="18800" y="0"/>
                </a:moveTo>
                <a:cubicBezTo>
                  <a:pt x="18526" y="190"/>
                  <a:pt x="18526" y="527"/>
                  <a:pt x="18611" y="717"/>
                </a:cubicBezTo>
                <a:lnTo>
                  <a:pt x="20992" y="4405"/>
                </a:lnTo>
                <a:lnTo>
                  <a:pt x="19665" y="6934"/>
                </a:lnTo>
                <a:lnTo>
                  <a:pt x="17304" y="4405"/>
                </a:lnTo>
                <a:cubicBezTo>
                  <a:pt x="17135" y="4300"/>
                  <a:pt x="17030" y="4216"/>
                  <a:pt x="16861" y="4216"/>
                </a:cubicBezTo>
                <a:cubicBezTo>
                  <a:pt x="16777" y="4216"/>
                  <a:pt x="16693" y="4300"/>
                  <a:pt x="16609" y="4405"/>
                </a:cubicBezTo>
                <a:cubicBezTo>
                  <a:pt x="16335" y="4574"/>
                  <a:pt x="16335" y="4827"/>
                  <a:pt x="16503" y="5101"/>
                </a:cubicBezTo>
                <a:lnTo>
                  <a:pt x="19243" y="7904"/>
                </a:lnTo>
                <a:lnTo>
                  <a:pt x="17831" y="10538"/>
                </a:lnTo>
                <a:cubicBezTo>
                  <a:pt x="17220" y="10286"/>
                  <a:pt x="16419" y="10096"/>
                  <a:pt x="15723" y="10096"/>
                </a:cubicBezTo>
                <a:cubicBezTo>
                  <a:pt x="14838" y="10096"/>
                  <a:pt x="13974" y="10370"/>
                  <a:pt x="13173" y="10812"/>
                </a:cubicBezTo>
                <a:lnTo>
                  <a:pt x="11424" y="8262"/>
                </a:lnTo>
                <a:lnTo>
                  <a:pt x="13447" y="5269"/>
                </a:lnTo>
                <a:cubicBezTo>
                  <a:pt x="13616" y="5017"/>
                  <a:pt x="13531" y="4743"/>
                  <a:pt x="13257" y="4574"/>
                </a:cubicBezTo>
                <a:cubicBezTo>
                  <a:pt x="13173" y="4574"/>
                  <a:pt x="13089" y="4490"/>
                  <a:pt x="13005" y="4490"/>
                </a:cubicBezTo>
                <a:cubicBezTo>
                  <a:pt x="12815" y="4490"/>
                  <a:pt x="12731" y="4574"/>
                  <a:pt x="12562" y="4743"/>
                </a:cubicBezTo>
                <a:lnTo>
                  <a:pt x="10813" y="7377"/>
                </a:lnTo>
                <a:lnTo>
                  <a:pt x="9232" y="5101"/>
                </a:lnTo>
                <a:lnTo>
                  <a:pt x="10707" y="1244"/>
                </a:lnTo>
                <a:cubicBezTo>
                  <a:pt x="10813" y="970"/>
                  <a:pt x="10707" y="717"/>
                  <a:pt x="10454" y="612"/>
                </a:cubicBezTo>
                <a:cubicBezTo>
                  <a:pt x="10370" y="612"/>
                  <a:pt x="10370" y="527"/>
                  <a:pt x="10286" y="527"/>
                </a:cubicBezTo>
                <a:cubicBezTo>
                  <a:pt x="10096" y="527"/>
                  <a:pt x="9927" y="717"/>
                  <a:pt x="9843" y="886"/>
                </a:cubicBezTo>
                <a:lnTo>
                  <a:pt x="8515" y="4047"/>
                </a:lnTo>
                <a:lnTo>
                  <a:pt x="7546" y="2719"/>
                </a:lnTo>
                <a:cubicBezTo>
                  <a:pt x="7461" y="2635"/>
                  <a:pt x="7293" y="2551"/>
                  <a:pt x="7209" y="2551"/>
                </a:cubicBezTo>
                <a:cubicBezTo>
                  <a:pt x="7124" y="2551"/>
                  <a:pt x="6935" y="2551"/>
                  <a:pt x="6850" y="2635"/>
                </a:cubicBezTo>
                <a:cubicBezTo>
                  <a:pt x="6682" y="2825"/>
                  <a:pt x="6597" y="3078"/>
                  <a:pt x="6766" y="3352"/>
                </a:cubicBezTo>
                <a:lnTo>
                  <a:pt x="7735" y="4658"/>
                </a:lnTo>
                <a:lnTo>
                  <a:pt x="3963" y="4932"/>
                </a:lnTo>
                <a:cubicBezTo>
                  <a:pt x="3689" y="4932"/>
                  <a:pt x="3520" y="5185"/>
                  <a:pt x="3520" y="5459"/>
                </a:cubicBezTo>
                <a:cubicBezTo>
                  <a:pt x="3520" y="5712"/>
                  <a:pt x="3689" y="5986"/>
                  <a:pt x="3963" y="5986"/>
                </a:cubicBezTo>
                <a:lnTo>
                  <a:pt x="4047" y="5986"/>
                </a:lnTo>
                <a:lnTo>
                  <a:pt x="8347" y="5628"/>
                </a:lnTo>
                <a:lnTo>
                  <a:pt x="10012" y="7988"/>
                </a:lnTo>
                <a:lnTo>
                  <a:pt x="6597" y="8873"/>
                </a:lnTo>
                <a:cubicBezTo>
                  <a:pt x="6323" y="8958"/>
                  <a:pt x="6155" y="9232"/>
                  <a:pt x="6239" y="9485"/>
                </a:cubicBezTo>
                <a:cubicBezTo>
                  <a:pt x="6323" y="9759"/>
                  <a:pt x="6492" y="9843"/>
                  <a:pt x="6766" y="9843"/>
                </a:cubicBezTo>
                <a:lnTo>
                  <a:pt x="6850" y="9843"/>
                </a:lnTo>
                <a:lnTo>
                  <a:pt x="10623" y="8873"/>
                </a:lnTo>
                <a:lnTo>
                  <a:pt x="12288" y="11339"/>
                </a:lnTo>
                <a:cubicBezTo>
                  <a:pt x="11150" y="12309"/>
                  <a:pt x="10454" y="13700"/>
                  <a:pt x="10370" y="15112"/>
                </a:cubicBezTo>
                <a:lnTo>
                  <a:pt x="7209" y="15281"/>
                </a:lnTo>
                <a:lnTo>
                  <a:pt x="5796" y="12035"/>
                </a:lnTo>
                <a:cubicBezTo>
                  <a:pt x="5712" y="11782"/>
                  <a:pt x="5544" y="11677"/>
                  <a:pt x="5354" y="11677"/>
                </a:cubicBezTo>
                <a:cubicBezTo>
                  <a:pt x="5270" y="11677"/>
                  <a:pt x="5185" y="11677"/>
                  <a:pt x="5101" y="11782"/>
                </a:cubicBezTo>
                <a:cubicBezTo>
                  <a:pt x="4827" y="11866"/>
                  <a:pt x="4743" y="12119"/>
                  <a:pt x="4827" y="12393"/>
                </a:cubicBezTo>
                <a:lnTo>
                  <a:pt x="6155" y="15365"/>
                </a:lnTo>
                <a:lnTo>
                  <a:pt x="3331" y="15470"/>
                </a:lnTo>
                <a:lnTo>
                  <a:pt x="970" y="12119"/>
                </a:lnTo>
                <a:cubicBezTo>
                  <a:pt x="886" y="11951"/>
                  <a:pt x="696" y="11951"/>
                  <a:pt x="527" y="11951"/>
                </a:cubicBezTo>
                <a:cubicBezTo>
                  <a:pt x="443" y="11951"/>
                  <a:pt x="359" y="11951"/>
                  <a:pt x="275" y="12035"/>
                </a:cubicBezTo>
                <a:cubicBezTo>
                  <a:pt x="1" y="12119"/>
                  <a:pt x="1" y="12477"/>
                  <a:pt x="85" y="12730"/>
                </a:cubicBezTo>
                <a:lnTo>
                  <a:pt x="2108" y="15555"/>
                </a:lnTo>
                <a:lnTo>
                  <a:pt x="527" y="15555"/>
                </a:lnTo>
                <a:cubicBezTo>
                  <a:pt x="275" y="15639"/>
                  <a:pt x="85" y="15807"/>
                  <a:pt x="85" y="16081"/>
                </a:cubicBezTo>
                <a:cubicBezTo>
                  <a:pt x="85" y="16334"/>
                  <a:pt x="275" y="16608"/>
                  <a:pt x="527" y="16608"/>
                </a:cubicBezTo>
                <a:lnTo>
                  <a:pt x="612" y="16608"/>
                </a:lnTo>
                <a:lnTo>
                  <a:pt x="2192" y="16524"/>
                </a:lnTo>
                <a:lnTo>
                  <a:pt x="2192" y="16524"/>
                </a:lnTo>
                <a:lnTo>
                  <a:pt x="443" y="19854"/>
                </a:lnTo>
                <a:cubicBezTo>
                  <a:pt x="359" y="20023"/>
                  <a:pt x="443" y="20381"/>
                  <a:pt x="612" y="20465"/>
                </a:cubicBezTo>
                <a:cubicBezTo>
                  <a:pt x="696" y="20550"/>
                  <a:pt x="801" y="20550"/>
                  <a:pt x="886" y="20550"/>
                </a:cubicBezTo>
                <a:cubicBezTo>
                  <a:pt x="970" y="20550"/>
                  <a:pt x="1054" y="20550"/>
                  <a:pt x="1139" y="20465"/>
                </a:cubicBezTo>
                <a:cubicBezTo>
                  <a:pt x="1223" y="20465"/>
                  <a:pt x="1328" y="20381"/>
                  <a:pt x="1328" y="20297"/>
                </a:cubicBezTo>
                <a:lnTo>
                  <a:pt x="3436" y="16419"/>
                </a:lnTo>
                <a:lnTo>
                  <a:pt x="6239" y="16334"/>
                </a:lnTo>
                <a:lnTo>
                  <a:pt x="5185" y="19685"/>
                </a:lnTo>
                <a:cubicBezTo>
                  <a:pt x="5101" y="19938"/>
                  <a:pt x="5270" y="20212"/>
                  <a:pt x="5544" y="20297"/>
                </a:cubicBezTo>
                <a:cubicBezTo>
                  <a:pt x="5544" y="20297"/>
                  <a:pt x="5628" y="20381"/>
                  <a:pt x="5712" y="20381"/>
                </a:cubicBezTo>
                <a:cubicBezTo>
                  <a:pt x="5796" y="20381"/>
                  <a:pt x="5881" y="20297"/>
                  <a:pt x="5965" y="20297"/>
                </a:cubicBezTo>
                <a:cubicBezTo>
                  <a:pt x="6070" y="20212"/>
                  <a:pt x="6155" y="20107"/>
                  <a:pt x="6155" y="20023"/>
                </a:cubicBezTo>
                <a:lnTo>
                  <a:pt x="7293" y="16250"/>
                </a:lnTo>
                <a:lnTo>
                  <a:pt x="10370" y="16166"/>
                </a:lnTo>
                <a:cubicBezTo>
                  <a:pt x="10454" y="17051"/>
                  <a:pt x="10813" y="17831"/>
                  <a:pt x="11340" y="18632"/>
                </a:cubicBezTo>
                <a:cubicBezTo>
                  <a:pt x="11761" y="19243"/>
                  <a:pt x="12288" y="19770"/>
                  <a:pt x="13005" y="20107"/>
                </a:cubicBezTo>
                <a:lnTo>
                  <a:pt x="11866" y="22320"/>
                </a:lnTo>
                <a:lnTo>
                  <a:pt x="7988" y="21793"/>
                </a:lnTo>
                <a:cubicBezTo>
                  <a:pt x="7735" y="21793"/>
                  <a:pt x="7461" y="21962"/>
                  <a:pt x="7461" y="22215"/>
                </a:cubicBezTo>
                <a:cubicBezTo>
                  <a:pt x="7461" y="22489"/>
                  <a:pt x="7651" y="22742"/>
                  <a:pt x="7904" y="22847"/>
                </a:cubicBezTo>
                <a:lnTo>
                  <a:pt x="11424" y="23268"/>
                </a:lnTo>
                <a:lnTo>
                  <a:pt x="10096" y="25734"/>
                </a:lnTo>
                <a:lnTo>
                  <a:pt x="5796" y="26093"/>
                </a:lnTo>
                <a:cubicBezTo>
                  <a:pt x="5438" y="26093"/>
                  <a:pt x="5270" y="26346"/>
                  <a:pt x="5270" y="26620"/>
                </a:cubicBezTo>
                <a:cubicBezTo>
                  <a:pt x="5270" y="26872"/>
                  <a:pt x="5544" y="27062"/>
                  <a:pt x="5796" y="27062"/>
                </a:cubicBezTo>
                <a:lnTo>
                  <a:pt x="9569" y="26788"/>
                </a:lnTo>
                <a:lnTo>
                  <a:pt x="8515" y="28896"/>
                </a:lnTo>
                <a:cubicBezTo>
                  <a:pt x="8347" y="29170"/>
                  <a:pt x="8515" y="29423"/>
                  <a:pt x="8705" y="29591"/>
                </a:cubicBezTo>
                <a:lnTo>
                  <a:pt x="8958" y="29591"/>
                </a:lnTo>
                <a:cubicBezTo>
                  <a:pt x="9042" y="29591"/>
                  <a:pt x="9127" y="29591"/>
                  <a:pt x="9232" y="29507"/>
                </a:cubicBezTo>
                <a:cubicBezTo>
                  <a:pt x="9316" y="29507"/>
                  <a:pt x="9401" y="29423"/>
                  <a:pt x="9401" y="29338"/>
                </a:cubicBezTo>
                <a:lnTo>
                  <a:pt x="10454" y="27315"/>
                </a:lnTo>
                <a:lnTo>
                  <a:pt x="12204" y="30308"/>
                </a:lnTo>
                <a:cubicBezTo>
                  <a:pt x="12288" y="30476"/>
                  <a:pt x="12478" y="30561"/>
                  <a:pt x="12646" y="30561"/>
                </a:cubicBezTo>
                <a:cubicBezTo>
                  <a:pt x="12731" y="30561"/>
                  <a:pt x="12815" y="30476"/>
                  <a:pt x="12815" y="30476"/>
                </a:cubicBezTo>
                <a:lnTo>
                  <a:pt x="12920" y="30476"/>
                </a:lnTo>
                <a:cubicBezTo>
                  <a:pt x="13089" y="30308"/>
                  <a:pt x="13173" y="30034"/>
                  <a:pt x="13089" y="29781"/>
                </a:cubicBezTo>
                <a:lnTo>
                  <a:pt x="10981" y="26261"/>
                </a:lnTo>
                <a:lnTo>
                  <a:pt x="12288" y="23711"/>
                </a:lnTo>
                <a:lnTo>
                  <a:pt x="14396" y="26093"/>
                </a:lnTo>
                <a:cubicBezTo>
                  <a:pt x="14501" y="26177"/>
                  <a:pt x="14670" y="26261"/>
                  <a:pt x="14754" y="26261"/>
                </a:cubicBezTo>
                <a:cubicBezTo>
                  <a:pt x="14838" y="26261"/>
                  <a:pt x="15028" y="26261"/>
                  <a:pt x="15112" y="26177"/>
                </a:cubicBezTo>
                <a:cubicBezTo>
                  <a:pt x="15281" y="26008"/>
                  <a:pt x="15365" y="25650"/>
                  <a:pt x="15196" y="25481"/>
                </a:cubicBezTo>
                <a:lnTo>
                  <a:pt x="12731" y="22742"/>
                </a:lnTo>
                <a:lnTo>
                  <a:pt x="13869" y="20550"/>
                </a:lnTo>
                <a:cubicBezTo>
                  <a:pt x="14501" y="20824"/>
                  <a:pt x="15112" y="20908"/>
                  <a:pt x="15723" y="20908"/>
                </a:cubicBezTo>
                <a:cubicBezTo>
                  <a:pt x="16693" y="20908"/>
                  <a:pt x="17662" y="20634"/>
                  <a:pt x="18442" y="20212"/>
                </a:cubicBezTo>
                <a:lnTo>
                  <a:pt x="19854" y="22130"/>
                </a:lnTo>
                <a:lnTo>
                  <a:pt x="17557" y="25292"/>
                </a:lnTo>
                <a:cubicBezTo>
                  <a:pt x="17388" y="25481"/>
                  <a:pt x="17473" y="25819"/>
                  <a:pt x="17662" y="26008"/>
                </a:cubicBezTo>
                <a:cubicBezTo>
                  <a:pt x="17747" y="26008"/>
                  <a:pt x="17831" y="26093"/>
                  <a:pt x="18000" y="26093"/>
                </a:cubicBezTo>
                <a:cubicBezTo>
                  <a:pt x="18084" y="26093"/>
                  <a:pt x="18274" y="26008"/>
                  <a:pt x="18358" y="25819"/>
                </a:cubicBezTo>
                <a:lnTo>
                  <a:pt x="20381" y="23015"/>
                </a:lnTo>
                <a:lnTo>
                  <a:pt x="22046" y="25292"/>
                </a:lnTo>
                <a:lnTo>
                  <a:pt x="20297" y="29254"/>
                </a:lnTo>
                <a:cubicBezTo>
                  <a:pt x="20107" y="29507"/>
                  <a:pt x="20191" y="29865"/>
                  <a:pt x="20465" y="29950"/>
                </a:cubicBezTo>
                <a:lnTo>
                  <a:pt x="20718" y="29950"/>
                </a:lnTo>
                <a:cubicBezTo>
                  <a:pt x="20824" y="29950"/>
                  <a:pt x="20908" y="29950"/>
                  <a:pt x="20992" y="29865"/>
                </a:cubicBezTo>
                <a:cubicBezTo>
                  <a:pt x="21077" y="29865"/>
                  <a:pt x="21077" y="29781"/>
                  <a:pt x="21161" y="29697"/>
                </a:cubicBezTo>
                <a:lnTo>
                  <a:pt x="22657" y="26261"/>
                </a:lnTo>
                <a:lnTo>
                  <a:pt x="24069" y="28200"/>
                </a:lnTo>
                <a:cubicBezTo>
                  <a:pt x="24154" y="28369"/>
                  <a:pt x="24322" y="28369"/>
                  <a:pt x="24407" y="28369"/>
                </a:cubicBezTo>
                <a:cubicBezTo>
                  <a:pt x="24512" y="28369"/>
                  <a:pt x="24681" y="28369"/>
                  <a:pt x="24765" y="28285"/>
                </a:cubicBezTo>
                <a:cubicBezTo>
                  <a:pt x="24934" y="28200"/>
                  <a:pt x="25039" y="27842"/>
                  <a:pt x="24849" y="27589"/>
                </a:cubicBezTo>
                <a:lnTo>
                  <a:pt x="23543" y="25734"/>
                </a:lnTo>
                <a:lnTo>
                  <a:pt x="26957" y="25650"/>
                </a:lnTo>
                <a:cubicBezTo>
                  <a:pt x="27315" y="25650"/>
                  <a:pt x="27484" y="25376"/>
                  <a:pt x="27484" y="25123"/>
                </a:cubicBezTo>
                <a:cubicBezTo>
                  <a:pt x="27484" y="24849"/>
                  <a:pt x="27231" y="24596"/>
                  <a:pt x="26957" y="24596"/>
                </a:cubicBezTo>
                <a:lnTo>
                  <a:pt x="22826" y="24765"/>
                </a:lnTo>
                <a:lnTo>
                  <a:pt x="21245" y="22404"/>
                </a:lnTo>
                <a:lnTo>
                  <a:pt x="24322" y="21688"/>
                </a:lnTo>
                <a:cubicBezTo>
                  <a:pt x="24407" y="21688"/>
                  <a:pt x="24512" y="21603"/>
                  <a:pt x="24512" y="21603"/>
                </a:cubicBezTo>
                <a:cubicBezTo>
                  <a:pt x="24681" y="21519"/>
                  <a:pt x="24765" y="21266"/>
                  <a:pt x="24765" y="21076"/>
                </a:cubicBezTo>
                <a:cubicBezTo>
                  <a:pt x="24681" y="20824"/>
                  <a:pt x="24512" y="20634"/>
                  <a:pt x="24238" y="20634"/>
                </a:cubicBezTo>
                <a:lnTo>
                  <a:pt x="24154" y="20739"/>
                </a:lnTo>
                <a:lnTo>
                  <a:pt x="20634" y="21519"/>
                </a:lnTo>
                <a:lnTo>
                  <a:pt x="19327" y="19580"/>
                </a:lnTo>
                <a:cubicBezTo>
                  <a:pt x="20465" y="18632"/>
                  <a:pt x="21077" y="17135"/>
                  <a:pt x="21161" y="15639"/>
                </a:cubicBezTo>
                <a:lnTo>
                  <a:pt x="23458" y="15555"/>
                </a:lnTo>
                <a:lnTo>
                  <a:pt x="24849" y="19159"/>
                </a:lnTo>
                <a:cubicBezTo>
                  <a:pt x="24934" y="19327"/>
                  <a:pt x="25123" y="19496"/>
                  <a:pt x="25376" y="19496"/>
                </a:cubicBezTo>
                <a:cubicBezTo>
                  <a:pt x="25376" y="19496"/>
                  <a:pt x="25461" y="19411"/>
                  <a:pt x="25566" y="19411"/>
                </a:cubicBezTo>
                <a:lnTo>
                  <a:pt x="25650" y="19411"/>
                </a:lnTo>
                <a:cubicBezTo>
                  <a:pt x="25819" y="19243"/>
                  <a:pt x="25903" y="18969"/>
                  <a:pt x="25819" y="18800"/>
                </a:cubicBezTo>
                <a:lnTo>
                  <a:pt x="24512" y="15555"/>
                </a:lnTo>
                <a:lnTo>
                  <a:pt x="27315" y="15365"/>
                </a:lnTo>
                <a:lnTo>
                  <a:pt x="29676" y="19053"/>
                </a:lnTo>
                <a:cubicBezTo>
                  <a:pt x="29865" y="19159"/>
                  <a:pt x="29950" y="19243"/>
                  <a:pt x="30118" y="19243"/>
                </a:cubicBezTo>
                <a:cubicBezTo>
                  <a:pt x="30203" y="19243"/>
                  <a:pt x="30308" y="19243"/>
                  <a:pt x="30392" y="19159"/>
                </a:cubicBezTo>
                <a:cubicBezTo>
                  <a:pt x="30645" y="18969"/>
                  <a:pt x="30730" y="18716"/>
                  <a:pt x="30561" y="18442"/>
                </a:cubicBezTo>
                <a:lnTo>
                  <a:pt x="28453" y="15365"/>
                </a:lnTo>
                <a:lnTo>
                  <a:pt x="30835" y="15196"/>
                </a:lnTo>
                <a:cubicBezTo>
                  <a:pt x="30919" y="15196"/>
                  <a:pt x="31004" y="15196"/>
                  <a:pt x="31088" y="15112"/>
                </a:cubicBezTo>
                <a:cubicBezTo>
                  <a:pt x="31172" y="15028"/>
                  <a:pt x="31256" y="14838"/>
                  <a:pt x="31256" y="14669"/>
                </a:cubicBezTo>
                <a:cubicBezTo>
                  <a:pt x="31256" y="14416"/>
                  <a:pt x="31088" y="14227"/>
                  <a:pt x="30835" y="14227"/>
                </a:cubicBezTo>
                <a:lnTo>
                  <a:pt x="30730" y="14227"/>
                </a:lnTo>
                <a:lnTo>
                  <a:pt x="28453" y="14311"/>
                </a:lnTo>
                <a:lnTo>
                  <a:pt x="30203" y="11339"/>
                </a:lnTo>
                <a:cubicBezTo>
                  <a:pt x="30392" y="11065"/>
                  <a:pt x="30308" y="10812"/>
                  <a:pt x="30034" y="10623"/>
                </a:cubicBezTo>
                <a:lnTo>
                  <a:pt x="29781" y="10623"/>
                </a:lnTo>
                <a:cubicBezTo>
                  <a:pt x="29591" y="10623"/>
                  <a:pt x="29423" y="10728"/>
                  <a:pt x="29339" y="10812"/>
                </a:cubicBezTo>
                <a:lnTo>
                  <a:pt x="27315" y="14416"/>
                </a:lnTo>
                <a:lnTo>
                  <a:pt x="24407" y="14501"/>
                </a:lnTo>
                <a:lnTo>
                  <a:pt x="25461" y="11508"/>
                </a:lnTo>
                <a:cubicBezTo>
                  <a:pt x="25566" y="11255"/>
                  <a:pt x="25461" y="10897"/>
                  <a:pt x="25208" y="10812"/>
                </a:cubicBezTo>
                <a:lnTo>
                  <a:pt x="25039" y="10812"/>
                </a:lnTo>
                <a:cubicBezTo>
                  <a:pt x="24765" y="10812"/>
                  <a:pt x="24596" y="10981"/>
                  <a:pt x="24512" y="11150"/>
                </a:cubicBezTo>
                <a:lnTo>
                  <a:pt x="23353" y="14585"/>
                </a:lnTo>
                <a:lnTo>
                  <a:pt x="21077" y="14669"/>
                </a:lnTo>
                <a:cubicBezTo>
                  <a:pt x="20992" y="13890"/>
                  <a:pt x="20634" y="13089"/>
                  <a:pt x="20191" y="12477"/>
                </a:cubicBezTo>
                <a:cubicBezTo>
                  <a:pt x="19770" y="11866"/>
                  <a:pt x="19327" y="11424"/>
                  <a:pt x="18716" y="10981"/>
                </a:cubicBezTo>
                <a:lnTo>
                  <a:pt x="20107" y="8347"/>
                </a:lnTo>
                <a:lnTo>
                  <a:pt x="23711" y="8705"/>
                </a:lnTo>
                <a:cubicBezTo>
                  <a:pt x="23795" y="8705"/>
                  <a:pt x="23880" y="8705"/>
                  <a:pt x="23985" y="8621"/>
                </a:cubicBezTo>
                <a:cubicBezTo>
                  <a:pt x="24154" y="8515"/>
                  <a:pt x="24238" y="8431"/>
                  <a:pt x="24238" y="8262"/>
                </a:cubicBezTo>
                <a:cubicBezTo>
                  <a:pt x="24238" y="7988"/>
                  <a:pt x="24069" y="7735"/>
                  <a:pt x="23795" y="7735"/>
                </a:cubicBezTo>
                <a:lnTo>
                  <a:pt x="20550" y="7377"/>
                </a:lnTo>
                <a:lnTo>
                  <a:pt x="21878" y="4827"/>
                </a:lnTo>
                <a:lnTo>
                  <a:pt x="25903" y="4405"/>
                </a:lnTo>
                <a:cubicBezTo>
                  <a:pt x="25987" y="4405"/>
                  <a:pt x="26093" y="4405"/>
                  <a:pt x="26177" y="4300"/>
                </a:cubicBezTo>
                <a:cubicBezTo>
                  <a:pt x="26346" y="4216"/>
                  <a:pt x="26430" y="4047"/>
                  <a:pt x="26430" y="3878"/>
                </a:cubicBezTo>
                <a:cubicBezTo>
                  <a:pt x="26346" y="3604"/>
                  <a:pt x="26177" y="3436"/>
                  <a:pt x="25903" y="3436"/>
                </a:cubicBezTo>
                <a:lnTo>
                  <a:pt x="25819" y="3436"/>
                </a:lnTo>
                <a:lnTo>
                  <a:pt x="22404" y="3773"/>
                </a:lnTo>
                <a:lnTo>
                  <a:pt x="23100" y="2382"/>
                </a:lnTo>
                <a:cubicBezTo>
                  <a:pt x="23269" y="2108"/>
                  <a:pt x="23184" y="1855"/>
                  <a:pt x="22931" y="1665"/>
                </a:cubicBezTo>
                <a:lnTo>
                  <a:pt x="22657" y="1665"/>
                </a:lnTo>
                <a:cubicBezTo>
                  <a:pt x="22489" y="1665"/>
                  <a:pt x="22299" y="1771"/>
                  <a:pt x="22215" y="1939"/>
                </a:cubicBezTo>
                <a:lnTo>
                  <a:pt x="21519" y="3352"/>
                </a:lnTo>
                <a:lnTo>
                  <a:pt x="19496" y="190"/>
                </a:lnTo>
                <a:cubicBezTo>
                  <a:pt x="19412" y="85"/>
                  <a:pt x="19243" y="0"/>
                  <a:pt x="1905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5"/>
          <p:cNvSpPr/>
          <p:nvPr/>
        </p:nvSpPr>
        <p:spPr>
          <a:xfrm flipH="1">
            <a:off x="4903593" y="1853946"/>
            <a:ext cx="419031" cy="378780"/>
          </a:xfrm>
          <a:custGeom>
            <a:rect b="b" l="l" r="r" t="t"/>
            <a:pathLst>
              <a:path extrusionOk="0" h="13890" w="15366">
                <a:moveTo>
                  <a:pt x="7904" y="5986"/>
                </a:moveTo>
                <a:lnTo>
                  <a:pt x="7904" y="7820"/>
                </a:lnTo>
                <a:lnTo>
                  <a:pt x="6408" y="6766"/>
                </a:lnTo>
                <a:cubicBezTo>
                  <a:pt x="6766" y="6323"/>
                  <a:pt x="7293" y="6070"/>
                  <a:pt x="7904" y="5986"/>
                </a:cubicBezTo>
                <a:close/>
                <a:moveTo>
                  <a:pt x="8515" y="6070"/>
                </a:moveTo>
                <a:cubicBezTo>
                  <a:pt x="9127" y="6155"/>
                  <a:pt x="9759" y="6513"/>
                  <a:pt x="10096" y="7124"/>
                </a:cubicBezTo>
                <a:lnTo>
                  <a:pt x="8431" y="7904"/>
                </a:lnTo>
                <a:lnTo>
                  <a:pt x="8431" y="7904"/>
                </a:lnTo>
                <a:lnTo>
                  <a:pt x="8515" y="6070"/>
                </a:lnTo>
                <a:close/>
                <a:moveTo>
                  <a:pt x="6071" y="7208"/>
                </a:moveTo>
                <a:lnTo>
                  <a:pt x="7736" y="8346"/>
                </a:lnTo>
                <a:lnTo>
                  <a:pt x="5965" y="9232"/>
                </a:lnTo>
                <a:cubicBezTo>
                  <a:pt x="5797" y="8958"/>
                  <a:pt x="5797" y="8620"/>
                  <a:pt x="5797" y="8262"/>
                </a:cubicBezTo>
                <a:cubicBezTo>
                  <a:pt x="5797" y="7904"/>
                  <a:pt x="5881" y="7567"/>
                  <a:pt x="6071" y="7208"/>
                </a:cubicBezTo>
                <a:close/>
                <a:moveTo>
                  <a:pt x="10370" y="7567"/>
                </a:moveTo>
                <a:cubicBezTo>
                  <a:pt x="10454" y="7820"/>
                  <a:pt x="10454" y="8094"/>
                  <a:pt x="10454" y="8346"/>
                </a:cubicBezTo>
                <a:cubicBezTo>
                  <a:pt x="10454" y="8705"/>
                  <a:pt x="10370" y="9063"/>
                  <a:pt x="10286" y="9316"/>
                </a:cubicBezTo>
                <a:lnTo>
                  <a:pt x="8789" y="8346"/>
                </a:lnTo>
                <a:lnTo>
                  <a:pt x="10370" y="7567"/>
                </a:lnTo>
                <a:close/>
                <a:moveTo>
                  <a:pt x="7904" y="8789"/>
                </a:moveTo>
                <a:lnTo>
                  <a:pt x="7820" y="10644"/>
                </a:lnTo>
                <a:cubicBezTo>
                  <a:pt x="7209" y="10538"/>
                  <a:pt x="6597" y="10201"/>
                  <a:pt x="6239" y="9674"/>
                </a:cubicBezTo>
                <a:lnTo>
                  <a:pt x="7904" y="8789"/>
                </a:lnTo>
                <a:close/>
                <a:moveTo>
                  <a:pt x="8431" y="8789"/>
                </a:moveTo>
                <a:lnTo>
                  <a:pt x="9927" y="9759"/>
                </a:lnTo>
                <a:cubicBezTo>
                  <a:pt x="9569" y="10285"/>
                  <a:pt x="9042" y="10644"/>
                  <a:pt x="8347" y="10644"/>
                </a:cubicBezTo>
                <a:lnTo>
                  <a:pt x="8431" y="8789"/>
                </a:lnTo>
                <a:close/>
                <a:moveTo>
                  <a:pt x="8347" y="0"/>
                </a:moveTo>
                <a:cubicBezTo>
                  <a:pt x="8178" y="0"/>
                  <a:pt x="8073" y="190"/>
                  <a:pt x="8073" y="274"/>
                </a:cubicBezTo>
                <a:lnTo>
                  <a:pt x="8073" y="1159"/>
                </a:lnTo>
                <a:lnTo>
                  <a:pt x="6323" y="106"/>
                </a:lnTo>
                <a:lnTo>
                  <a:pt x="6239" y="106"/>
                </a:lnTo>
                <a:cubicBezTo>
                  <a:pt x="6155" y="106"/>
                  <a:pt x="6071" y="106"/>
                  <a:pt x="5965" y="190"/>
                </a:cubicBezTo>
                <a:cubicBezTo>
                  <a:pt x="5881" y="359"/>
                  <a:pt x="5965" y="443"/>
                  <a:pt x="6071" y="527"/>
                </a:cubicBezTo>
                <a:lnTo>
                  <a:pt x="7988" y="1771"/>
                </a:lnTo>
                <a:lnTo>
                  <a:pt x="7988" y="3267"/>
                </a:lnTo>
                <a:lnTo>
                  <a:pt x="6239" y="2635"/>
                </a:lnTo>
                <a:lnTo>
                  <a:pt x="6155" y="2635"/>
                </a:lnTo>
                <a:cubicBezTo>
                  <a:pt x="6071" y="2635"/>
                  <a:pt x="5965" y="2635"/>
                  <a:pt x="5881" y="2824"/>
                </a:cubicBezTo>
                <a:cubicBezTo>
                  <a:pt x="5881" y="2909"/>
                  <a:pt x="5965" y="3077"/>
                  <a:pt x="6071" y="3162"/>
                </a:cubicBezTo>
                <a:lnTo>
                  <a:pt x="7988" y="3878"/>
                </a:lnTo>
                <a:lnTo>
                  <a:pt x="7988" y="5459"/>
                </a:lnTo>
                <a:cubicBezTo>
                  <a:pt x="7124" y="5543"/>
                  <a:pt x="6408" y="5902"/>
                  <a:pt x="5881" y="6513"/>
                </a:cubicBezTo>
                <a:lnTo>
                  <a:pt x="4574" y="5628"/>
                </a:lnTo>
                <a:lnTo>
                  <a:pt x="4911" y="3689"/>
                </a:lnTo>
                <a:cubicBezTo>
                  <a:pt x="5017" y="3604"/>
                  <a:pt x="4911" y="3436"/>
                  <a:pt x="4743" y="3436"/>
                </a:cubicBezTo>
                <a:lnTo>
                  <a:pt x="4658" y="3436"/>
                </a:lnTo>
                <a:cubicBezTo>
                  <a:pt x="4574" y="3436"/>
                  <a:pt x="4490" y="3520"/>
                  <a:pt x="4384" y="3604"/>
                </a:cubicBezTo>
                <a:lnTo>
                  <a:pt x="4047" y="5269"/>
                </a:lnTo>
                <a:lnTo>
                  <a:pt x="2804" y="4490"/>
                </a:lnTo>
                <a:lnTo>
                  <a:pt x="2804" y="2298"/>
                </a:lnTo>
                <a:cubicBezTo>
                  <a:pt x="2804" y="2108"/>
                  <a:pt x="2719" y="2024"/>
                  <a:pt x="2551" y="2024"/>
                </a:cubicBezTo>
                <a:cubicBezTo>
                  <a:pt x="2382" y="2024"/>
                  <a:pt x="2277" y="2108"/>
                  <a:pt x="2277" y="2298"/>
                </a:cubicBezTo>
                <a:lnTo>
                  <a:pt x="2277" y="4131"/>
                </a:lnTo>
                <a:lnTo>
                  <a:pt x="1581" y="3604"/>
                </a:lnTo>
                <a:lnTo>
                  <a:pt x="1413" y="3604"/>
                </a:lnTo>
                <a:cubicBezTo>
                  <a:pt x="1328" y="3604"/>
                  <a:pt x="1223" y="3604"/>
                  <a:pt x="1223" y="3689"/>
                </a:cubicBezTo>
                <a:cubicBezTo>
                  <a:pt x="1139" y="3794"/>
                  <a:pt x="1139" y="3963"/>
                  <a:pt x="1223" y="4047"/>
                </a:cubicBezTo>
                <a:lnTo>
                  <a:pt x="2024" y="4574"/>
                </a:lnTo>
                <a:lnTo>
                  <a:pt x="169" y="5459"/>
                </a:lnTo>
                <a:cubicBezTo>
                  <a:pt x="85" y="5459"/>
                  <a:pt x="1" y="5628"/>
                  <a:pt x="85" y="5796"/>
                </a:cubicBezTo>
                <a:cubicBezTo>
                  <a:pt x="85" y="5902"/>
                  <a:pt x="169" y="5902"/>
                  <a:pt x="359" y="5902"/>
                </a:cubicBezTo>
                <a:lnTo>
                  <a:pt x="443" y="5902"/>
                </a:lnTo>
                <a:lnTo>
                  <a:pt x="2551" y="4932"/>
                </a:lnTo>
                <a:lnTo>
                  <a:pt x="3773" y="5712"/>
                </a:lnTo>
                <a:lnTo>
                  <a:pt x="2277" y="6850"/>
                </a:lnTo>
                <a:cubicBezTo>
                  <a:pt x="2193" y="6955"/>
                  <a:pt x="2108" y="7124"/>
                  <a:pt x="2193" y="7208"/>
                </a:cubicBezTo>
                <a:cubicBezTo>
                  <a:pt x="2277" y="7293"/>
                  <a:pt x="2382" y="7293"/>
                  <a:pt x="2467" y="7293"/>
                </a:cubicBezTo>
                <a:lnTo>
                  <a:pt x="2635" y="7293"/>
                </a:lnTo>
                <a:lnTo>
                  <a:pt x="4216" y="6070"/>
                </a:lnTo>
                <a:lnTo>
                  <a:pt x="5628" y="6955"/>
                </a:lnTo>
                <a:cubicBezTo>
                  <a:pt x="5354" y="7293"/>
                  <a:pt x="5270" y="7820"/>
                  <a:pt x="5270" y="8262"/>
                </a:cubicBezTo>
                <a:cubicBezTo>
                  <a:pt x="5270" y="8705"/>
                  <a:pt x="5354" y="9147"/>
                  <a:pt x="5438" y="9485"/>
                </a:cubicBezTo>
                <a:lnTo>
                  <a:pt x="4300" y="10011"/>
                </a:lnTo>
                <a:lnTo>
                  <a:pt x="2804" y="8620"/>
                </a:lnTo>
                <a:cubicBezTo>
                  <a:pt x="2804" y="8620"/>
                  <a:pt x="2719" y="8536"/>
                  <a:pt x="2635" y="8536"/>
                </a:cubicBezTo>
                <a:cubicBezTo>
                  <a:pt x="2551" y="8536"/>
                  <a:pt x="2551" y="8620"/>
                  <a:pt x="2467" y="8620"/>
                </a:cubicBezTo>
                <a:cubicBezTo>
                  <a:pt x="2382" y="8789"/>
                  <a:pt x="2382" y="8958"/>
                  <a:pt x="2467" y="9063"/>
                </a:cubicBezTo>
                <a:lnTo>
                  <a:pt x="3858" y="10285"/>
                </a:lnTo>
                <a:lnTo>
                  <a:pt x="2467" y="10981"/>
                </a:lnTo>
                <a:lnTo>
                  <a:pt x="528" y="9759"/>
                </a:lnTo>
                <a:lnTo>
                  <a:pt x="359" y="9759"/>
                </a:lnTo>
                <a:cubicBezTo>
                  <a:pt x="275" y="9759"/>
                  <a:pt x="169" y="9759"/>
                  <a:pt x="169" y="9843"/>
                </a:cubicBezTo>
                <a:cubicBezTo>
                  <a:pt x="85" y="9927"/>
                  <a:pt x="85" y="10117"/>
                  <a:pt x="275" y="10201"/>
                </a:cubicBezTo>
                <a:lnTo>
                  <a:pt x="1940" y="11255"/>
                </a:lnTo>
                <a:lnTo>
                  <a:pt x="886" y="11866"/>
                </a:lnTo>
                <a:cubicBezTo>
                  <a:pt x="696" y="11866"/>
                  <a:pt x="612" y="12035"/>
                  <a:pt x="696" y="12224"/>
                </a:cubicBezTo>
                <a:cubicBezTo>
                  <a:pt x="802" y="12309"/>
                  <a:pt x="886" y="12309"/>
                  <a:pt x="970" y="12309"/>
                </a:cubicBezTo>
                <a:lnTo>
                  <a:pt x="1054" y="12309"/>
                </a:lnTo>
                <a:lnTo>
                  <a:pt x="2193" y="11782"/>
                </a:lnTo>
                <a:lnTo>
                  <a:pt x="2024" y="13615"/>
                </a:lnTo>
                <a:cubicBezTo>
                  <a:pt x="1940" y="13700"/>
                  <a:pt x="2108" y="13889"/>
                  <a:pt x="2193" y="13889"/>
                </a:cubicBezTo>
                <a:lnTo>
                  <a:pt x="2277" y="13889"/>
                </a:lnTo>
                <a:cubicBezTo>
                  <a:pt x="2382" y="13889"/>
                  <a:pt x="2467" y="13805"/>
                  <a:pt x="2551" y="13615"/>
                </a:cubicBezTo>
                <a:lnTo>
                  <a:pt x="2719" y="11424"/>
                </a:lnTo>
                <a:lnTo>
                  <a:pt x="4047" y="10812"/>
                </a:lnTo>
                <a:lnTo>
                  <a:pt x="4216" y="12477"/>
                </a:lnTo>
                <a:cubicBezTo>
                  <a:pt x="4300" y="12646"/>
                  <a:pt x="4384" y="12751"/>
                  <a:pt x="4490" y="12751"/>
                </a:cubicBezTo>
                <a:lnTo>
                  <a:pt x="4574" y="12751"/>
                </a:lnTo>
                <a:cubicBezTo>
                  <a:pt x="4658" y="12751"/>
                  <a:pt x="4827" y="12562"/>
                  <a:pt x="4743" y="12393"/>
                </a:cubicBezTo>
                <a:lnTo>
                  <a:pt x="4574" y="10538"/>
                </a:lnTo>
                <a:lnTo>
                  <a:pt x="5712" y="9927"/>
                </a:lnTo>
                <a:cubicBezTo>
                  <a:pt x="6239" y="10644"/>
                  <a:pt x="6935" y="11065"/>
                  <a:pt x="7820" y="11171"/>
                </a:cubicBezTo>
                <a:lnTo>
                  <a:pt x="7820" y="12477"/>
                </a:lnTo>
                <a:lnTo>
                  <a:pt x="5881" y="13089"/>
                </a:lnTo>
                <a:cubicBezTo>
                  <a:pt x="5712" y="13173"/>
                  <a:pt x="5628" y="13278"/>
                  <a:pt x="5712" y="13447"/>
                </a:cubicBezTo>
                <a:cubicBezTo>
                  <a:pt x="5712" y="13531"/>
                  <a:pt x="5797" y="13615"/>
                  <a:pt x="5965" y="13615"/>
                </a:cubicBezTo>
                <a:lnTo>
                  <a:pt x="6071" y="13615"/>
                </a:lnTo>
                <a:lnTo>
                  <a:pt x="7293" y="13173"/>
                </a:lnTo>
                <a:cubicBezTo>
                  <a:pt x="7651" y="12836"/>
                  <a:pt x="7988" y="12393"/>
                  <a:pt x="8347" y="12035"/>
                </a:cubicBezTo>
                <a:lnTo>
                  <a:pt x="8347" y="11171"/>
                </a:lnTo>
                <a:cubicBezTo>
                  <a:pt x="8705" y="11171"/>
                  <a:pt x="9042" y="11065"/>
                  <a:pt x="9316" y="10981"/>
                </a:cubicBezTo>
                <a:cubicBezTo>
                  <a:pt x="9843" y="10370"/>
                  <a:pt x="10286" y="9843"/>
                  <a:pt x="10813" y="9316"/>
                </a:cubicBezTo>
                <a:cubicBezTo>
                  <a:pt x="10897" y="9063"/>
                  <a:pt x="10981" y="8705"/>
                  <a:pt x="10981" y="8431"/>
                </a:cubicBezTo>
                <a:cubicBezTo>
                  <a:pt x="10981" y="8009"/>
                  <a:pt x="10897" y="7651"/>
                  <a:pt x="10813" y="7293"/>
                </a:cubicBezTo>
                <a:lnTo>
                  <a:pt x="12204" y="6597"/>
                </a:lnTo>
                <a:lnTo>
                  <a:pt x="12815" y="7124"/>
                </a:lnTo>
                <a:cubicBezTo>
                  <a:pt x="13005" y="7040"/>
                  <a:pt x="13089" y="6955"/>
                  <a:pt x="13258" y="6766"/>
                </a:cubicBezTo>
                <a:lnTo>
                  <a:pt x="12731" y="6323"/>
                </a:lnTo>
                <a:lnTo>
                  <a:pt x="14058" y="5628"/>
                </a:lnTo>
                <a:lnTo>
                  <a:pt x="14227" y="5712"/>
                </a:lnTo>
                <a:cubicBezTo>
                  <a:pt x="14585" y="5375"/>
                  <a:pt x="15028" y="4932"/>
                  <a:pt x="15365" y="4490"/>
                </a:cubicBezTo>
                <a:lnTo>
                  <a:pt x="15197" y="4490"/>
                </a:lnTo>
                <a:lnTo>
                  <a:pt x="14396" y="4932"/>
                </a:lnTo>
                <a:lnTo>
                  <a:pt x="14501" y="2909"/>
                </a:lnTo>
                <a:cubicBezTo>
                  <a:pt x="14501" y="2824"/>
                  <a:pt x="14396" y="2635"/>
                  <a:pt x="14227" y="2635"/>
                </a:cubicBezTo>
                <a:cubicBezTo>
                  <a:pt x="14143" y="2635"/>
                  <a:pt x="13974" y="2740"/>
                  <a:pt x="13974" y="2909"/>
                </a:cubicBezTo>
                <a:lnTo>
                  <a:pt x="13784" y="5185"/>
                </a:lnTo>
                <a:lnTo>
                  <a:pt x="12478" y="5902"/>
                </a:lnTo>
                <a:lnTo>
                  <a:pt x="12204" y="4047"/>
                </a:lnTo>
                <a:cubicBezTo>
                  <a:pt x="12204" y="3878"/>
                  <a:pt x="12119" y="3794"/>
                  <a:pt x="11951" y="3794"/>
                </a:cubicBezTo>
                <a:cubicBezTo>
                  <a:pt x="11761" y="3794"/>
                  <a:pt x="11677" y="3963"/>
                  <a:pt x="11677" y="4131"/>
                </a:cubicBezTo>
                <a:lnTo>
                  <a:pt x="11951" y="6155"/>
                </a:lnTo>
                <a:lnTo>
                  <a:pt x="10539" y="6850"/>
                </a:lnTo>
                <a:cubicBezTo>
                  <a:pt x="10096" y="6155"/>
                  <a:pt x="9401" y="5628"/>
                  <a:pt x="8515" y="5459"/>
                </a:cubicBezTo>
                <a:lnTo>
                  <a:pt x="8515" y="3878"/>
                </a:lnTo>
                <a:lnTo>
                  <a:pt x="10370" y="3162"/>
                </a:lnTo>
                <a:cubicBezTo>
                  <a:pt x="10454" y="3162"/>
                  <a:pt x="10539" y="2993"/>
                  <a:pt x="10454" y="2909"/>
                </a:cubicBezTo>
                <a:cubicBezTo>
                  <a:pt x="10454" y="2740"/>
                  <a:pt x="10370" y="2740"/>
                  <a:pt x="10180" y="2740"/>
                </a:cubicBezTo>
                <a:lnTo>
                  <a:pt x="10096" y="2740"/>
                </a:lnTo>
                <a:lnTo>
                  <a:pt x="8515" y="3267"/>
                </a:lnTo>
                <a:lnTo>
                  <a:pt x="8600" y="1771"/>
                </a:lnTo>
                <a:lnTo>
                  <a:pt x="10454" y="633"/>
                </a:lnTo>
                <a:cubicBezTo>
                  <a:pt x="10539" y="527"/>
                  <a:pt x="10623" y="359"/>
                  <a:pt x="10539" y="274"/>
                </a:cubicBezTo>
                <a:cubicBezTo>
                  <a:pt x="10454" y="190"/>
                  <a:pt x="10370" y="190"/>
                  <a:pt x="10286" y="190"/>
                </a:cubicBezTo>
                <a:lnTo>
                  <a:pt x="10096" y="190"/>
                </a:lnTo>
                <a:lnTo>
                  <a:pt x="8600" y="1159"/>
                </a:lnTo>
                <a:lnTo>
                  <a:pt x="8600" y="274"/>
                </a:lnTo>
                <a:cubicBezTo>
                  <a:pt x="8600" y="190"/>
                  <a:pt x="8515" y="0"/>
                  <a:pt x="834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5"/>
          <p:cNvSpPr/>
          <p:nvPr/>
        </p:nvSpPr>
        <p:spPr>
          <a:xfrm flipH="1">
            <a:off x="6876713" y="2311428"/>
            <a:ext cx="277609" cy="278209"/>
          </a:xfrm>
          <a:custGeom>
            <a:rect b="b" l="l" r="r" t="t"/>
            <a:pathLst>
              <a:path extrusionOk="0" h="10202" w="10180">
                <a:moveTo>
                  <a:pt x="8325" y="3436"/>
                </a:moveTo>
                <a:cubicBezTo>
                  <a:pt x="8241" y="3436"/>
                  <a:pt x="8157" y="3436"/>
                  <a:pt x="8157" y="3521"/>
                </a:cubicBezTo>
                <a:lnTo>
                  <a:pt x="7904" y="4659"/>
                </a:lnTo>
                <a:cubicBezTo>
                  <a:pt x="7988" y="4659"/>
                  <a:pt x="8072" y="4659"/>
                  <a:pt x="8241" y="4743"/>
                </a:cubicBezTo>
                <a:lnTo>
                  <a:pt x="8515" y="3605"/>
                </a:lnTo>
                <a:cubicBezTo>
                  <a:pt x="8515" y="3521"/>
                  <a:pt x="8431" y="3436"/>
                  <a:pt x="8325" y="3436"/>
                </a:cubicBezTo>
                <a:close/>
                <a:moveTo>
                  <a:pt x="9906" y="3247"/>
                </a:moveTo>
                <a:cubicBezTo>
                  <a:pt x="9822" y="3247"/>
                  <a:pt x="9737" y="3247"/>
                  <a:pt x="9737" y="3352"/>
                </a:cubicBezTo>
                <a:lnTo>
                  <a:pt x="9126" y="4659"/>
                </a:lnTo>
                <a:lnTo>
                  <a:pt x="8431" y="4743"/>
                </a:lnTo>
                <a:lnTo>
                  <a:pt x="8852" y="4743"/>
                </a:lnTo>
                <a:cubicBezTo>
                  <a:pt x="9210" y="4743"/>
                  <a:pt x="9653" y="4659"/>
                  <a:pt x="10180" y="4574"/>
                </a:cubicBezTo>
                <a:lnTo>
                  <a:pt x="9484" y="4574"/>
                </a:lnTo>
                <a:lnTo>
                  <a:pt x="10011" y="3521"/>
                </a:lnTo>
                <a:cubicBezTo>
                  <a:pt x="10096" y="3436"/>
                  <a:pt x="10011" y="3247"/>
                  <a:pt x="9906" y="3247"/>
                </a:cubicBezTo>
                <a:close/>
                <a:moveTo>
                  <a:pt x="5164" y="3689"/>
                </a:moveTo>
                <a:cubicBezTo>
                  <a:pt x="5269" y="3689"/>
                  <a:pt x="5438" y="3773"/>
                  <a:pt x="5522" y="3773"/>
                </a:cubicBezTo>
                <a:lnTo>
                  <a:pt x="5164" y="4827"/>
                </a:lnTo>
                <a:lnTo>
                  <a:pt x="4468" y="3879"/>
                </a:lnTo>
                <a:cubicBezTo>
                  <a:pt x="4637" y="3773"/>
                  <a:pt x="4911" y="3689"/>
                  <a:pt x="5164" y="3689"/>
                </a:cubicBezTo>
                <a:close/>
                <a:moveTo>
                  <a:pt x="5880" y="3963"/>
                </a:moveTo>
                <a:cubicBezTo>
                  <a:pt x="6218" y="4132"/>
                  <a:pt x="6492" y="4490"/>
                  <a:pt x="6576" y="4933"/>
                </a:cubicBezTo>
                <a:lnTo>
                  <a:pt x="5438" y="5017"/>
                </a:lnTo>
                <a:lnTo>
                  <a:pt x="5880" y="3963"/>
                </a:lnTo>
                <a:close/>
                <a:moveTo>
                  <a:pt x="4215" y="4047"/>
                </a:moveTo>
                <a:lnTo>
                  <a:pt x="4911" y="5101"/>
                </a:lnTo>
                <a:lnTo>
                  <a:pt x="3688" y="5186"/>
                </a:lnTo>
                <a:cubicBezTo>
                  <a:pt x="3688" y="5017"/>
                  <a:pt x="3688" y="4827"/>
                  <a:pt x="3773" y="4659"/>
                </a:cubicBezTo>
                <a:cubicBezTo>
                  <a:pt x="3857" y="4406"/>
                  <a:pt x="4026" y="4216"/>
                  <a:pt x="4215" y="4047"/>
                </a:cubicBezTo>
                <a:close/>
                <a:moveTo>
                  <a:pt x="6576" y="5270"/>
                </a:moveTo>
                <a:cubicBezTo>
                  <a:pt x="6576" y="5354"/>
                  <a:pt x="6576" y="5544"/>
                  <a:pt x="6492" y="5712"/>
                </a:cubicBezTo>
                <a:cubicBezTo>
                  <a:pt x="6407" y="5881"/>
                  <a:pt x="6323" y="6071"/>
                  <a:pt x="6133" y="6239"/>
                </a:cubicBezTo>
                <a:lnTo>
                  <a:pt x="5522" y="5354"/>
                </a:lnTo>
                <a:lnTo>
                  <a:pt x="6576" y="5270"/>
                </a:lnTo>
                <a:close/>
                <a:moveTo>
                  <a:pt x="4911" y="5460"/>
                </a:moveTo>
                <a:lnTo>
                  <a:pt x="4468" y="6513"/>
                </a:lnTo>
                <a:cubicBezTo>
                  <a:pt x="4110" y="6239"/>
                  <a:pt x="3857" y="5881"/>
                  <a:pt x="3773" y="5544"/>
                </a:cubicBezTo>
                <a:lnTo>
                  <a:pt x="4911" y="5460"/>
                </a:lnTo>
                <a:close/>
                <a:moveTo>
                  <a:pt x="5164" y="5544"/>
                </a:moveTo>
                <a:lnTo>
                  <a:pt x="5880" y="6408"/>
                </a:lnTo>
                <a:cubicBezTo>
                  <a:pt x="5606" y="6598"/>
                  <a:pt x="5438" y="6598"/>
                  <a:pt x="5164" y="6598"/>
                </a:cubicBezTo>
                <a:lnTo>
                  <a:pt x="4742" y="6598"/>
                </a:lnTo>
                <a:lnTo>
                  <a:pt x="5164" y="5544"/>
                </a:lnTo>
                <a:close/>
                <a:moveTo>
                  <a:pt x="5691" y="1"/>
                </a:moveTo>
                <a:cubicBezTo>
                  <a:pt x="5606" y="85"/>
                  <a:pt x="5606" y="191"/>
                  <a:pt x="5691" y="275"/>
                </a:cubicBezTo>
                <a:lnTo>
                  <a:pt x="6576" y="1413"/>
                </a:lnTo>
                <a:lnTo>
                  <a:pt x="6218" y="2298"/>
                </a:lnTo>
                <a:lnTo>
                  <a:pt x="5353" y="1497"/>
                </a:lnTo>
                <a:lnTo>
                  <a:pt x="5269" y="1413"/>
                </a:lnTo>
                <a:cubicBezTo>
                  <a:pt x="5164" y="1413"/>
                  <a:pt x="5164" y="1413"/>
                  <a:pt x="5079" y="1497"/>
                </a:cubicBezTo>
                <a:cubicBezTo>
                  <a:pt x="4995" y="1582"/>
                  <a:pt x="5079" y="1666"/>
                  <a:pt x="5079" y="1666"/>
                </a:cubicBezTo>
                <a:lnTo>
                  <a:pt x="6049" y="2551"/>
                </a:lnTo>
                <a:lnTo>
                  <a:pt x="5691" y="3521"/>
                </a:lnTo>
                <a:cubicBezTo>
                  <a:pt x="5522" y="3436"/>
                  <a:pt x="5353" y="3436"/>
                  <a:pt x="5164" y="3436"/>
                </a:cubicBezTo>
                <a:cubicBezTo>
                  <a:pt x="4826" y="3436"/>
                  <a:pt x="4553" y="3521"/>
                  <a:pt x="4300" y="3605"/>
                </a:cubicBezTo>
                <a:lnTo>
                  <a:pt x="3688" y="2825"/>
                </a:lnTo>
                <a:lnTo>
                  <a:pt x="4300" y="1771"/>
                </a:lnTo>
                <a:cubicBezTo>
                  <a:pt x="4384" y="1771"/>
                  <a:pt x="4384" y="1582"/>
                  <a:pt x="4300" y="1582"/>
                </a:cubicBezTo>
                <a:lnTo>
                  <a:pt x="4026" y="1582"/>
                </a:lnTo>
                <a:lnTo>
                  <a:pt x="3499" y="2467"/>
                </a:lnTo>
                <a:lnTo>
                  <a:pt x="2972" y="1771"/>
                </a:lnTo>
                <a:lnTo>
                  <a:pt x="3414" y="528"/>
                </a:lnTo>
                <a:cubicBezTo>
                  <a:pt x="3499" y="443"/>
                  <a:pt x="3414" y="359"/>
                  <a:pt x="3330" y="275"/>
                </a:cubicBezTo>
                <a:lnTo>
                  <a:pt x="3246" y="275"/>
                </a:lnTo>
                <a:cubicBezTo>
                  <a:pt x="3246" y="275"/>
                  <a:pt x="3161" y="275"/>
                  <a:pt x="3161" y="359"/>
                </a:cubicBezTo>
                <a:lnTo>
                  <a:pt x="2719" y="1413"/>
                </a:lnTo>
                <a:lnTo>
                  <a:pt x="2361" y="970"/>
                </a:lnTo>
                <a:lnTo>
                  <a:pt x="2192" y="970"/>
                </a:lnTo>
                <a:cubicBezTo>
                  <a:pt x="2108" y="970"/>
                  <a:pt x="2108" y="1139"/>
                  <a:pt x="2108" y="1244"/>
                </a:cubicBezTo>
                <a:lnTo>
                  <a:pt x="2445" y="1666"/>
                </a:lnTo>
                <a:lnTo>
                  <a:pt x="1222" y="1771"/>
                </a:lnTo>
                <a:cubicBezTo>
                  <a:pt x="1138" y="1771"/>
                  <a:pt x="1054" y="1856"/>
                  <a:pt x="1054" y="1940"/>
                </a:cubicBezTo>
                <a:lnTo>
                  <a:pt x="1138" y="2024"/>
                </a:lnTo>
                <a:lnTo>
                  <a:pt x="1222" y="2024"/>
                </a:lnTo>
                <a:lnTo>
                  <a:pt x="2719" y="1940"/>
                </a:lnTo>
                <a:lnTo>
                  <a:pt x="3246" y="2720"/>
                </a:lnTo>
                <a:lnTo>
                  <a:pt x="2108" y="2994"/>
                </a:lnTo>
                <a:cubicBezTo>
                  <a:pt x="2002" y="3078"/>
                  <a:pt x="1918" y="3162"/>
                  <a:pt x="2002" y="3247"/>
                </a:cubicBezTo>
                <a:cubicBezTo>
                  <a:pt x="2002" y="3247"/>
                  <a:pt x="2002" y="3352"/>
                  <a:pt x="2108" y="3352"/>
                </a:cubicBezTo>
                <a:lnTo>
                  <a:pt x="2192" y="3352"/>
                </a:lnTo>
                <a:lnTo>
                  <a:pt x="3414" y="2994"/>
                </a:lnTo>
                <a:lnTo>
                  <a:pt x="4026" y="3773"/>
                </a:lnTo>
                <a:cubicBezTo>
                  <a:pt x="3773" y="3963"/>
                  <a:pt x="3583" y="4216"/>
                  <a:pt x="3499" y="4490"/>
                </a:cubicBezTo>
                <a:cubicBezTo>
                  <a:pt x="3414" y="4743"/>
                  <a:pt x="3330" y="5017"/>
                  <a:pt x="3330" y="5270"/>
                </a:cubicBezTo>
                <a:lnTo>
                  <a:pt x="2529" y="5354"/>
                </a:lnTo>
                <a:lnTo>
                  <a:pt x="2002" y="4132"/>
                </a:lnTo>
                <a:cubicBezTo>
                  <a:pt x="2002" y="4132"/>
                  <a:pt x="1918" y="4047"/>
                  <a:pt x="1834" y="4047"/>
                </a:cubicBezTo>
                <a:lnTo>
                  <a:pt x="1834" y="4132"/>
                </a:lnTo>
                <a:cubicBezTo>
                  <a:pt x="1749" y="4132"/>
                  <a:pt x="1665" y="4216"/>
                  <a:pt x="1749" y="4300"/>
                </a:cubicBezTo>
                <a:lnTo>
                  <a:pt x="2276" y="5354"/>
                </a:lnTo>
                <a:lnTo>
                  <a:pt x="1307" y="5460"/>
                </a:lnTo>
                <a:lnTo>
                  <a:pt x="422" y="4300"/>
                </a:lnTo>
                <a:lnTo>
                  <a:pt x="337" y="4216"/>
                </a:lnTo>
                <a:cubicBezTo>
                  <a:pt x="253" y="4216"/>
                  <a:pt x="253" y="4216"/>
                  <a:pt x="253" y="4300"/>
                </a:cubicBezTo>
                <a:cubicBezTo>
                  <a:pt x="169" y="4300"/>
                  <a:pt x="169" y="4406"/>
                  <a:pt x="169" y="4490"/>
                </a:cubicBezTo>
                <a:lnTo>
                  <a:pt x="948" y="5544"/>
                </a:lnTo>
                <a:lnTo>
                  <a:pt x="169" y="5544"/>
                </a:lnTo>
                <a:cubicBezTo>
                  <a:pt x="84" y="5628"/>
                  <a:pt x="0" y="5628"/>
                  <a:pt x="0" y="5712"/>
                </a:cubicBezTo>
                <a:cubicBezTo>
                  <a:pt x="0" y="5797"/>
                  <a:pt x="84" y="5881"/>
                  <a:pt x="84" y="5881"/>
                </a:cubicBezTo>
                <a:lnTo>
                  <a:pt x="169" y="5881"/>
                </a:lnTo>
                <a:lnTo>
                  <a:pt x="948" y="5797"/>
                </a:lnTo>
                <a:lnTo>
                  <a:pt x="422" y="6851"/>
                </a:lnTo>
                <a:cubicBezTo>
                  <a:pt x="422" y="6935"/>
                  <a:pt x="422" y="7040"/>
                  <a:pt x="527" y="7040"/>
                </a:cubicBezTo>
                <a:cubicBezTo>
                  <a:pt x="527" y="7040"/>
                  <a:pt x="527" y="7125"/>
                  <a:pt x="611" y="7125"/>
                </a:cubicBezTo>
                <a:lnTo>
                  <a:pt x="696" y="7040"/>
                </a:lnTo>
                <a:lnTo>
                  <a:pt x="1307" y="5797"/>
                </a:lnTo>
                <a:lnTo>
                  <a:pt x="2276" y="5712"/>
                </a:lnTo>
                <a:lnTo>
                  <a:pt x="2276" y="5712"/>
                </a:lnTo>
                <a:lnTo>
                  <a:pt x="2002" y="6682"/>
                </a:lnTo>
                <a:cubicBezTo>
                  <a:pt x="1918" y="6766"/>
                  <a:pt x="2002" y="6851"/>
                  <a:pt x="2108" y="6935"/>
                </a:cubicBezTo>
                <a:cubicBezTo>
                  <a:pt x="2192" y="6935"/>
                  <a:pt x="2276" y="6851"/>
                  <a:pt x="2276" y="6766"/>
                </a:cubicBezTo>
                <a:lnTo>
                  <a:pt x="2635" y="5628"/>
                </a:lnTo>
                <a:lnTo>
                  <a:pt x="3414" y="5544"/>
                </a:lnTo>
                <a:cubicBezTo>
                  <a:pt x="3499" y="6071"/>
                  <a:pt x="3857" y="6513"/>
                  <a:pt x="4384" y="6766"/>
                </a:cubicBezTo>
                <a:lnTo>
                  <a:pt x="4026" y="7462"/>
                </a:lnTo>
                <a:lnTo>
                  <a:pt x="2803" y="7377"/>
                </a:lnTo>
                <a:cubicBezTo>
                  <a:pt x="2719" y="7377"/>
                  <a:pt x="2635" y="7462"/>
                  <a:pt x="2635" y="7567"/>
                </a:cubicBezTo>
                <a:cubicBezTo>
                  <a:pt x="2635" y="7651"/>
                  <a:pt x="2719" y="7736"/>
                  <a:pt x="2803" y="7736"/>
                </a:cubicBezTo>
                <a:lnTo>
                  <a:pt x="3941" y="7820"/>
                </a:lnTo>
                <a:lnTo>
                  <a:pt x="3583" y="8705"/>
                </a:lnTo>
                <a:lnTo>
                  <a:pt x="2192" y="8874"/>
                </a:lnTo>
                <a:cubicBezTo>
                  <a:pt x="2108" y="8874"/>
                  <a:pt x="2002" y="8958"/>
                  <a:pt x="2002" y="9043"/>
                </a:cubicBezTo>
                <a:cubicBezTo>
                  <a:pt x="2002" y="9148"/>
                  <a:pt x="2108" y="9148"/>
                  <a:pt x="2108" y="9232"/>
                </a:cubicBezTo>
                <a:lnTo>
                  <a:pt x="2192" y="9232"/>
                </a:lnTo>
                <a:lnTo>
                  <a:pt x="3414" y="9043"/>
                </a:lnTo>
                <a:lnTo>
                  <a:pt x="3414" y="9043"/>
                </a:lnTo>
                <a:lnTo>
                  <a:pt x="3161" y="9759"/>
                </a:lnTo>
                <a:cubicBezTo>
                  <a:pt x="3056" y="9843"/>
                  <a:pt x="3161" y="9928"/>
                  <a:pt x="3246" y="9928"/>
                </a:cubicBezTo>
                <a:cubicBezTo>
                  <a:pt x="3330" y="9928"/>
                  <a:pt x="3414" y="9928"/>
                  <a:pt x="3414" y="9843"/>
                </a:cubicBezTo>
                <a:lnTo>
                  <a:pt x="3688" y="9148"/>
                </a:lnTo>
                <a:lnTo>
                  <a:pt x="4384" y="10096"/>
                </a:lnTo>
                <a:lnTo>
                  <a:pt x="4468" y="10202"/>
                </a:lnTo>
                <a:cubicBezTo>
                  <a:pt x="4553" y="10202"/>
                  <a:pt x="4553" y="10202"/>
                  <a:pt x="4553" y="10096"/>
                </a:cubicBezTo>
                <a:cubicBezTo>
                  <a:pt x="4637" y="10096"/>
                  <a:pt x="4637" y="10012"/>
                  <a:pt x="4637" y="9928"/>
                </a:cubicBezTo>
                <a:lnTo>
                  <a:pt x="3857" y="8790"/>
                </a:lnTo>
                <a:lnTo>
                  <a:pt x="4215" y="7904"/>
                </a:lnTo>
                <a:lnTo>
                  <a:pt x="4995" y="8705"/>
                </a:lnTo>
                <a:lnTo>
                  <a:pt x="5079" y="8705"/>
                </a:lnTo>
                <a:cubicBezTo>
                  <a:pt x="5164" y="8705"/>
                  <a:pt x="5164" y="8705"/>
                  <a:pt x="5164" y="8621"/>
                </a:cubicBezTo>
                <a:cubicBezTo>
                  <a:pt x="5269" y="8621"/>
                  <a:pt x="5269" y="8516"/>
                  <a:pt x="5164" y="8431"/>
                </a:cubicBezTo>
                <a:lnTo>
                  <a:pt x="4384" y="7651"/>
                </a:lnTo>
                <a:lnTo>
                  <a:pt x="4637" y="6851"/>
                </a:lnTo>
                <a:cubicBezTo>
                  <a:pt x="4826" y="6935"/>
                  <a:pt x="4995" y="6935"/>
                  <a:pt x="5164" y="6935"/>
                </a:cubicBezTo>
                <a:cubicBezTo>
                  <a:pt x="5438" y="6935"/>
                  <a:pt x="5796" y="6851"/>
                  <a:pt x="6049" y="6682"/>
                </a:cubicBezTo>
                <a:lnTo>
                  <a:pt x="6492" y="7293"/>
                </a:lnTo>
                <a:lnTo>
                  <a:pt x="5796" y="8347"/>
                </a:lnTo>
                <a:cubicBezTo>
                  <a:pt x="5691" y="8431"/>
                  <a:pt x="5691" y="8516"/>
                  <a:pt x="5796" y="8621"/>
                </a:cubicBezTo>
                <a:lnTo>
                  <a:pt x="5880" y="8621"/>
                </a:lnTo>
                <a:cubicBezTo>
                  <a:pt x="5965" y="8621"/>
                  <a:pt x="6049" y="8621"/>
                  <a:pt x="6049" y="8516"/>
                </a:cubicBezTo>
                <a:lnTo>
                  <a:pt x="6660" y="7567"/>
                </a:lnTo>
                <a:lnTo>
                  <a:pt x="7271" y="8347"/>
                </a:lnTo>
                <a:lnTo>
                  <a:pt x="6660" y="9675"/>
                </a:lnTo>
                <a:cubicBezTo>
                  <a:pt x="6660" y="9759"/>
                  <a:pt x="6660" y="9843"/>
                  <a:pt x="6744" y="9843"/>
                </a:cubicBezTo>
                <a:cubicBezTo>
                  <a:pt x="6744" y="9928"/>
                  <a:pt x="6850" y="9928"/>
                  <a:pt x="6850" y="9928"/>
                </a:cubicBezTo>
                <a:cubicBezTo>
                  <a:pt x="6934" y="9928"/>
                  <a:pt x="6934" y="9843"/>
                  <a:pt x="6934" y="9759"/>
                </a:cubicBezTo>
                <a:lnTo>
                  <a:pt x="7461" y="8705"/>
                </a:lnTo>
                <a:lnTo>
                  <a:pt x="7904" y="9316"/>
                </a:lnTo>
                <a:lnTo>
                  <a:pt x="8157" y="9316"/>
                </a:lnTo>
                <a:cubicBezTo>
                  <a:pt x="8241" y="9316"/>
                  <a:pt x="8241" y="9148"/>
                  <a:pt x="8157" y="9148"/>
                </a:cubicBezTo>
                <a:lnTo>
                  <a:pt x="7714" y="8516"/>
                </a:lnTo>
                <a:lnTo>
                  <a:pt x="8852" y="8431"/>
                </a:lnTo>
                <a:cubicBezTo>
                  <a:pt x="8957" y="8431"/>
                  <a:pt x="9042" y="8347"/>
                  <a:pt x="9042" y="8263"/>
                </a:cubicBezTo>
                <a:cubicBezTo>
                  <a:pt x="9042" y="8178"/>
                  <a:pt x="8957" y="8094"/>
                  <a:pt x="8852" y="8094"/>
                </a:cubicBezTo>
                <a:lnTo>
                  <a:pt x="7545" y="8178"/>
                </a:lnTo>
                <a:lnTo>
                  <a:pt x="6934" y="7377"/>
                </a:lnTo>
                <a:lnTo>
                  <a:pt x="7988" y="7125"/>
                </a:lnTo>
                <a:cubicBezTo>
                  <a:pt x="8072" y="7125"/>
                  <a:pt x="8157" y="7040"/>
                  <a:pt x="8072" y="6935"/>
                </a:cubicBezTo>
                <a:cubicBezTo>
                  <a:pt x="8072" y="6851"/>
                  <a:pt x="8072" y="6851"/>
                  <a:pt x="7988" y="6851"/>
                </a:cubicBezTo>
                <a:lnTo>
                  <a:pt x="7904" y="6851"/>
                </a:lnTo>
                <a:lnTo>
                  <a:pt x="6744" y="7125"/>
                </a:lnTo>
                <a:lnTo>
                  <a:pt x="6323" y="6513"/>
                </a:lnTo>
                <a:cubicBezTo>
                  <a:pt x="6492" y="6324"/>
                  <a:pt x="6660" y="6071"/>
                  <a:pt x="6744" y="5881"/>
                </a:cubicBezTo>
                <a:cubicBezTo>
                  <a:pt x="6850" y="5628"/>
                  <a:pt x="6934" y="5460"/>
                  <a:pt x="6934" y="5186"/>
                </a:cubicBezTo>
                <a:lnTo>
                  <a:pt x="7461" y="5101"/>
                </a:lnTo>
                <a:cubicBezTo>
                  <a:pt x="7377" y="5017"/>
                  <a:pt x="7377" y="4933"/>
                  <a:pt x="7461" y="4827"/>
                </a:cubicBezTo>
                <a:lnTo>
                  <a:pt x="6850" y="4827"/>
                </a:lnTo>
                <a:cubicBezTo>
                  <a:pt x="6744" y="4300"/>
                  <a:pt x="6492" y="3879"/>
                  <a:pt x="5965" y="3605"/>
                </a:cubicBezTo>
                <a:lnTo>
                  <a:pt x="6407" y="2720"/>
                </a:lnTo>
                <a:lnTo>
                  <a:pt x="7545" y="2720"/>
                </a:lnTo>
                <a:cubicBezTo>
                  <a:pt x="7630" y="2720"/>
                  <a:pt x="7714" y="2635"/>
                  <a:pt x="7714" y="2551"/>
                </a:cubicBezTo>
                <a:cubicBezTo>
                  <a:pt x="7714" y="2467"/>
                  <a:pt x="7630" y="2382"/>
                  <a:pt x="7545" y="2382"/>
                </a:cubicBezTo>
                <a:lnTo>
                  <a:pt x="6492" y="2382"/>
                </a:lnTo>
                <a:lnTo>
                  <a:pt x="6850" y="1497"/>
                </a:lnTo>
                <a:lnTo>
                  <a:pt x="8157" y="1244"/>
                </a:lnTo>
                <a:cubicBezTo>
                  <a:pt x="8241" y="1244"/>
                  <a:pt x="8325" y="1139"/>
                  <a:pt x="8325" y="1055"/>
                </a:cubicBezTo>
                <a:cubicBezTo>
                  <a:pt x="8325" y="970"/>
                  <a:pt x="8241" y="886"/>
                  <a:pt x="8157" y="886"/>
                </a:cubicBezTo>
                <a:lnTo>
                  <a:pt x="8157" y="970"/>
                </a:lnTo>
                <a:lnTo>
                  <a:pt x="7018" y="1139"/>
                </a:lnTo>
                <a:lnTo>
                  <a:pt x="7187" y="612"/>
                </a:lnTo>
                <a:cubicBezTo>
                  <a:pt x="7187" y="528"/>
                  <a:pt x="7187" y="443"/>
                  <a:pt x="7103" y="443"/>
                </a:cubicBezTo>
                <a:lnTo>
                  <a:pt x="7018" y="443"/>
                </a:lnTo>
                <a:cubicBezTo>
                  <a:pt x="7018" y="443"/>
                  <a:pt x="6934" y="443"/>
                  <a:pt x="6934" y="528"/>
                </a:cubicBezTo>
                <a:lnTo>
                  <a:pt x="6660" y="1055"/>
                </a:lnTo>
                <a:lnTo>
                  <a:pt x="596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5"/>
          <p:cNvSpPr/>
          <p:nvPr/>
        </p:nvSpPr>
        <p:spPr>
          <a:xfrm flipH="1">
            <a:off x="8454965" y="3243107"/>
            <a:ext cx="977084" cy="989165"/>
          </a:xfrm>
          <a:custGeom>
            <a:rect b="b" l="l" r="r" t="t"/>
            <a:pathLst>
              <a:path extrusionOk="0" h="36273" w="35830">
                <a:moveTo>
                  <a:pt x="17388" y="13088"/>
                </a:moveTo>
                <a:lnTo>
                  <a:pt x="17388" y="16945"/>
                </a:lnTo>
                <a:lnTo>
                  <a:pt x="13974" y="14838"/>
                </a:lnTo>
                <a:cubicBezTo>
                  <a:pt x="14754" y="13868"/>
                  <a:pt x="15976" y="13173"/>
                  <a:pt x="17388" y="13088"/>
                </a:cubicBezTo>
                <a:close/>
                <a:moveTo>
                  <a:pt x="18526" y="13088"/>
                </a:moveTo>
                <a:cubicBezTo>
                  <a:pt x="20023" y="13257"/>
                  <a:pt x="21351" y="14142"/>
                  <a:pt x="22130" y="15365"/>
                </a:cubicBezTo>
                <a:lnTo>
                  <a:pt x="18526" y="17304"/>
                </a:lnTo>
                <a:lnTo>
                  <a:pt x="18526" y="13088"/>
                </a:lnTo>
                <a:close/>
                <a:moveTo>
                  <a:pt x="13342" y="15807"/>
                </a:moveTo>
                <a:lnTo>
                  <a:pt x="16946" y="18083"/>
                </a:lnTo>
                <a:lnTo>
                  <a:pt x="13173" y="20107"/>
                </a:lnTo>
                <a:cubicBezTo>
                  <a:pt x="12920" y="19496"/>
                  <a:pt x="12730" y="18884"/>
                  <a:pt x="12730" y="18189"/>
                </a:cubicBezTo>
                <a:cubicBezTo>
                  <a:pt x="12730" y="17304"/>
                  <a:pt x="13004" y="16503"/>
                  <a:pt x="13342" y="15807"/>
                </a:cubicBezTo>
                <a:close/>
                <a:moveTo>
                  <a:pt x="22657" y="16334"/>
                </a:moveTo>
                <a:cubicBezTo>
                  <a:pt x="22826" y="16945"/>
                  <a:pt x="22931" y="17472"/>
                  <a:pt x="22931" y="18189"/>
                </a:cubicBezTo>
                <a:cubicBezTo>
                  <a:pt x="22931" y="18884"/>
                  <a:pt x="22826" y="19580"/>
                  <a:pt x="22489" y="20191"/>
                </a:cubicBezTo>
                <a:lnTo>
                  <a:pt x="19243" y="18189"/>
                </a:lnTo>
                <a:lnTo>
                  <a:pt x="22657" y="16334"/>
                </a:lnTo>
                <a:close/>
                <a:moveTo>
                  <a:pt x="17388" y="19243"/>
                </a:moveTo>
                <a:lnTo>
                  <a:pt x="17388" y="23184"/>
                </a:lnTo>
                <a:cubicBezTo>
                  <a:pt x="15892" y="23100"/>
                  <a:pt x="14585" y="22299"/>
                  <a:pt x="13784" y="21161"/>
                </a:cubicBezTo>
                <a:lnTo>
                  <a:pt x="17388" y="19243"/>
                </a:lnTo>
                <a:close/>
                <a:moveTo>
                  <a:pt x="18526" y="19053"/>
                </a:moveTo>
                <a:lnTo>
                  <a:pt x="21877" y="21245"/>
                </a:lnTo>
                <a:cubicBezTo>
                  <a:pt x="21077" y="22299"/>
                  <a:pt x="19938" y="23015"/>
                  <a:pt x="18526" y="23184"/>
                </a:cubicBezTo>
                <a:lnTo>
                  <a:pt x="18526" y="19053"/>
                </a:lnTo>
                <a:close/>
                <a:moveTo>
                  <a:pt x="17915" y="0"/>
                </a:moveTo>
                <a:cubicBezTo>
                  <a:pt x="17662" y="0"/>
                  <a:pt x="17388" y="274"/>
                  <a:pt x="17388" y="611"/>
                </a:cubicBezTo>
                <a:lnTo>
                  <a:pt x="17388" y="2466"/>
                </a:lnTo>
                <a:lnTo>
                  <a:pt x="13616" y="274"/>
                </a:lnTo>
                <a:cubicBezTo>
                  <a:pt x="13531" y="169"/>
                  <a:pt x="13447" y="169"/>
                  <a:pt x="13342" y="169"/>
                </a:cubicBezTo>
                <a:cubicBezTo>
                  <a:pt x="13173" y="169"/>
                  <a:pt x="12920" y="274"/>
                  <a:pt x="12815" y="443"/>
                </a:cubicBezTo>
                <a:cubicBezTo>
                  <a:pt x="12646" y="696"/>
                  <a:pt x="12730" y="1054"/>
                  <a:pt x="13004" y="1223"/>
                </a:cubicBezTo>
                <a:lnTo>
                  <a:pt x="17388" y="3857"/>
                </a:lnTo>
                <a:lnTo>
                  <a:pt x="17388" y="7124"/>
                </a:lnTo>
                <a:lnTo>
                  <a:pt x="13531" y="5796"/>
                </a:lnTo>
                <a:cubicBezTo>
                  <a:pt x="13447" y="5712"/>
                  <a:pt x="13447" y="5712"/>
                  <a:pt x="13342" y="5712"/>
                </a:cubicBezTo>
                <a:cubicBezTo>
                  <a:pt x="13089" y="5712"/>
                  <a:pt x="12920" y="5880"/>
                  <a:pt x="12815" y="6154"/>
                </a:cubicBezTo>
                <a:cubicBezTo>
                  <a:pt x="12646" y="6407"/>
                  <a:pt x="12815" y="6766"/>
                  <a:pt x="13173" y="6850"/>
                </a:cubicBezTo>
                <a:lnTo>
                  <a:pt x="17388" y="8346"/>
                </a:lnTo>
                <a:lnTo>
                  <a:pt x="17388" y="11866"/>
                </a:lnTo>
                <a:cubicBezTo>
                  <a:pt x="15639" y="12035"/>
                  <a:pt x="14058" y="12920"/>
                  <a:pt x="13004" y="14227"/>
                </a:cubicBezTo>
                <a:lnTo>
                  <a:pt x="9927" y="12288"/>
                </a:lnTo>
                <a:lnTo>
                  <a:pt x="10707" y="8178"/>
                </a:lnTo>
                <a:cubicBezTo>
                  <a:pt x="10812" y="7904"/>
                  <a:pt x="10538" y="7545"/>
                  <a:pt x="10286" y="7461"/>
                </a:cubicBezTo>
                <a:lnTo>
                  <a:pt x="10096" y="7461"/>
                </a:lnTo>
                <a:cubicBezTo>
                  <a:pt x="9843" y="7461"/>
                  <a:pt x="9569" y="7735"/>
                  <a:pt x="9569" y="7988"/>
                </a:cubicBezTo>
                <a:lnTo>
                  <a:pt x="8873" y="11592"/>
                </a:lnTo>
                <a:lnTo>
                  <a:pt x="6070" y="9843"/>
                </a:lnTo>
                <a:lnTo>
                  <a:pt x="5965" y="5101"/>
                </a:lnTo>
                <a:cubicBezTo>
                  <a:pt x="5965" y="4742"/>
                  <a:pt x="5712" y="4574"/>
                  <a:pt x="5438" y="4574"/>
                </a:cubicBezTo>
                <a:cubicBezTo>
                  <a:pt x="5101" y="4574"/>
                  <a:pt x="4827" y="4827"/>
                  <a:pt x="4827" y="5101"/>
                </a:cubicBezTo>
                <a:lnTo>
                  <a:pt x="4911" y="9126"/>
                </a:lnTo>
                <a:lnTo>
                  <a:pt x="4911" y="9126"/>
                </a:lnTo>
                <a:lnTo>
                  <a:pt x="3330" y="8178"/>
                </a:lnTo>
                <a:cubicBezTo>
                  <a:pt x="3246" y="8072"/>
                  <a:pt x="3162" y="8072"/>
                  <a:pt x="2993" y="8072"/>
                </a:cubicBezTo>
                <a:cubicBezTo>
                  <a:pt x="2804" y="8072"/>
                  <a:pt x="2635" y="8178"/>
                  <a:pt x="2551" y="8346"/>
                </a:cubicBezTo>
                <a:cubicBezTo>
                  <a:pt x="2382" y="8599"/>
                  <a:pt x="2466" y="8958"/>
                  <a:pt x="2719" y="9126"/>
                </a:cubicBezTo>
                <a:lnTo>
                  <a:pt x="4300" y="10096"/>
                </a:lnTo>
                <a:lnTo>
                  <a:pt x="443" y="12119"/>
                </a:lnTo>
                <a:cubicBezTo>
                  <a:pt x="169" y="12203"/>
                  <a:pt x="0" y="12562"/>
                  <a:pt x="169" y="12920"/>
                </a:cubicBezTo>
                <a:cubicBezTo>
                  <a:pt x="274" y="13088"/>
                  <a:pt x="443" y="13173"/>
                  <a:pt x="696" y="13173"/>
                </a:cubicBezTo>
                <a:lnTo>
                  <a:pt x="970" y="13173"/>
                </a:lnTo>
                <a:lnTo>
                  <a:pt x="5438" y="10897"/>
                </a:lnTo>
                <a:lnTo>
                  <a:pt x="8262" y="12646"/>
                </a:lnTo>
                <a:lnTo>
                  <a:pt x="5017" y="15112"/>
                </a:lnTo>
                <a:cubicBezTo>
                  <a:pt x="4743" y="15365"/>
                  <a:pt x="4743" y="15723"/>
                  <a:pt x="4911" y="15976"/>
                </a:cubicBezTo>
                <a:cubicBezTo>
                  <a:pt x="5101" y="16081"/>
                  <a:pt x="5185" y="16166"/>
                  <a:pt x="5354" y="16166"/>
                </a:cubicBezTo>
                <a:cubicBezTo>
                  <a:pt x="5543" y="16166"/>
                  <a:pt x="5628" y="16166"/>
                  <a:pt x="5712" y="16081"/>
                </a:cubicBezTo>
                <a:lnTo>
                  <a:pt x="9316" y="13257"/>
                </a:lnTo>
                <a:lnTo>
                  <a:pt x="12288" y="15196"/>
                </a:lnTo>
                <a:cubicBezTo>
                  <a:pt x="11866" y="16081"/>
                  <a:pt x="11592" y="17030"/>
                  <a:pt x="11592" y="18189"/>
                </a:cubicBezTo>
                <a:cubicBezTo>
                  <a:pt x="11592" y="19053"/>
                  <a:pt x="11761" y="19938"/>
                  <a:pt x="12119" y="20718"/>
                </a:cubicBezTo>
                <a:lnTo>
                  <a:pt x="9653" y="22046"/>
                </a:lnTo>
                <a:lnTo>
                  <a:pt x="6323" y="19053"/>
                </a:lnTo>
                <a:cubicBezTo>
                  <a:pt x="6239" y="18884"/>
                  <a:pt x="6070" y="18884"/>
                  <a:pt x="5965" y="18884"/>
                </a:cubicBezTo>
                <a:cubicBezTo>
                  <a:pt x="5796" y="18884"/>
                  <a:pt x="5628" y="18969"/>
                  <a:pt x="5543" y="19053"/>
                </a:cubicBezTo>
                <a:cubicBezTo>
                  <a:pt x="5269" y="19327"/>
                  <a:pt x="5354" y="19664"/>
                  <a:pt x="5543" y="19854"/>
                </a:cubicBezTo>
                <a:lnTo>
                  <a:pt x="8599" y="22573"/>
                </a:lnTo>
                <a:lnTo>
                  <a:pt x="5712" y="24153"/>
                </a:lnTo>
                <a:lnTo>
                  <a:pt x="1328" y="21603"/>
                </a:lnTo>
                <a:cubicBezTo>
                  <a:pt x="1223" y="21519"/>
                  <a:pt x="1139" y="21519"/>
                  <a:pt x="1054" y="21519"/>
                </a:cubicBezTo>
                <a:cubicBezTo>
                  <a:pt x="886" y="21519"/>
                  <a:pt x="696" y="21603"/>
                  <a:pt x="527" y="21772"/>
                </a:cubicBezTo>
                <a:cubicBezTo>
                  <a:pt x="443" y="22046"/>
                  <a:pt x="527" y="22404"/>
                  <a:pt x="801" y="22573"/>
                </a:cubicBezTo>
                <a:lnTo>
                  <a:pt x="4490" y="24765"/>
                </a:lnTo>
                <a:lnTo>
                  <a:pt x="2108" y="26092"/>
                </a:lnTo>
                <a:cubicBezTo>
                  <a:pt x="1855" y="26261"/>
                  <a:pt x="1750" y="26619"/>
                  <a:pt x="1855" y="26872"/>
                </a:cubicBezTo>
                <a:cubicBezTo>
                  <a:pt x="2024" y="27041"/>
                  <a:pt x="2192" y="27146"/>
                  <a:pt x="2382" y="27146"/>
                </a:cubicBezTo>
                <a:lnTo>
                  <a:pt x="2635" y="27146"/>
                </a:lnTo>
                <a:lnTo>
                  <a:pt x="5017" y="25818"/>
                </a:lnTo>
                <a:lnTo>
                  <a:pt x="4658" y="29865"/>
                </a:lnTo>
                <a:cubicBezTo>
                  <a:pt x="4658" y="30202"/>
                  <a:pt x="4911" y="30476"/>
                  <a:pt x="5185" y="30476"/>
                </a:cubicBezTo>
                <a:lnTo>
                  <a:pt x="5269" y="30476"/>
                </a:lnTo>
                <a:cubicBezTo>
                  <a:pt x="5543" y="30476"/>
                  <a:pt x="5796" y="30202"/>
                  <a:pt x="5881" y="29949"/>
                </a:cubicBezTo>
                <a:lnTo>
                  <a:pt x="6239" y="25207"/>
                </a:lnTo>
                <a:lnTo>
                  <a:pt x="9126" y="23626"/>
                </a:lnTo>
                <a:lnTo>
                  <a:pt x="9569" y="27315"/>
                </a:lnTo>
                <a:cubicBezTo>
                  <a:pt x="9653" y="27673"/>
                  <a:pt x="9843" y="27842"/>
                  <a:pt x="10180" y="27842"/>
                </a:cubicBezTo>
                <a:cubicBezTo>
                  <a:pt x="10538" y="27842"/>
                  <a:pt x="10812" y="27483"/>
                  <a:pt x="10707" y="27231"/>
                </a:cubicBezTo>
                <a:lnTo>
                  <a:pt x="10180" y="23015"/>
                </a:lnTo>
                <a:lnTo>
                  <a:pt x="12730" y="21687"/>
                </a:lnTo>
                <a:cubicBezTo>
                  <a:pt x="13784" y="23184"/>
                  <a:pt x="15449" y="24238"/>
                  <a:pt x="17388" y="24406"/>
                </a:cubicBezTo>
                <a:lnTo>
                  <a:pt x="17388" y="27146"/>
                </a:lnTo>
                <a:lnTo>
                  <a:pt x="13173" y="28622"/>
                </a:lnTo>
                <a:cubicBezTo>
                  <a:pt x="12815" y="28727"/>
                  <a:pt x="12646" y="29064"/>
                  <a:pt x="12815" y="29338"/>
                </a:cubicBezTo>
                <a:cubicBezTo>
                  <a:pt x="12920" y="29591"/>
                  <a:pt x="13089" y="29781"/>
                  <a:pt x="13342" y="29781"/>
                </a:cubicBezTo>
                <a:cubicBezTo>
                  <a:pt x="13447" y="29781"/>
                  <a:pt x="13447" y="29781"/>
                  <a:pt x="13531" y="29675"/>
                </a:cubicBezTo>
                <a:lnTo>
                  <a:pt x="17388" y="28369"/>
                </a:lnTo>
                <a:lnTo>
                  <a:pt x="17388" y="31614"/>
                </a:lnTo>
                <a:lnTo>
                  <a:pt x="13004" y="34249"/>
                </a:lnTo>
                <a:cubicBezTo>
                  <a:pt x="12730" y="34417"/>
                  <a:pt x="12646" y="34776"/>
                  <a:pt x="12815" y="35050"/>
                </a:cubicBezTo>
                <a:cubicBezTo>
                  <a:pt x="12920" y="35218"/>
                  <a:pt x="13173" y="35303"/>
                  <a:pt x="13342" y="35303"/>
                </a:cubicBezTo>
                <a:cubicBezTo>
                  <a:pt x="13447" y="35303"/>
                  <a:pt x="13531" y="35303"/>
                  <a:pt x="13616" y="35218"/>
                </a:cubicBezTo>
                <a:lnTo>
                  <a:pt x="17388" y="33026"/>
                </a:lnTo>
                <a:lnTo>
                  <a:pt x="17388" y="35661"/>
                </a:lnTo>
                <a:cubicBezTo>
                  <a:pt x="17388" y="35998"/>
                  <a:pt x="17662" y="36272"/>
                  <a:pt x="17915" y="36272"/>
                </a:cubicBezTo>
                <a:cubicBezTo>
                  <a:pt x="18273" y="36272"/>
                  <a:pt x="18526" y="35998"/>
                  <a:pt x="18526" y="35661"/>
                </a:cubicBezTo>
                <a:lnTo>
                  <a:pt x="18526" y="33026"/>
                </a:lnTo>
                <a:lnTo>
                  <a:pt x="21877" y="35218"/>
                </a:lnTo>
                <a:cubicBezTo>
                  <a:pt x="21962" y="35303"/>
                  <a:pt x="22130" y="35303"/>
                  <a:pt x="22215" y="35303"/>
                </a:cubicBezTo>
                <a:cubicBezTo>
                  <a:pt x="22404" y="35303"/>
                  <a:pt x="22573" y="35218"/>
                  <a:pt x="22657" y="35050"/>
                </a:cubicBezTo>
                <a:cubicBezTo>
                  <a:pt x="22826" y="34776"/>
                  <a:pt x="22826" y="34417"/>
                  <a:pt x="22489" y="34249"/>
                </a:cubicBezTo>
                <a:lnTo>
                  <a:pt x="18526" y="31614"/>
                </a:lnTo>
                <a:lnTo>
                  <a:pt x="18526" y="28369"/>
                </a:lnTo>
                <a:lnTo>
                  <a:pt x="22046" y="29675"/>
                </a:lnTo>
                <a:cubicBezTo>
                  <a:pt x="22046" y="29781"/>
                  <a:pt x="22130" y="29781"/>
                  <a:pt x="22215" y="29781"/>
                </a:cubicBezTo>
                <a:cubicBezTo>
                  <a:pt x="22489" y="29781"/>
                  <a:pt x="22657" y="29591"/>
                  <a:pt x="22742" y="29338"/>
                </a:cubicBezTo>
                <a:cubicBezTo>
                  <a:pt x="22826" y="29064"/>
                  <a:pt x="22742" y="28727"/>
                  <a:pt x="22404" y="28622"/>
                </a:cubicBezTo>
                <a:lnTo>
                  <a:pt x="18526" y="27146"/>
                </a:lnTo>
                <a:lnTo>
                  <a:pt x="18526" y="24322"/>
                </a:lnTo>
                <a:cubicBezTo>
                  <a:pt x="20297" y="24153"/>
                  <a:pt x="21877" y="23184"/>
                  <a:pt x="22931" y="21877"/>
                </a:cubicBezTo>
                <a:lnTo>
                  <a:pt x="25123" y="23268"/>
                </a:lnTo>
                <a:lnTo>
                  <a:pt x="24154" y="27673"/>
                </a:lnTo>
                <a:cubicBezTo>
                  <a:pt x="24069" y="27926"/>
                  <a:pt x="24322" y="28284"/>
                  <a:pt x="24596" y="28369"/>
                </a:cubicBezTo>
                <a:lnTo>
                  <a:pt x="24765" y="28369"/>
                </a:lnTo>
                <a:cubicBezTo>
                  <a:pt x="25039" y="28369"/>
                  <a:pt x="25207" y="28200"/>
                  <a:pt x="25292" y="27926"/>
                </a:cubicBezTo>
                <a:lnTo>
                  <a:pt x="26177" y="23879"/>
                </a:lnTo>
                <a:lnTo>
                  <a:pt x="28980" y="25650"/>
                </a:lnTo>
                <a:lnTo>
                  <a:pt x="28896" y="30729"/>
                </a:lnTo>
                <a:cubicBezTo>
                  <a:pt x="28811" y="31003"/>
                  <a:pt x="29064" y="31256"/>
                  <a:pt x="29423" y="31361"/>
                </a:cubicBezTo>
                <a:cubicBezTo>
                  <a:pt x="29781" y="31361"/>
                  <a:pt x="30034" y="31087"/>
                  <a:pt x="30034" y="30729"/>
                </a:cubicBezTo>
                <a:lnTo>
                  <a:pt x="30118" y="26430"/>
                </a:lnTo>
                <a:lnTo>
                  <a:pt x="32415" y="27842"/>
                </a:lnTo>
                <a:cubicBezTo>
                  <a:pt x="32500" y="27926"/>
                  <a:pt x="32584" y="27926"/>
                  <a:pt x="32668" y="27926"/>
                </a:cubicBezTo>
                <a:cubicBezTo>
                  <a:pt x="32942" y="27926"/>
                  <a:pt x="33111" y="27842"/>
                  <a:pt x="33195" y="27673"/>
                </a:cubicBezTo>
                <a:cubicBezTo>
                  <a:pt x="33364" y="27399"/>
                  <a:pt x="33280" y="27041"/>
                  <a:pt x="33027" y="26872"/>
                </a:cubicBezTo>
                <a:lnTo>
                  <a:pt x="30729" y="25460"/>
                </a:lnTo>
                <a:lnTo>
                  <a:pt x="34418" y="23711"/>
                </a:lnTo>
                <a:cubicBezTo>
                  <a:pt x="34692" y="23626"/>
                  <a:pt x="34860" y="23268"/>
                  <a:pt x="34692" y="23015"/>
                </a:cubicBezTo>
                <a:cubicBezTo>
                  <a:pt x="34607" y="22741"/>
                  <a:pt x="34418" y="22657"/>
                  <a:pt x="34165" y="22657"/>
                </a:cubicBezTo>
                <a:lnTo>
                  <a:pt x="33891" y="22657"/>
                </a:lnTo>
                <a:lnTo>
                  <a:pt x="29591" y="24680"/>
                </a:lnTo>
                <a:lnTo>
                  <a:pt x="26788" y="22931"/>
                </a:lnTo>
                <a:lnTo>
                  <a:pt x="29781" y="20718"/>
                </a:lnTo>
                <a:cubicBezTo>
                  <a:pt x="30034" y="20549"/>
                  <a:pt x="30118" y="20191"/>
                  <a:pt x="29950" y="19938"/>
                </a:cubicBezTo>
                <a:cubicBezTo>
                  <a:pt x="29865" y="19770"/>
                  <a:pt x="29676" y="19664"/>
                  <a:pt x="29507" y="19664"/>
                </a:cubicBezTo>
                <a:cubicBezTo>
                  <a:pt x="29338" y="19664"/>
                  <a:pt x="29254" y="19770"/>
                  <a:pt x="29149" y="19770"/>
                </a:cubicBezTo>
                <a:lnTo>
                  <a:pt x="25734" y="22299"/>
                </a:lnTo>
                <a:lnTo>
                  <a:pt x="23458" y="20823"/>
                </a:lnTo>
                <a:cubicBezTo>
                  <a:pt x="23880" y="20022"/>
                  <a:pt x="24154" y="19137"/>
                  <a:pt x="24154" y="18189"/>
                </a:cubicBezTo>
                <a:cubicBezTo>
                  <a:pt x="24154" y="17304"/>
                  <a:pt x="23985" y="16503"/>
                  <a:pt x="23711" y="15807"/>
                </a:cubicBezTo>
                <a:lnTo>
                  <a:pt x="26704" y="14142"/>
                </a:lnTo>
                <a:lnTo>
                  <a:pt x="29950" y="16861"/>
                </a:lnTo>
                <a:cubicBezTo>
                  <a:pt x="30034" y="16945"/>
                  <a:pt x="30118" y="17030"/>
                  <a:pt x="30308" y="17030"/>
                </a:cubicBezTo>
                <a:cubicBezTo>
                  <a:pt x="30476" y="17030"/>
                  <a:pt x="30645" y="16945"/>
                  <a:pt x="30729" y="16861"/>
                </a:cubicBezTo>
                <a:cubicBezTo>
                  <a:pt x="30919" y="16608"/>
                  <a:pt x="30919" y="16250"/>
                  <a:pt x="30645" y="15976"/>
                </a:cubicBezTo>
                <a:lnTo>
                  <a:pt x="27842" y="13615"/>
                </a:lnTo>
                <a:lnTo>
                  <a:pt x="30729" y="12035"/>
                </a:lnTo>
                <a:lnTo>
                  <a:pt x="34945" y="14311"/>
                </a:lnTo>
                <a:cubicBezTo>
                  <a:pt x="35050" y="14395"/>
                  <a:pt x="35134" y="14395"/>
                  <a:pt x="35219" y="14395"/>
                </a:cubicBezTo>
                <a:cubicBezTo>
                  <a:pt x="35387" y="14395"/>
                  <a:pt x="35577" y="14311"/>
                  <a:pt x="35661" y="14142"/>
                </a:cubicBezTo>
                <a:cubicBezTo>
                  <a:pt x="35830" y="13784"/>
                  <a:pt x="35745" y="13447"/>
                  <a:pt x="35472" y="13341"/>
                </a:cubicBezTo>
                <a:lnTo>
                  <a:pt x="31973" y="11423"/>
                </a:lnTo>
                <a:lnTo>
                  <a:pt x="33554" y="10538"/>
                </a:lnTo>
                <a:cubicBezTo>
                  <a:pt x="33891" y="10370"/>
                  <a:pt x="33996" y="10011"/>
                  <a:pt x="33806" y="9758"/>
                </a:cubicBezTo>
                <a:cubicBezTo>
                  <a:pt x="33722" y="9484"/>
                  <a:pt x="33554" y="9400"/>
                  <a:pt x="33280" y="9400"/>
                </a:cubicBezTo>
                <a:cubicBezTo>
                  <a:pt x="33195" y="9400"/>
                  <a:pt x="33111" y="9400"/>
                  <a:pt x="33027" y="9484"/>
                </a:cubicBezTo>
                <a:lnTo>
                  <a:pt x="31362" y="10370"/>
                </a:lnTo>
                <a:lnTo>
                  <a:pt x="31530" y="6070"/>
                </a:lnTo>
                <a:cubicBezTo>
                  <a:pt x="31615" y="5712"/>
                  <a:pt x="31362" y="5438"/>
                  <a:pt x="31003" y="5438"/>
                </a:cubicBezTo>
                <a:cubicBezTo>
                  <a:pt x="30645" y="5438"/>
                  <a:pt x="30392" y="5712"/>
                  <a:pt x="30392" y="5965"/>
                </a:cubicBezTo>
                <a:lnTo>
                  <a:pt x="30202" y="10981"/>
                </a:lnTo>
                <a:lnTo>
                  <a:pt x="27231" y="12562"/>
                </a:lnTo>
                <a:lnTo>
                  <a:pt x="26704" y="8515"/>
                </a:lnTo>
                <a:cubicBezTo>
                  <a:pt x="26620" y="8262"/>
                  <a:pt x="26346" y="8072"/>
                  <a:pt x="26093" y="8072"/>
                </a:cubicBezTo>
                <a:lnTo>
                  <a:pt x="25987" y="8072"/>
                </a:lnTo>
                <a:cubicBezTo>
                  <a:pt x="25734" y="8072"/>
                  <a:pt x="25460" y="8431"/>
                  <a:pt x="25566" y="8705"/>
                </a:cubicBezTo>
                <a:lnTo>
                  <a:pt x="26177" y="13173"/>
                </a:lnTo>
                <a:lnTo>
                  <a:pt x="23184" y="14753"/>
                </a:lnTo>
                <a:cubicBezTo>
                  <a:pt x="22130" y="13257"/>
                  <a:pt x="20465" y="12119"/>
                  <a:pt x="18526" y="11950"/>
                </a:cubicBezTo>
                <a:lnTo>
                  <a:pt x="18526" y="8346"/>
                </a:lnTo>
                <a:lnTo>
                  <a:pt x="22404" y="6850"/>
                </a:lnTo>
                <a:cubicBezTo>
                  <a:pt x="22742" y="6766"/>
                  <a:pt x="22826" y="6407"/>
                  <a:pt x="22742" y="6070"/>
                </a:cubicBezTo>
                <a:cubicBezTo>
                  <a:pt x="22657" y="5880"/>
                  <a:pt x="22489" y="5712"/>
                  <a:pt x="22215" y="5712"/>
                </a:cubicBezTo>
                <a:cubicBezTo>
                  <a:pt x="22130" y="5712"/>
                  <a:pt x="22046" y="5712"/>
                  <a:pt x="22046" y="5796"/>
                </a:cubicBezTo>
                <a:lnTo>
                  <a:pt x="18526" y="7124"/>
                </a:lnTo>
                <a:lnTo>
                  <a:pt x="18526" y="3857"/>
                </a:lnTo>
                <a:lnTo>
                  <a:pt x="22489" y="1223"/>
                </a:lnTo>
                <a:cubicBezTo>
                  <a:pt x="22826" y="1054"/>
                  <a:pt x="22826" y="696"/>
                  <a:pt x="22657" y="443"/>
                </a:cubicBezTo>
                <a:cubicBezTo>
                  <a:pt x="22573" y="274"/>
                  <a:pt x="22404" y="169"/>
                  <a:pt x="22215" y="169"/>
                </a:cubicBezTo>
                <a:cubicBezTo>
                  <a:pt x="22130" y="169"/>
                  <a:pt x="21962" y="169"/>
                  <a:pt x="21877" y="274"/>
                </a:cubicBezTo>
                <a:lnTo>
                  <a:pt x="18526" y="2466"/>
                </a:lnTo>
                <a:lnTo>
                  <a:pt x="18526" y="611"/>
                </a:lnTo>
                <a:cubicBezTo>
                  <a:pt x="18526" y="274"/>
                  <a:pt x="18273" y="0"/>
                  <a:pt x="179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5"/>
          <p:cNvSpPr/>
          <p:nvPr/>
        </p:nvSpPr>
        <p:spPr>
          <a:xfrm flipH="1">
            <a:off x="4479435" y="4292021"/>
            <a:ext cx="574770" cy="483961"/>
          </a:xfrm>
          <a:custGeom>
            <a:rect b="b" l="l" r="r" t="t"/>
            <a:pathLst>
              <a:path extrusionOk="0" h="17747" w="21077">
                <a:moveTo>
                  <a:pt x="169" y="3161"/>
                </a:moveTo>
                <a:cubicBezTo>
                  <a:pt x="84" y="3246"/>
                  <a:pt x="84" y="3330"/>
                  <a:pt x="169" y="3520"/>
                </a:cubicBezTo>
                <a:cubicBezTo>
                  <a:pt x="169" y="3604"/>
                  <a:pt x="337" y="3688"/>
                  <a:pt x="443" y="3688"/>
                </a:cubicBezTo>
                <a:lnTo>
                  <a:pt x="611" y="3688"/>
                </a:lnTo>
                <a:lnTo>
                  <a:pt x="1307" y="3330"/>
                </a:lnTo>
                <a:cubicBezTo>
                  <a:pt x="970" y="3246"/>
                  <a:pt x="611" y="3246"/>
                  <a:pt x="169" y="3161"/>
                </a:cubicBezTo>
                <a:close/>
                <a:moveTo>
                  <a:pt x="10264" y="4047"/>
                </a:moveTo>
                <a:lnTo>
                  <a:pt x="10096" y="6407"/>
                </a:lnTo>
                <a:lnTo>
                  <a:pt x="8157" y="5016"/>
                </a:lnTo>
                <a:cubicBezTo>
                  <a:pt x="8684" y="4489"/>
                  <a:pt x="9400" y="4131"/>
                  <a:pt x="10264" y="4047"/>
                </a:cubicBezTo>
                <a:close/>
                <a:moveTo>
                  <a:pt x="10875" y="4131"/>
                </a:moveTo>
                <a:cubicBezTo>
                  <a:pt x="11761" y="4300"/>
                  <a:pt x="12562" y="4826"/>
                  <a:pt x="12983" y="5543"/>
                </a:cubicBezTo>
                <a:lnTo>
                  <a:pt x="10791" y="6597"/>
                </a:lnTo>
                <a:lnTo>
                  <a:pt x="10875" y="4131"/>
                </a:lnTo>
                <a:close/>
                <a:moveTo>
                  <a:pt x="7819" y="5543"/>
                </a:moveTo>
                <a:lnTo>
                  <a:pt x="9822" y="7018"/>
                </a:lnTo>
                <a:lnTo>
                  <a:pt x="7545" y="8072"/>
                </a:lnTo>
                <a:cubicBezTo>
                  <a:pt x="7461" y="7735"/>
                  <a:pt x="7377" y="7377"/>
                  <a:pt x="7377" y="6934"/>
                </a:cubicBezTo>
                <a:cubicBezTo>
                  <a:pt x="7377" y="6407"/>
                  <a:pt x="7545" y="5965"/>
                  <a:pt x="7819" y="5543"/>
                </a:cubicBezTo>
                <a:close/>
                <a:moveTo>
                  <a:pt x="13257" y="6154"/>
                </a:moveTo>
                <a:cubicBezTo>
                  <a:pt x="13341" y="6491"/>
                  <a:pt x="13426" y="6850"/>
                  <a:pt x="13341" y="7208"/>
                </a:cubicBezTo>
                <a:cubicBezTo>
                  <a:pt x="13341" y="7651"/>
                  <a:pt x="13257" y="8072"/>
                  <a:pt x="13088" y="8430"/>
                </a:cubicBezTo>
                <a:lnTo>
                  <a:pt x="11234" y="7124"/>
                </a:lnTo>
                <a:lnTo>
                  <a:pt x="13257" y="6154"/>
                </a:lnTo>
                <a:close/>
                <a:moveTo>
                  <a:pt x="10096" y="7735"/>
                </a:moveTo>
                <a:lnTo>
                  <a:pt x="9927" y="10011"/>
                </a:lnTo>
                <a:cubicBezTo>
                  <a:pt x="9126" y="9927"/>
                  <a:pt x="8346" y="9400"/>
                  <a:pt x="7904" y="8704"/>
                </a:cubicBezTo>
                <a:lnTo>
                  <a:pt x="10096" y="7735"/>
                </a:lnTo>
                <a:close/>
                <a:moveTo>
                  <a:pt x="10707" y="7651"/>
                </a:moveTo>
                <a:lnTo>
                  <a:pt x="12646" y="8957"/>
                </a:lnTo>
                <a:cubicBezTo>
                  <a:pt x="12203" y="9569"/>
                  <a:pt x="11402" y="10011"/>
                  <a:pt x="10623" y="10096"/>
                </a:cubicBezTo>
                <a:lnTo>
                  <a:pt x="10707" y="7651"/>
                </a:lnTo>
                <a:close/>
                <a:moveTo>
                  <a:pt x="10454" y="0"/>
                </a:moveTo>
                <a:lnTo>
                  <a:pt x="10349" y="611"/>
                </a:lnTo>
                <a:lnTo>
                  <a:pt x="9927" y="443"/>
                </a:lnTo>
                <a:cubicBezTo>
                  <a:pt x="9822" y="611"/>
                  <a:pt x="9822" y="885"/>
                  <a:pt x="9737" y="1054"/>
                </a:cubicBezTo>
                <a:lnTo>
                  <a:pt x="10349" y="1328"/>
                </a:lnTo>
                <a:lnTo>
                  <a:pt x="10264" y="3435"/>
                </a:lnTo>
                <a:cubicBezTo>
                  <a:pt x="9737" y="3435"/>
                  <a:pt x="9210" y="3520"/>
                  <a:pt x="8684" y="3773"/>
                </a:cubicBezTo>
                <a:cubicBezTo>
                  <a:pt x="8599" y="3962"/>
                  <a:pt x="8599" y="4131"/>
                  <a:pt x="8515" y="4131"/>
                </a:cubicBezTo>
                <a:cubicBezTo>
                  <a:pt x="8515" y="4215"/>
                  <a:pt x="8431" y="4215"/>
                  <a:pt x="8346" y="4215"/>
                </a:cubicBezTo>
                <a:lnTo>
                  <a:pt x="8072" y="4215"/>
                </a:lnTo>
                <a:cubicBezTo>
                  <a:pt x="7904" y="4300"/>
                  <a:pt x="7714" y="4489"/>
                  <a:pt x="7630" y="4658"/>
                </a:cubicBezTo>
                <a:lnTo>
                  <a:pt x="6766" y="4047"/>
                </a:lnTo>
                <a:cubicBezTo>
                  <a:pt x="6239" y="3962"/>
                  <a:pt x="5438" y="3857"/>
                  <a:pt x="4553" y="3773"/>
                </a:cubicBezTo>
                <a:lnTo>
                  <a:pt x="2888" y="4911"/>
                </a:lnTo>
                <a:cubicBezTo>
                  <a:pt x="2803" y="5100"/>
                  <a:pt x="2719" y="5269"/>
                  <a:pt x="2803" y="5438"/>
                </a:cubicBezTo>
                <a:cubicBezTo>
                  <a:pt x="2888" y="5543"/>
                  <a:pt x="2972" y="5543"/>
                  <a:pt x="3077" y="5543"/>
                </a:cubicBezTo>
                <a:lnTo>
                  <a:pt x="3330" y="5543"/>
                </a:lnTo>
                <a:lnTo>
                  <a:pt x="5438" y="3962"/>
                </a:lnTo>
                <a:lnTo>
                  <a:pt x="7187" y="5185"/>
                </a:lnTo>
                <a:cubicBezTo>
                  <a:pt x="6934" y="5712"/>
                  <a:pt x="6766" y="6239"/>
                  <a:pt x="6660" y="6850"/>
                </a:cubicBezTo>
                <a:cubicBezTo>
                  <a:pt x="6660" y="7461"/>
                  <a:pt x="6766" y="7904"/>
                  <a:pt x="6934" y="8430"/>
                </a:cubicBezTo>
                <a:lnTo>
                  <a:pt x="5438" y="9126"/>
                </a:lnTo>
                <a:lnTo>
                  <a:pt x="3604" y="7292"/>
                </a:lnTo>
                <a:cubicBezTo>
                  <a:pt x="3499" y="7208"/>
                  <a:pt x="3415" y="7208"/>
                  <a:pt x="3330" y="7208"/>
                </a:cubicBezTo>
                <a:cubicBezTo>
                  <a:pt x="3246" y="7208"/>
                  <a:pt x="3162" y="7208"/>
                  <a:pt x="3077" y="7292"/>
                </a:cubicBezTo>
                <a:cubicBezTo>
                  <a:pt x="2972" y="7377"/>
                  <a:pt x="2972" y="7651"/>
                  <a:pt x="3077" y="7735"/>
                </a:cubicBezTo>
                <a:lnTo>
                  <a:pt x="4827" y="9400"/>
                </a:lnTo>
                <a:lnTo>
                  <a:pt x="3077" y="10285"/>
                </a:lnTo>
                <a:lnTo>
                  <a:pt x="611" y="8599"/>
                </a:lnTo>
                <a:lnTo>
                  <a:pt x="443" y="8599"/>
                </a:lnTo>
                <a:cubicBezTo>
                  <a:pt x="253" y="8599"/>
                  <a:pt x="169" y="8599"/>
                  <a:pt x="84" y="8704"/>
                </a:cubicBezTo>
                <a:cubicBezTo>
                  <a:pt x="0" y="8873"/>
                  <a:pt x="84" y="9126"/>
                  <a:pt x="169" y="9231"/>
                </a:cubicBezTo>
                <a:lnTo>
                  <a:pt x="2361" y="10622"/>
                </a:lnTo>
                <a:lnTo>
                  <a:pt x="864" y="11339"/>
                </a:lnTo>
                <a:cubicBezTo>
                  <a:pt x="696" y="11423"/>
                  <a:pt x="696" y="11592"/>
                  <a:pt x="780" y="11761"/>
                </a:cubicBezTo>
                <a:cubicBezTo>
                  <a:pt x="780" y="11866"/>
                  <a:pt x="970" y="11950"/>
                  <a:pt x="1054" y="11950"/>
                </a:cubicBezTo>
                <a:lnTo>
                  <a:pt x="1223" y="11950"/>
                </a:lnTo>
                <a:lnTo>
                  <a:pt x="2635" y="11234"/>
                </a:lnTo>
                <a:lnTo>
                  <a:pt x="2276" y="13615"/>
                </a:lnTo>
                <a:cubicBezTo>
                  <a:pt x="2276" y="13784"/>
                  <a:pt x="2445" y="13973"/>
                  <a:pt x="2635" y="13973"/>
                </a:cubicBezTo>
                <a:cubicBezTo>
                  <a:pt x="2803" y="13973"/>
                  <a:pt x="2972" y="13868"/>
                  <a:pt x="2972" y="13700"/>
                </a:cubicBezTo>
                <a:lnTo>
                  <a:pt x="3330" y="10896"/>
                </a:lnTo>
                <a:lnTo>
                  <a:pt x="5080" y="10096"/>
                </a:lnTo>
                <a:lnTo>
                  <a:pt x="5269" y="12203"/>
                </a:lnTo>
                <a:cubicBezTo>
                  <a:pt x="5269" y="12393"/>
                  <a:pt x="5438" y="12561"/>
                  <a:pt x="5606" y="12561"/>
                </a:cubicBezTo>
                <a:cubicBezTo>
                  <a:pt x="5796" y="12561"/>
                  <a:pt x="5965" y="12393"/>
                  <a:pt x="5965" y="12203"/>
                </a:cubicBezTo>
                <a:lnTo>
                  <a:pt x="5796" y="9758"/>
                </a:lnTo>
                <a:lnTo>
                  <a:pt x="7293" y="9042"/>
                </a:lnTo>
                <a:cubicBezTo>
                  <a:pt x="7819" y="9927"/>
                  <a:pt x="8768" y="10538"/>
                  <a:pt x="9927" y="10707"/>
                </a:cubicBezTo>
                <a:lnTo>
                  <a:pt x="9822" y="12287"/>
                </a:lnTo>
                <a:lnTo>
                  <a:pt x="7293" y="13088"/>
                </a:lnTo>
                <a:cubicBezTo>
                  <a:pt x="7103" y="13173"/>
                  <a:pt x="7019" y="13341"/>
                  <a:pt x="7103" y="13531"/>
                </a:cubicBezTo>
                <a:cubicBezTo>
                  <a:pt x="7103" y="13700"/>
                  <a:pt x="7293" y="13784"/>
                  <a:pt x="7461" y="13784"/>
                </a:cubicBezTo>
                <a:lnTo>
                  <a:pt x="7545" y="13784"/>
                </a:lnTo>
                <a:lnTo>
                  <a:pt x="9822" y="13088"/>
                </a:lnTo>
                <a:lnTo>
                  <a:pt x="9737" y="15027"/>
                </a:lnTo>
                <a:lnTo>
                  <a:pt x="7103" y="16418"/>
                </a:lnTo>
                <a:cubicBezTo>
                  <a:pt x="6934" y="16503"/>
                  <a:pt x="6850" y="16692"/>
                  <a:pt x="6934" y="16861"/>
                </a:cubicBezTo>
                <a:cubicBezTo>
                  <a:pt x="7019" y="16945"/>
                  <a:pt x="7103" y="17030"/>
                  <a:pt x="7293" y="17030"/>
                </a:cubicBezTo>
                <a:cubicBezTo>
                  <a:pt x="7293" y="17030"/>
                  <a:pt x="7377" y="17030"/>
                  <a:pt x="7461" y="16945"/>
                </a:cubicBezTo>
                <a:lnTo>
                  <a:pt x="9653" y="15807"/>
                </a:lnTo>
                <a:lnTo>
                  <a:pt x="9569" y="17388"/>
                </a:lnTo>
                <a:cubicBezTo>
                  <a:pt x="9569" y="17556"/>
                  <a:pt x="9737" y="17746"/>
                  <a:pt x="9927" y="17746"/>
                </a:cubicBezTo>
                <a:cubicBezTo>
                  <a:pt x="10096" y="17746"/>
                  <a:pt x="10264" y="17556"/>
                  <a:pt x="10264" y="17388"/>
                </a:cubicBezTo>
                <a:lnTo>
                  <a:pt x="10349" y="15807"/>
                </a:lnTo>
                <a:lnTo>
                  <a:pt x="12288" y="17219"/>
                </a:lnTo>
                <a:cubicBezTo>
                  <a:pt x="12372" y="17219"/>
                  <a:pt x="12372" y="17304"/>
                  <a:pt x="12456" y="17304"/>
                </a:cubicBezTo>
                <a:cubicBezTo>
                  <a:pt x="12562" y="17304"/>
                  <a:pt x="12730" y="17219"/>
                  <a:pt x="12730" y="17135"/>
                </a:cubicBezTo>
                <a:cubicBezTo>
                  <a:pt x="12899" y="16945"/>
                  <a:pt x="12814" y="16777"/>
                  <a:pt x="12646" y="16692"/>
                </a:cubicBezTo>
                <a:lnTo>
                  <a:pt x="10454" y="15027"/>
                </a:lnTo>
                <a:lnTo>
                  <a:pt x="10538" y="13088"/>
                </a:lnTo>
                <a:lnTo>
                  <a:pt x="12456" y="13973"/>
                </a:lnTo>
                <a:cubicBezTo>
                  <a:pt x="12562" y="13973"/>
                  <a:pt x="12562" y="13973"/>
                  <a:pt x="12646" y="14058"/>
                </a:cubicBezTo>
                <a:cubicBezTo>
                  <a:pt x="12730" y="14058"/>
                  <a:pt x="12899" y="13973"/>
                  <a:pt x="12983" y="13784"/>
                </a:cubicBezTo>
                <a:cubicBezTo>
                  <a:pt x="12983" y="13615"/>
                  <a:pt x="12983" y="13447"/>
                  <a:pt x="12814" y="13341"/>
                </a:cubicBezTo>
                <a:lnTo>
                  <a:pt x="10538" y="12393"/>
                </a:lnTo>
                <a:lnTo>
                  <a:pt x="10623" y="10707"/>
                </a:lnTo>
                <a:cubicBezTo>
                  <a:pt x="11676" y="10707"/>
                  <a:pt x="12646" y="10180"/>
                  <a:pt x="13257" y="9400"/>
                </a:cubicBezTo>
                <a:lnTo>
                  <a:pt x="14479" y="10285"/>
                </a:lnTo>
                <a:lnTo>
                  <a:pt x="13868" y="12814"/>
                </a:lnTo>
                <a:cubicBezTo>
                  <a:pt x="13784" y="13004"/>
                  <a:pt x="13868" y="13173"/>
                  <a:pt x="14037" y="13257"/>
                </a:cubicBezTo>
                <a:lnTo>
                  <a:pt x="14142" y="13257"/>
                </a:lnTo>
                <a:cubicBezTo>
                  <a:pt x="14311" y="13257"/>
                  <a:pt x="14479" y="13173"/>
                  <a:pt x="14479" y="13004"/>
                </a:cubicBezTo>
                <a:lnTo>
                  <a:pt x="15091" y="10707"/>
                </a:lnTo>
                <a:lnTo>
                  <a:pt x="16671" y="11761"/>
                </a:lnTo>
                <a:lnTo>
                  <a:pt x="16503" y="14753"/>
                </a:lnTo>
                <a:cubicBezTo>
                  <a:pt x="16503" y="14922"/>
                  <a:pt x="16587" y="15112"/>
                  <a:pt x="16861" y="15112"/>
                </a:cubicBezTo>
                <a:cubicBezTo>
                  <a:pt x="17030" y="15112"/>
                  <a:pt x="17198" y="15027"/>
                  <a:pt x="17198" y="14838"/>
                </a:cubicBezTo>
                <a:lnTo>
                  <a:pt x="17388" y="12287"/>
                </a:lnTo>
                <a:lnTo>
                  <a:pt x="18695" y="13173"/>
                </a:lnTo>
                <a:cubicBezTo>
                  <a:pt x="18695" y="13173"/>
                  <a:pt x="18779" y="13257"/>
                  <a:pt x="18884" y="13257"/>
                </a:cubicBezTo>
                <a:cubicBezTo>
                  <a:pt x="18969" y="13257"/>
                  <a:pt x="19053" y="13173"/>
                  <a:pt x="19137" y="13088"/>
                </a:cubicBezTo>
                <a:cubicBezTo>
                  <a:pt x="19222" y="12920"/>
                  <a:pt x="19222" y="12730"/>
                  <a:pt x="19053" y="12646"/>
                </a:cubicBezTo>
                <a:lnTo>
                  <a:pt x="17725" y="11676"/>
                </a:lnTo>
                <a:lnTo>
                  <a:pt x="19938" y="10812"/>
                </a:lnTo>
                <a:cubicBezTo>
                  <a:pt x="20107" y="10707"/>
                  <a:pt x="20191" y="10538"/>
                  <a:pt x="20107" y="10369"/>
                </a:cubicBezTo>
                <a:cubicBezTo>
                  <a:pt x="20107" y="10285"/>
                  <a:pt x="19938" y="10180"/>
                  <a:pt x="19833" y="10180"/>
                </a:cubicBezTo>
                <a:lnTo>
                  <a:pt x="19664" y="10180"/>
                </a:lnTo>
                <a:lnTo>
                  <a:pt x="17114" y="11234"/>
                </a:lnTo>
                <a:lnTo>
                  <a:pt x="15533" y="10096"/>
                </a:lnTo>
                <a:lnTo>
                  <a:pt x="17304" y="8957"/>
                </a:lnTo>
                <a:cubicBezTo>
                  <a:pt x="17472" y="8789"/>
                  <a:pt x="17557" y="8599"/>
                  <a:pt x="17472" y="8430"/>
                </a:cubicBezTo>
                <a:cubicBezTo>
                  <a:pt x="17388" y="8346"/>
                  <a:pt x="17304" y="8262"/>
                  <a:pt x="17114" y="8262"/>
                </a:cubicBezTo>
                <a:cubicBezTo>
                  <a:pt x="17114" y="8262"/>
                  <a:pt x="17030" y="8346"/>
                  <a:pt x="16945" y="8346"/>
                </a:cubicBezTo>
                <a:lnTo>
                  <a:pt x="14922" y="9758"/>
                </a:lnTo>
                <a:lnTo>
                  <a:pt x="13615" y="8789"/>
                </a:lnTo>
                <a:cubicBezTo>
                  <a:pt x="13868" y="8346"/>
                  <a:pt x="14037" y="7819"/>
                  <a:pt x="14037" y="7208"/>
                </a:cubicBezTo>
                <a:cubicBezTo>
                  <a:pt x="14037" y="6765"/>
                  <a:pt x="14037" y="6323"/>
                  <a:pt x="13868" y="5880"/>
                </a:cubicBezTo>
                <a:lnTo>
                  <a:pt x="15723" y="5016"/>
                </a:lnTo>
                <a:lnTo>
                  <a:pt x="17472" y="6681"/>
                </a:lnTo>
                <a:cubicBezTo>
                  <a:pt x="17557" y="6765"/>
                  <a:pt x="17641" y="6765"/>
                  <a:pt x="17725" y="6765"/>
                </a:cubicBezTo>
                <a:cubicBezTo>
                  <a:pt x="17831" y="6765"/>
                  <a:pt x="17915" y="6765"/>
                  <a:pt x="17999" y="6681"/>
                </a:cubicBezTo>
                <a:cubicBezTo>
                  <a:pt x="18084" y="6491"/>
                  <a:pt x="18084" y="6323"/>
                  <a:pt x="17999" y="6154"/>
                </a:cubicBezTo>
                <a:lnTo>
                  <a:pt x="16334" y="4658"/>
                </a:lnTo>
                <a:lnTo>
                  <a:pt x="18084" y="3857"/>
                </a:lnTo>
                <a:lnTo>
                  <a:pt x="20549" y="5269"/>
                </a:lnTo>
                <a:cubicBezTo>
                  <a:pt x="20549" y="5353"/>
                  <a:pt x="20634" y="5353"/>
                  <a:pt x="20634" y="5353"/>
                </a:cubicBezTo>
                <a:lnTo>
                  <a:pt x="20718" y="5353"/>
                </a:lnTo>
                <a:cubicBezTo>
                  <a:pt x="20802" y="5353"/>
                  <a:pt x="20887" y="5269"/>
                  <a:pt x="20992" y="5185"/>
                </a:cubicBezTo>
                <a:cubicBezTo>
                  <a:pt x="21076" y="5016"/>
                  <a:pt x="20992" y="4826"/>
                  <a:pt x="20887" y="4742"/>
                </a:cubicBezTo>
                <a:lnTo>
                  <a:pt x="18884" y="3520"/>
                </a:lnTo>
                <a:lnTo>
                  <a:pt x="19833" y="2993"/>
                </a:lnTo>
                <a:cubicBezTo>
                  <a:pt x="19938" y="2993"/>
                  <a:pt x="19938" y="2909"/>
                  <a:pt x="20023" y="2803"/>
                </a:cubicBezTo>
                <a:cubicBezTo>
                  <a:pt x="19749" y="2719"/>
                  <a:pt x="19411" y="2719"/>
                  <a:pt x="19137" y="2635"/>
                </a:cubicBezTo>
                <a:lnTo>
                  <a:pt x="18526" y="2909"/>
                </a:lnTo>
                <a:lnTo>
                  <a:pt x="18526" y="2909"/>
                </a:lnTo>
                <a:lnTo>
                  <a:pt x="18610" y="2466"/>
                </a:lnTo>
                <a:cubicBezTo>
                  <a:pt x="18357" y="2382"/>
                  <a:pt x="18168" y="2276"/>
                  <a:pt x="17915" y="2276"/>
                </a:cubicBezTo>
                <a:lnTo>
                  <a:pt x="17831" y="3246"/>
                </a:lnTo>
                <a:lnTo>
                  <a:pt x="16060" y="4047"/>
                </a:lnTo>
                <a:lnTo>
                  <a:pt x="15807" y="1665"/>
                </a:lnTo>
                <a:cubicBezTo>
                  <a:pt x="15618" y="1581"/>
                  <a:pt x="15449" y="1496"/>
                  <a:pt x="15280" y="1496"/>
                </a:cubicBezTo>
                <a:cubicBezTo>
                  <a:pt x="15196" y="1496"/>
                  <a:pt x="15091" y="1665"/>
                  <a:pt x="15196" y="1749"/>
                </a:cubicBezTo>
                <a:lnTo>
                  <a:pt x="15449" y="4384"/>
                </a:lnTo>
                <a:lnTo>
                  <a:pt x="13615" y="5269"/>
                </a:lnTo>
                <a:cubicBezTo>
                  <a:pt x="13088" y="4300"/>
                  <a:pt x="12119" y="3604"/>
                  <a:pt x="10981" y="3435"/>
                </a:cubicBezTo>
                <a:lnTo>
                  <a:pt x="11065" y="1328"/>
                </a:lnTo>
                <a:lnTo>
                  <a:pt x="12899" y="696"/>
                </a:lnTo>
                <a:cubicBezTo>
                  <a:pt x="12456" y="611"/>
                  <a:pt x="12119" y="527"/>
                  <a:pt x="11761" y="358"/>
                </a:cubicBezTo>
                <a:lnTo>
                  <a:pt x="11065" y="611"/>
                </a:lnTo>
                <a:lnTo>
                  <a:pt x="11065" y="169"/>
                </a:lnTo>
                <a:cubicBezTo>
                  <a:pt x="10875" y="84"/>
                  <a:pt x="10623" y="0"/>
                  <a:pt x="1045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5"/>
          <p:cNvSpPr/>
          <p:nvPr/>
        </p:nvSpPr>
        <p:spPr>
          <a:xfrm flipH="1">
            <a:off x="6028944" y="946428"/>
            <a:ext cx="363864" cy="186800"/>
          </a:xfrm>
          <a:custGeom>
            <a:rect b="b" l="l" r="r" t="t"/>
            <a:pathLst>
              <a:path extrusionOk="0" h="6850" w="13343">
                <a:moveTo>
                  <a:pt x="6851" y="4827"/>
                </a:moveTo>
                <a:cubicBezTo>
                  <a:pt x="7104" y="4827"/>
                  <a:pt x="7462" y="4932"/>
                  <a:pt x="7715" y="5101"/>
                </a:cubicBezTo>
                <a:lnTo>
                  <a:pt x="6851" y="6323"/>
                </a:lnTo>
                <a:lnTo>
                  <a:pt x="6134" y="4932"/>
                </a:lnTo>
                <a:cubicBezTo>
                  <a:pt x="6408" y="4932"/>
                  <a:pt x="6577" y="4827"/>
                  <a:pt x="6851" y="4827"/>
                </a:cubicBezTo>
                <a:close/>
                <a:moveTo>
                  <a:pt x="5797" y="5185"/>
                </a:moveTo>
                <a:lnTo>
                  <a:pt x="6492" y="6407"/>
                </a:lnTo>
                <a:lnTo>
                  <a:pt x="4912" y="6323"/>
                </a:lnTo>
                <a:cubicBezTo>
                  <a:pt x="5080" y="5880"/>
                  <a:pt x="5354" y="5459"/>
                  <a:pt x="5797" y="5185"/>
                </a:cubicBezTo>
                <a:close/>
                <a:moveTo>
                  <a:pt x="11066" y="5269"/>
                </a:moveTo>
                <a:cubicBezTo>
                  <a:pt x="10960" y="5269"/>
                  <a:pt x="10876" y="5353"/>
                  <a:pt x="10876" y="5353"/>
                </a:cubicBezTo>
                <a:lnTo>
                  <a:pt x="10265" y="6597"/>
                </a:lnTo>
                <a:cubicBezTo>
                  <a:pt x="10349" y="6597"/>
                  <a:pt x="10539" y="6597"/>
                  <a:pt x="10708" y="6681"/>
                </a:cubicBezTo>
                <a:lnTo>
                  <a:pt x="11234" y="5627"/>
                </a:lnTo>
                <a:cubicBezTo>
                  <a:pt x="11319" y="5459"/>
                  <a:pt x="11234" y="5353"/>
                  <a:pt x="11150" y="5269"/>
                </a:cubicBezTo>
                <a:close/>
                <a:moveTo>
                  <a:pt x="13068" y="5459"/>
                </a:moveTo>
                <a:cubicBezTo>
                  <a:pt x="13068" y="5459"/>
                  <a:pt x="12984" y="5543"/>
                  <a:pt x="12900" y="5543"/>
                </a:cubicBezTo>
                <a:lnTo>
                  <a:pt x="12014" y="6766"/>
                </a:lnTo>
                <a:lnTo>
                  <a:pt x="12541" y="6766"/>
                </a:lnTo>
                <a:lnTo>
                  <a:pt x="13258" y="5796"/>
                </a:lnTo>
                <a:cubicBezTo>
                  <a:pt x="13342" y="5712"/>
                  <a:pt x="13342" y="5627"/>
                  <a:pt x="13258" y="5543"/>
                </a:cubicBezTo>
                <a:cubicBezTo>
                  <a:pt x="13173" y="5459"/>
                  <a:pt x="13173" y="5459"/>
                  <a:pt x="13068" y="5459"/>
                </a:cubicBezTo>
                <a:close/>
                <a:moveTo>
                  <a:pt x="5354" y="0"/>
                </a:moveTo>
                <a:cubicBezTo>
                  <a:pt x="5270" y="0"/>
                  <a:pt x="5165" y="84"/>
                  <a:pt x="5080" y="84"/>
                </a:cubicBezTo>
                <a:lnTo>
                  <a:pt x="4385" y="1412"/>
                </a:lnTo>
                <a:lnTo>
                  <a:pt x="4026" y="801"/>
                </a:lnTo>
                <a:cubicBezTo>
                  <a:pt x="4026" y="717"/>
                  <a:pt x="3942" y="717"/>
                  <a:pt x="3858" y="717"/>
                </a:cubicBezTo>
                <a:lnTo>
                  <a:pt x="3774" y="717"/>
                </a:lnTo>
                <a:cubicBezTo>
                  <a:pt x="3689" y="801"/>
                  <a:pt x="3584" y="885"/>
                  <a:pt x="3689" y="970"/>
                </a:cubicBezTo>
                <a:lnTo>
                  <a:pt x="3942" y="1665"/>
                </a:lnTo>
                <a:lnTo>
                  <a:pt x="2361" y="1497"/>
                </a:lnTo>
                <a:cubicBezTo>
                  <a:pt x="2277" y="1497"/>
                  <a:pt x="2109" y="1581"/>
                  <a:pt x="2109" y="1771"/>
                </a:cubicBezTo>
                <a:cubicBezTo>
                  <a:pt x="2109" y="1855"/>
                  <a:pt x="2193" y="1939"/>
                  <a:pt x="2361" y="1939"/>
                </a:cubicBezTo>
                <a:lnTo>
                  <a:pt x="4216" y="2108"/>
                </a:lnTo>
                <a:lnTo>
                  <a:pt x="4743" y="3162"/>
                </a:lnTo>
                <a:lnTo>
                  <a:pt x="3247" y="3351"/>
                </a:lnTo>
                <a:cubicBezTo>
                  <a:pt x="3162" y="3351"/>
                  <a:pt x="3057" y="3520"/>
                  <a:pt x="3057" y="3604"/>
                </a:cubicBezTo>
                <a:cubicBezTo>
                  <a:pt x="3057" y="3688"/>
                  <a:pt x="3162" y="3773"/>
                  <a:pt x="3331" y="3773"/>
                </a:cubicBezTo>
                <a:lnTo>
                  <a:pt x="4996" y="3604"/>
                </a:lnTo>
                <a:lnTo>
                  <a:pt x="5607" y="4742"/>
                </a:lnTo>
                <a:cubicBezTo>
                  <a:pt x="4996" y="5101"/>
                  <a:pt x="4638" y="5627"/>
                  <a:pt x="4553" y="6239"/>
                </a:cubicBezTo>
                <a:lnTo>
                  <a:pt x="3162" y="6154"/>
                </a:lnTo>
                <a:lnTo>
                  <a:pt x="2720" y="4658"/>
                </a:lnTo>
                <a:cubicBezTo>
                  <a:pt x="2720" y="4574"/>
                  <a:pt x="2635" y="4489"/>
                  <a:pt x="2530" y="4489"/>
                </a:cubicBezTo>
                <a:lnTo>
                  <a:pt x="2446" y="4489"/>
                </a:lnTo>
                <a:cubicBezTo>
                  <a:pt x="2361" y="4574"/>
                  <a:pt x="2277" y="4658"/>
                  <a:pt x="2277" y="4742"/>
                </a:cubicBezTo>
                <a:lnTo>
                  <a:pt x="2720" y="6154"/>
                </a:lnTo>
                <a:lnTo>
                  <a:pt x="2720" y="6154"/>
                </a:lnTo>
                <a:lnTo>
                  <a:pt x="1476" y="5986"/>
                </a:lnTo>
                <a:lnTo>
                  <a:pt x="612" y="4405"/>
                </a:lnTo>
                <a:cubicBezTo>
                  <a:pt x="612" y="4405"/>
                  <a:pt x="528" y="4300"/>
                  <a:pt x="422" y="4300"/>
                </a:cubicBezTo>
                <a:lnTo>
                  <a:pt x="338" y="4300"/>
                </a:lnTo>
                <a:cubicBezTo>
                  <a:pt x="254" y="4405"/>
                  <a:pt x="170" y="4489"/>
                  <a:pt x="254" y="4658"/>
                </a:cubicBezTo>
                <a:lnTo>
                  <a:pt x="949" y="5986"/>
                </a:lnTo>
                <a:lnTo>
                  <a:pt x="254" y="5880"/>
                </a:lnTo>
                <a:cubicBezTo>
                  <a:pt x="170" y="5880"/>
                  <a:pt x="85" y="5986"/>
                  <a:pt x="1" y="6070"/>
                </a:cubicBezTo>
                <a:cubicBezTo>
                  <a:pt x="1" y="6239"/>
                  <a:pt x="85" y="6323"/>
                  <a:pt x="254" y="6323"/>
                </a:cubicBezTo>
                <a:lnTo>
                  <a:pt x="949" y="6407"/>
                </a:lnTo>
                <a:lnTo>
                  <a:pt x="612" y="6850"/>
                </a:lnTo>
                <a:cubicBezTo>
                  <a:pt x="781" y="6850"/>
                  <a:pt x="949" y="6850"/>
                  <a:pt x="1139" y="6766"/>
                </a:cubicBezTo>
                <a:lnTo>
                  <a:pt x="1476" y="6407"/>
                </a:lnTo>
                <a:lnTo>
                  <a:pt x="2720" y="6597"/>
                </a:lnTo>
                <a:lnTo>
                  <a:pt x="2635" y="6681"/>
                </a:lnTo>
                <a:lnTo>
                  <a:pt x="3057" y="6681"/>
                </a:lnTo>
                <a:lnTo>
                  <a:pt x="3162" y="6597"/>
                </a:lnTo>
                <a:lnTo>
                  <a:pt x="3500" y="6597"/>
                </a:lnTo>
                <a:cubicBezTo>
                  <a:pt x="4638" y="6597"/>
                  <a:pt x="5797" y="6513"/>
                  <a:pt x="7019" y="6513"/>
                </a:cubicBezTo>
                <a:lnTo>
                  <a:pt x="7272" y="6513"/>
                </a:lnTo>
                <a:lnTo>
                  <a:pt x="8073" y="5353"/>
                </a:lnTo>
                <a:cubicBezTo>
                  <a:pt x="8242" y="5543"/>
                  <a:pt x="8431" y="5712"/>
                  <a:pt x="8516" y="5880"/>
                </a:cubicBezTo>
                <a:cubicBezTo>
                  <a:pt x="8600" y="6070"/>
                  <a:pt x="8684" y="6323"/>
                  <a:pt x="8684" y="6597"/>
                </a:cubicBezTo>
                <a:lnTo>
                  <a:pt x="9127" y="6597"/>
                </a:lnTo>
                <a:cubicBezTo>
                  <a:pt x="9127" y="6239"/>
                  <a:pt x="9043" y="5986"/>
                  <a:pt x="8853" y="5712"/>
                </a:cubicBezTo>
                <a:cubicBezTo>
                  <a:pt x="8769" y="5459"/>
                  <a:pt x="8600" y="5185"/>
                  <a:pt x="8326" y="5016"/>
                </a:cubicBezTo>
                <a:lnTo>
                  <a:pt x="9127" y="3962"/>
                </a:lnTo>
                <a:lnTo>
                  <a:pt x="10623" y="4300"/>
                </a:lnTo>
                <a:lnTo>
                  <a:pt x="10792" y="4300"/>
                </a:lnTo>
                <a:cubicBezTo>
                  <a:pt x="10792" y="4215"/>
                  <a:pt x="10876" y="4215"/>
                  <a:pt x="10876" y="4131"/>
                </a:cubicBezTo>
                <a:cubicBezTo>
                  <a:pt x="10876" y="4047"/>
                  <a:pt x="10792" y="3878"/>
                  <a:pt x="10708" y="3878"/>
                </a:cubicBezTo>
                <a:lnTo>
                  <a:pt x="9380" y="3520"/>
                </a:lnTo>
                <a:lnTo>
                  <a:pt x="10096" y="2550"/>
                </a:lnTo>
                <a:lnTo>
                  <a:pt x="11930" y="2550"/>
                </a:lnTo>
                <a:cubicBezTo>
                  <a:pt x="12014" y="2550"/>
                  <a:pt x="12014" y="2466"/>
                  <a:pt x="12014" y="2382"/>
                </a:cubicBezTo>
                <a:cubicBezTo>
                  <a:pt x="12014" y="2297"/>
                  <a:pt x="11930" y="2192"/>
                  <a:pt x="11846" y="2192"/>
                </a:cubicBezTo>
                <a:lnTo>
                  <a:pt x="10349" y="2108"/>
                </a:lnTo>
                <a:lnTo>
                  <a:pt x="10792" y="1497"/>
                </a:lnTo>
                <a:cubicBezTo>
                  <a:pt x="10792" y="1412"/>
                  <a:pt x="10792" y="1328"/>
                  <a:pt x="10708" y="1244"/>
                </a:cubicBezTo>
                <a:lnTo>
                  <a:pt x="10539" y="1244"/>
                </a:lnTo>
                <a:cubicBezTo>
                  <a:pt x="10539" y="1244"/>
                  <a:pt x="10434" y="1244"/>
                  <a:pt x="10349" y="1328"/>
                </a:cubicBezTo>
                <a:lnTo>
                  <a:pt x="10012" y="1855"/>
                </a:lnTo>
                <a:lnTo>
                  <a:pt x="9295" y="358"/>
                </a:lnTo>
                <a:cubicBezTo>
                  <a:pt x="9295" y="358"/>
                  <a:pt x="9211" y="274"/>
                  <a:pt x="9127" y="274"/>
                </a:cubicBezTo>
                <a:lnTo>
                  <a:pt x="9043" y="274"/>
                </a:lnTo>
                <a:cubicBezTo>
                  <a:pt x="8958" y="358"/>
                  <a:pt x="8853" y="443"/>
                  <a:pt x="8958" y="527"/>
                </a:cubicBezTo>
                <a:lnTo>
                  <a:pt x="9738" y="2297"/>
                </a:lnTo>
                <a:lnTo>
                  <a:pt x="9043" y="3351"/>
                </a:lnTo>
                <a:lnTo>
                  <a:pt x="8073" y="2023"/>
                </a:lnTo>
                <a:cubicBezTo>
                  <a:pt x="8073" y="2023"/>
                  <a:pt x="7989" y="1939"/>
                  <a:pt x="7904" y="1939"/>
                </a:cubicBezTo>
                <a:lnTo>
                  <a:pt x="7799" y="2023"/>
                </a:lnTo>
                <a:cubicBezTo>
                  <a:pt x="7715" y="2108"/>
                  <a:pt x="7715" y="2192"/>
                  <a:pt x="7715" y="2297"/>
                </a:cubicBezTo>
                <a:lnTo>
                  <a:pt x="8769" y="3688"/>
                </a:lnTo>
                <a:lnTo>
                  <a:pt x="7989" y="4742"/>
                </a:lnTo>
                <a:cubicBezTo>
                  <a:pt x="7630" y="4574"/>
                  <a:pt x="7188" y="4405"/>
                  <a:pt x="6851" y="4405"/>
                </a:cubicBezTo>
                <a:cubicBezTo>
                  <a:pt x="6492" y="4405"/>
                  <a:pt x="6218" y="4489"/>
                  <a:pt x="5965" y="4574"/>
                </a:cubicBezTo>
                <a:lnTo>
                  <a:pt x="5354" y="3436"/>
                </a:lnTo>
                <a:lnTo>
                  <a:pt x="6408" y="2192"/>
                </a:lnTo>
                <a:cubicBezTo>
                  <a:pt x="6492" y="2108"/>
                  <a:pt x="6492" y="2023"/>
                  <a:pt x="6408" y="1939"/>
                </a:cubicBezTo>
                <a:cubicBezTo>
                  <a:pt x="6324" y="1855"/>
                  <a:pt x="6324" y="1855"/>
                  <a:pt x="6218" y="1855"/>
                </a:cubicBezTo>
                <a:cubicBezTo>
                  <a:pt x="6218" y="1855"/>
                  <a:pt x="6134" y="1855"/>
                  <a:pt x="6050" y="1939"/>
                </a:cubicBezTo>
                <a:lnTo>
                  <a:pt x="5165" y="2993"/>
                </a:lnTo>
                <a:lnTo>
                  <a:pt x="4553" y="1855"/>
                </a:lnTo>
                <a:lnTo>
                  <a:pt x="5523" y="358"/>
                </a:lnTo>
                <a:cubicBezTo>
                  <a:pt x="5523" y="274"/>
                  <a:pt x="5523" y="84"/>
                  <a:pt x="54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5"/>
          <p:cNvSpPr/>
          <p:nvPr/>
        </p:nvSpPr>
        <p:spPr>
          <a:xfrm flipH="1">
            <a:off x="6024362" y="1124010"/>
            <a:ext cx="371308" cy="183963"/>
          </a:xfrm>
          <a:custGeom>
            <a:rect b="b" l="l" r="r" t="t"/>
            <a:pathLst>
              <a:path extrusionOk="0" h="6746" w="13616">
                <a:moveTo>
                  <a:pt x="1244" y="254"/>
                </a:moveTo>
                <a:cubicBezTo>
                  <a:pt x="1054" y="338"/>
                  <a:pt x="886" y="338"/>
                  <a:pt x="717" y="338"/>
                </a:cubicBezTo>
                <a:lnTo>
                  <a:pt x="106" y="1223"/>
                </a:lnTo>
                <a:cubicBezTo>
                  <a:pt x="1" y="1307"/>
                  <a:pt x="1" y="1392"/>
                  <a:pt x="106" y="1476"/>
                </a:cubicBezTo>
                <a:cubicBezTo>
                  <a:pt x="190" y="1476"/>
                  <a:pt x="190" y="1581"/>
                  <a:pt x="275" y="1581"/>
                </a:cubicBezTo>
                <a:cubicBezTo>
                  <a:pt x="275" y="1581"/>
                  <a:pt x="359" y="1581"/>
                  <a:pt x="359" y="1476"/>
                </a:cubicBezTo>
                <a:lnTo>
                  <a:pt x="443" y="1476"/>
                </a:lnTo>
                <a:lnTo>
                  <a:pt x="1244" y="254"/>
                </a:lnTo>
                <a:close/>
                <a:moveTo>
                  <a:pt x="2740" y="169"/>
                </a:moveTo>
                <a:lnTo>
                  <a:pt x="2108" y="1392"/>
                </a:lnTo>
                <a:cubicBezTo>
                  <a:pt x="2108" y="1581"/>
                  <a:pt x="2108" y="1666"/>
                  <a:pt x="2214" y="1750"/>
                </a:cubicBezTo>
                <a:lnTo>
                  <a:pt x="2466" y="1750"/>
                </a:lnTo>
                <a:cubicBezTo>
                  <a:pt x="2466" y="1666"/>
                  <a:pt x="2466" y="1666"/>
                  <a:pt x="2551" y="1581"/>
                </a:cubicBezTo>
                <a:lnTo>
                  <a:pt x="3162" y="169"/>
                </a:lnTo>
                <a:close/>
                <a:moveTo>
                  <a:pt x="5017" y="254"/>
                </a:moveTo>
                <a:lnTo>
                  <a:pt x="6597" y="422"/>
                </a:lnTo>
                <a:lnTo>
                  <a:pt x="5712" y="1750"/>
                </a:lnTo>
                <a:cubicBezTo>
                  <a:pt x="5544" y="1581"/>
                  <a:pt x="5375" y="1307"/>
                  <a:pt x="5185" y="1139"/>
                </a:cubicBezTo>
                <a:cubicBezTo>
                  <a:pt x="5101" y="865"/>
                  <a:pt x="5017" y="528"/>
                  <a:pt x="5017" y="254"/>
                </a:cubicBezTo>
                <a:close/>
                <a:moveTo>
                  <a:pt x="7293" y="422"/>
                </a:moveTo>
                <a:lnTo>
                  <a:pt x="8789" y="612"/>
                </a:lnTo>
                <a:cubicBezTo>
                  <a:pt x="8705" y="1054"/>
                  <a:pt x="8431" y="1476"/>
                  <a:pt x="8009" y="1834"/>
                </a:cubicBezTo>
                <a:lnTo>
                  <a:pt x="7293" y="422"/>
                </a:lnTo>
                <a:close/>
                <a:moveTo>
                  <a:pt x="6956" y="696"/>
                </a:moveTo>
                <a:lnTo>
                  <a:pt x="7651" y="2003"/>
                </a:lnTo>
                <a:cubicBezTo>
                  <a:pt x="7377" y="2108"/>
                  <a:pt x="7124" y="2193"/>
                  <a:pt x="6956" y="2193"/>
                </a:cubicBezTo>
                <a:cubicBezTo>
                  <a:pt x="6597" y="2193"/>
                  <a:pt x="6323" y="2108"/>
                  <a:pt x="6070" y="1919"/>
                </a:cubicBezTo>
                <a:lnTo>
                  <a:pt x="6956" y="696"/>
                </a:lnTo>
                <a:close/>
                <a:moveTo>
                  <a:pt x="7124" y="1"/>
                </a:moveTo>
                <a:cubicBezTo>
                  <a:pt x="5902" y="1"/>
                  <a:pt x="4743" y="85"/>
                  <a:pt x="3605" y="85"/>
                </a:cubicBezTo>
                <a:lnTo>
                  <a:pt x="4574" y="169"/>
                </a:lnTo>
                <a:cubicBezTo>
                  <a:pt x="4574" y="612"/>
                  <a:pt x="4658" y="949"/>
                  <a:pt x="4848" y="1307"/>
                </a:cubicBezTo>
                <a:cubicBezTo>
                  <a:pt x="5017" y="1581"/>
                  <a:pt x="5185" y="1834"/>
                  <a:pt x="5459" y="2108"/>
                </a:cubicBezTo>
                <a:lnTo>
                  <a:pt x="4848" y="2888"/>
                </a:lnTo>
                <a:lnTo>
                  <a:pt x="3267" y="2445"/>
                </a:lnTo>
                <a:lnTo>
                  <a:pt x="3162" y="2445"/>
                </a:lnTo>
                <a:cubicBezTo>
                  <a:pt x="3078" y="2445"/>
                  <a:pt x="2993" y="2530"/>
                  <a:pt x="2993" y="2635"/>
                </a:cubicBezTo>
                <a:cubicBezTo>
                  <a:pt x="2909" y="2804"/>
                  <a:pt x="2993" y="2888"/>
                  <a:pt x="3078" y="2888"/>
                </a:cubicBezTo>
                <a:lnTo>
                  <a:pt x="4574" y="3331"/>
                </a:lnTo>
                <a:lnTo>
                  <a:pt x="3879" y="4300"/>
                </a:lnTo>
                <a:lnTo>
                  <a:pt x="2024" y="4216"/>
                </a:lnTo>
                <a:cubicBezTo>
                  <a:pt x="1855" y="4216"/>
                  <a:pt x="1771" y="4300"/>
                  <a:pt x="1771" y="4384"/>
                </a:cubicBezTo>
                <a:cubicBezTo>
                  <a:pt x="1771" y="4469"/>
                  <a:pt x="1855" y="4637"/>
                  <a:pt x="1940" y="4637"/>
                </a:cubicBezTo>
                <a:lnTo>
                  <a:pt x="3605" y="4743"/>
                </a:lnTo>
                <a:lnTo>
                  <a:pt x="2993" y="5523"/>
                </a:lnTo>
                <a:cubicBezTo>
                  <a:pt x="2993" y="5691"/>
                  <a:pt x="2993" y="5797"/>
                  <a:pt x="3078" y="5881"/>
                </a:cubicBezTo>
                <a:lnTo>
                  <a:pt x="3267" y="5881"/>
                </a:lnTo>
                <a:lnTo>
                  <a:pt x="3352" y="5797"/>
                </a:lnTo>
                <a:lnTo>
                  <a:pt x="3963" y="4996"/>
                </a:lnTo>
                <a:lnTo>
                  <a:pt x="4490" y="6408"/>
                </a:lnTo>
                <a:cubicBezTo>
                  <a:pt x="4574" y="6492"/>
                  <a:pt x="4658" y="6492"/>
                  <a:pt x="4743" y="6492"/>
                </a:cubicBezTo>
                <a:lnTo>
                  <a:pt x="4848" y="6492"/>
                </a:lnTo>
                <a:cubicBezTo>
                  <a:pt x="4932" y="6408"/>
                  <a:pt x="4932" y="6323"/>
                  <a:pt x="4932" y="6218"/>
                </a:cubicBezTo>
                <a:lnTo>
                  <a:pt x="4216" y="4553"/>
                </a:lnTo>
                <a:lnTo>
                  <a:pt x="4932" y="3584"/>
                </a:lnTo>
                <a:lnTo>
                  <a:pt x="5712" y="4743"/>
                </a:lnTo>
                <a:cubicBezTo>
                  <a:pt x="5712" y="4743"/>
                  <a:pt x="5796" y="4827"/>
                  <a:pt x="5902" y="4827"/>
                </a:cubicBezTo>
                <a:lnTo>
                  <a:pt x="5986" y="4827"/>
                </a:lnTo>
                <a:lnTo>
                  <a:pt x="5986" y="4743"/>
                </a:lnTo>
                <a:cubicBezTo>
                  <a:pt x="6155" y="4743"/>
                  <a:pt x="6155" y="4553"/>
                  <a:pt x="6070" y="4469"/>
                </a:cubicBezTo>
                <a:lnTo>
                  <a:pt x="5185" y="3162"/>
                </a:lnTo>
                <a:lnTo>
                  <a:pt x="5796" y="2277"/>
                </a:lnTo>
                <a:cubicBezTo>
                  <a:pt x="6155" y="2445"/>
                  <a:pt x="6513" y="2635"/>
                  <a:pt x="6956" y="2635"/>
                </a:cubicBezTo>
                <a:cubicBezTo>
                  <a:pt x="7209" y="2635"/>
                  <a:pt x="7567" y="2530"/>
                  <a:pt x="7820" y="2445"/>
                </a:cubicBezTo>
                <a:lnTo>
                  <a:pt x="8262" y="3331"/>
                </a:lnTo>
                <a:lnTo>
                  <a:pt x="7124" y="4553"/>
                </a:lnTo>
                <a:cubicBezTo>
                  <a:pt x="7040" y="4637"/>
                  <a:pt x="7040" y="4743"/>
                  <a:pt x="7124" y="4827"/>
                </a:cubicBezTo>
                <a:cubicBezTo>
                  <a:pt x="7209" y="4911"/>
                  <a:pt x="7209" y="4911"/>
                  <a:pt x="7293" y="4911"/>
                </a:cubicBezTo>
                <a:cubicBezTo>
                  <a:pt x="7293" y="4911"/>
                  <a:pt x="7377" y="4911"/>
                  <a:pt x="7483" y="4827"/>
                </a:cubicBezTo>
                <a:lnTo>
                  <a:pt x="8431" y="3689"/>
                </a:lnTo>
                <a:lnTo>
                  <a:pt x="9063" y="4827"/>
                </a:lnTo>
                <a:lnTo>
                  <a:pt x="8009" y="6408"/>
                </a:lnTo>
                <a:cubicBezTo>
                  <a:pt x="8009" y="6492"/>
                  <a:pt x="8009" y="6661"/>
                  <a:pt x="8094" y="6745"/>
                </a:cubicBezTo>
                <a:lnTo>
                  <a:pt x="8347" y="6745"/>
                </a:lnTo>
                <a:cubicBezTo>
                  <a:pt x="8347" y="6745"/>
                  <a:pt x="8347" y="6661"/>
                  <a:pt x="8431" y="6661"/>
                </a:cubicBezTo>
                <a:lnTo>
                  <a:pt x="9232" y="5270"/>
                </a:lnTo>
                <a:lnTo>
                  <a:pt x="9759" y="6134"/>
                </a:lnTo>
                <a:cubicBezTo>
                  <a:pt x="9759" y="6218"/>
                  <a:pt x="9843" y="6323"/>
                  <a:pt x="9927" y="6323"/>
                </a:cubicBezTo>
                <a:cubicBezTo>
                  <a:pt x="9927" y="6323"/>
                  <a:pt x="10012" y="6323"/>
                  <a:pt x="10012" y="6218"/>
                </a:cubicBezTo>
                <a:cubicBezTo>
                  <a:pt x="10117" y="6218"/>
                  <a:pt x="10201" y="6050"/>
                  <a:pt x="10117" y="5965"/>
                </a:cubicBezTo>
                <a:lnTo>
                  <a:pt x="9674" y="5080"/>
                </a:lnTo>
                <a:lnTo>
                  <a:pt x="11171" y="5270"/>
                </a:lnTo>
                <a:cubicBezTo>
                  <a:pt x="11255" y="5270"/>
                  <a:pt x="11424" y="5164"/>
                  <a:pt x="11424" y="5080"/>
                </a:cubicBezTo>
                <a:cubicBezTo>
                  <a:pt x="11424" y="4911"/>
                  <a:pt x="11339" y="4827"/>
                  <a:pt x="11171" y="4827"/>
                </a:cubicBezTo>
                <a:lnTo>
                  <a:pt x="9400" y="4637"/>
                </a:lnTo>
                <a:lnTo>
                  <a:pt x="8874" y="3499"/>
                </a:lnTo>
                <a:lnTo>
                  <a:pt x="10286" y="3415"/>
                </a:lnTo>
                <a:lnTo>
                  <a:pt x="10370" y="3331"/>
                </a:lnTo>
                <a:cubicBezTo>
                  <a:pt x="10370" y="3331"/>
                  <a:pt x="10454" y="3246"/>
                  <a:pt x="10454" y="3162"/>
                </a:cubicBezTo>
                <a:cubicBezTo>
                  <a:pt x="10454" y="3057"/>
                  <a:pt x="10370" y="2972"/>
                  <a:pt x="10201" y="2972"/>
                </a:cubicBezTo>
                <a:lnTo>
                  <a:pt x="8621" y="3162"/>
                </a:lnTo>
                <a:lnTo>
                  <a:pt x="8178" y="2193"/>
                </a:lnTo>
                <a:cubicBezTo>
                  <a:pt x="8789" y="1834"/>
                  <a:pt x="9148" y="1223"/>
                  <a:pt x="9232" y="612"/>
                </a:cubicBezTo>
                <a:lnTo>
                  <a:pt x="10201" y="696"/>
                </a:lnTo>
                <a:lnTo>
                  <a:pt x="10644" y="2361"/>
                </a:lnTo>
                <a:cubicBezTo>
                  <a:pt x="10644" y="2445"/>
                  <a:pt x="10728" y="2530"/>
                  <a:pt x="10813" y="2530"/>
                </a:cubicBezTo>
                <a:lnTo>
                  <a:pt x="10897" y="2530"/>
                </a:lnTo>
                <a:lnTo>
                  <a:pt x="10897" y="2445"/>
                </a:lnTo>
                <a:cubicBezTo>
                  <a:pt x="10981" y="2445"/>
                  <a:pt x="11065" y="2361"/>
                  <a:pt x="11065" y="2277"/>
                </a:cubicBezTo>
                <a:lnTo>
                  <a:pt x="10644" y="780"/>
                </a:lnTo>
                <a:lnTo>
                  <a:pt x="11866" y="865"/>
                </a:lnTo>
                <a:lnTo>
                  <a:pt x="12752" y="2530"/>
                </a:lnTo>
                <a:cubicBezTo>
                  <a:pt x="12752" y="2635"/>
                  <a:pt x="12836" y="2719"/>
                  <a:pt x="12920" y="2719"/>
                </a:cubicBezTo>
                <a:lnTo>
                  <a:pt x="13005" y="2719"/>
                </a:lnTo>
                <a:lnTo>
                  <a:pt x="13005" y="2635"/>
                </a:lnTo>
                <a:cubicBezTo>
                  <a:pt x="13089" y="2635"/>
                  <a:pt x="13173" y="2445"/>
                  <a:pt x="13089" y="2361"/>
                </a:cubicBezTo>
                <a:lnTo>
                  <a:pt x="12393" y="949"/>
                </a:lnTo>
                <a:lnTo>
                  <a:pt x="13447" y="1054"/>
                </a:lnTo>
                <a:lnTo>
                  <a:pt x="13531" y="949"/>
                </a:lnTo>
                <a:cubicBezTo>
                  <a:pt x="13616" y="949"/>
                  <a:pt x="13616" y="865"/>
                  <a:pt x="13616" y="780"/>
                </a:cubicBezTo>
                <a:cubicBezTo>
                  <a:pt x="13616" y="696"/>
                  <a:pt x="13531" y="612"/>
                  <a:pt x="13447" y="612"/>
                </a:cubicBezTo>
                <a:lnTo>
                  <a:pt x="12478" y="528"/>
                </a:lnTo>
                <a:lnTo>
                  <a:pt x="12646" y="254"/>
                </a:lnTo>
                <a:lnTo>
                  <a:pt x="12119" y="254"/>
                </a:lnTo>
                <a:lnTo>
                  <a:pt x="11951" y="422"/>
                </a:lnTo>
                <a:lnTo>
                  <a:pt x="10728" y="338"/>
                </a:lnTo>
                <a:lnTo>
                  <a:pt x="10813" y="169"/>
                </a:lnTo>
                <a:cubicBezTo>
                  <a:pt x="10644" y="85"/>
                  <a:pt x="10454" y="85"/>
                  <a:pt x="10370" y="85"/>
                </a:cubicBezTo>
                <a:lnTo>
                  <a:pt x="10286" y="254"/>
                </a:lnTo>
                <a:lnTo>
                  <a:pt x="9232" y="169"/>
                </a:lnTo>
                <a:lnTo>
                  <a:pt x="9232" y="85"/>
                </a:lnTo>
                <a:lnTo>
                  <a:pt x="8789" y="85"/>
                </a:lnTo>
                <a:lnTo>
                  <a:pt x="8789" y="169"/>
                </a:lnTo>
                <a:lnTo>
                  <a:pt x="737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4" name="Google Shape;2074;p25"/>
          <p:cNvGrpSpPr/>
          <p:nvPr/>
        </p:nvGrpSpPr>
        <p:grpSpPr>
          <a:xfrm flipH="1">
            <a:off x="2614412" y="4099203"/>
            <a:ext cx="371308" cy="361546"/>
            <a:chOff x="3917475" y="1307350"/>
            <a:chExt cx="340400" cy="331450"/>
          </a:xfrm>
        </p:grpSpPr>
        <p:sp>
          <p:nvSpPr>
            <p:cNvPr id="2075" name="Google Shape;2075;p25"/>
            <p:cNvSpPr/>
            <p:nvPr/>
          </p:nvSpPr>
          <p:spPr>
            <a:xfrm>
              <a:off x="3920100" y="1307350"/>
              <a:ext cx="333575" cy="171250"/>
            </a:xfrm>
            <a:custGeom>
              <a:rect b="b" l="l" r="r" t="t"/>
              <a:pathLst>
                <a:path extrusionOk="0" h="6850" w="13343">
                  <a:moveTo>
                    <a:pt x="6851" y="4827"/>
                  </a:moveTo>
                  <a:cubicBezTo>
                    <a:pt x="7104" y="4827"/>
                    <a:pt x="7462" y="4932"/>
                    <a:pt x="7715" y="5101"/>
                  </a:cubicBezTo>
                  <a:lnTo>
                    <a:pt x="6851" y="6323"/>
                  </a:lnTo>
                  <a:lnTo>
                    <a:pt x="6134" y="4932"/>
                  </a:lnTo>
                  <a:cubicBezTo>
                    <a:pt x="6408" y="4932"/>
                    <a:pt x="6577" y="4827"/>
                    <a:pt x="6851" y="4827"/>
                  </a:cubicBezTo>
                  <a:close/>
                  <a:moveTo>
                    <a:pt x="5797" y="5185"/>
                  </a:moveTo>
                  <a:lnTo>
                    <a:pt x="6492" y="6407"/>
                  </a:lnTo>
                  <a:lnTo>
                    <a:pt x="4912" y="6323"/>
                  </a:lnTo>
                  <a:cubicBezTo>
                    <a:pt x="5080" y="5880"/>
                    <a:pt x="5354" y="5459"/>
                    <a:pt x="5797" y="5185"/>
                  </a:cubicBezTo>
                  <a:close/>
                  <a:moveTo>
                    <a:pt x="11066" y="5269"/>
                  </a:moveTo>
                  <a:cubicBezTo>
                    <a:pt x="10960" y="5269"/>
                    <a:pt x="10876" y="5353"/>
                    <a:pt x="10876" y="5353"/>
                  </a:cubicBezTo>
                  <a:lnTo>
                    <a:pt x="10265" y="6597"/>
                  </a:lnTo>
                  <a:cubicBezTo>
                    <a:pt x="10349" y="6597"/>
                    <a:pt x="10539" y="6597"/>
                    <a:pt x="10708" y="6681"/>
                  </a:cubicBezTo>
                  <a:lnTo>
                    <a:pt x="11234" y="5627"/>
                  </a:lnTo>
                  <a:cubicBezTo>
                    <a:pt x="11319" y="5459"/>
                    <a:pt x="11234" y="5353"/>
                    <a:pt x="11150" y="5269"/>
                  </a:cubicBezTo>
                  <a:close/>
                  <a:moveTo>
                    <a:pt x="13068" y="5459"/>
                  </a:moveTo>
                  <a:cubicBezTo>
                    <a:pt x="13068" y="5459"/>
                    <a:pt x="12984" y="5543"/>
                    <a:pt x="12900" y="5543"/>
                  </a:cubicBezTo>
                  <a:lnTo>
                    <a:pt x="12014" y="6766"/>
                  </a:lnTo>
                  <a:lnTo>
                    <a:pt x="12541" y="6766"/>
                  </a:lnTo>
                  <a:lnTo>
                    <a:pt x="13258" y="5796"/>
                  </a:lnTo>
                  <a:cubicBezTo>
                    <a:pt x="13342" y="5712"/>
                    <a:pt x="13342" y="5627"/>
                    <a:pt x="13258" y="5543"/>
                  </a:cubicBezTo>
                  <a:cubicBezTo>
                    <a:pt x="13173" y="5459"/>
                    <a:pt x="13173" y="5459"/>
                    <a:pt x="13068" y="5459"/>
                  </a:cubicBezTo>
                  <a:close/>
                  <a:moveTo>
                    <a:pt x="5354" y="0"/>
                  </a:moveTo>
                  <a:cubicBezTo>
                    <a:pt x="5270" y="0"/>
                    <a:pt x="5165" y="84"/>
                    <a:pt x="5080" y="84"/>
                  </a:cubicBezTo>
                  <a:lnTo>
                    <a:pt x="4385" y="1412"/>
                  </a:lnTo>
                  <a:lnTo>
                    <a:pt x="4026" y="801"/>
                  </a:lnTo>
                  <a:cubicBezTo>
                    <a:pt x="4026" y="717"/>
                    <a:pt x="3942" y="717"/>
                    <a:pt x="3858" y="717"/>
                  </a:cubicBezTo>
                  <a:lnTo>
                    <a:pt x="3774" y="717"/>
                  </a:lnTo>
                  <a:cubicBezTo>
                    <a:pt x="3689" y="801"/>
                    <a:pt x="3584" y="885"/>
                    <a:pt x="3689" y="970"/>
                  </a:cubicBezTo>
                  <a:lnTo>
                    <a:pt x="3942" y="1665"/>
                  </a:lnTo>
                  <a:lnTo>
                    <a:pt x="2361" y="1497"/>
                  </a:lnTo>
                  <a:cubicBezTo>
                    <a:pt x="2277" y="1497"/>
                    <a:pt x="2109" y="1581"/>
                    <a:pt x="2109" y="1771"/>
                  </a:cubicBezTo>
                  <a:cubicBezTo>
                    <a:pt x="2109" y="1855"/>
                    <a:pt x="2193" y="1939"/>
                    <a:pt x="2361" y="1939"/>
                  </a:cubicBezTo>
                  <a:lnTo>
                    <a:pt x="4216" y="2108"/>
                  </a:lnTo>
                  <a:lnTo>
                    <a:pt x="4743" y="3162"/>
                  </a:lnTo>
                  <a:lnTo>
                    <a:pt x="3247" y="3351"/>
                  </a:lnTo>
                  <a:cubicBezTo>
                    <a:pt x="3162" y="3351"/>
                    <a:pt x="3057" y="3520"/>
                    <a:pt x="3057" y="3604"/>
                  </a:cubicBezTo>
                  <a:cubicBezTo>
                    <a:pt x="3057" y="3688"/>
                    <a:pt x="3162" y="3773"/>
                    <a:pt x="3331" y="3773"/>
                  </a:cubicBezTo>
                  <a:lnTo>
                    <a:pt x="4996" y="3604"/>
                  </a:lnTo>
                  <a:lnTo>
                    <a:pt x="5607" y="4742"/>
                  </a:lnTo>
                  <a:cubicBezTo>
                    <a:pt x="4996" y="5101"/>
                    <a:pt x="4638" y="5627"/>
                    <a:pt x="4553" y="6239"/>
                  </a:cubicBezTo>
                  <a:lnTo>
                    <a:pt x="3162" y="6154"/>
                  </a:lnTo>
                  <a:lnTo>
                    <a:pt x="2720" y="4658"/>
                  </a:lnTo>
                  <a:cubicBezTo>
                    <a:pt x="2720" y="4574"/>
                    <a:pt x="2635" y="4489"/>
                    <a:pt x="2530" y="4489"/>
                  </a:cubicBezTo>
                  <a:lnTo>
                    <a:pt x="2446" y="4489"/>
                  </a:lnTo>
                  <a:cubicBezTo>
                    <a:pt x="2361" y="4574"/>
                    <a:pt x="2277" y="4658"/>
                    <a:pt x="2277" y="4742"/>
                  </a:cubicBezTo>
                  <a:lnTo>
                    <a:pt x="2720" y="6154"/>
                  </a:lnTo>
                  <a:lnTo>
                    <a:pt x="2720" y="6154"/>
                  </a:lnTo>
                  <a:lnTo>
                    <a:pt x="1476" y="5986"/>
                  </a:lnTo>
                  <a:lnTo>
                    <a:pt x="612" y="4405"/>
                  </a:lnTo>
                  <a:cubicBezTo>
                    <a:pt x="612" y="4405"/>
                    <a:pt x="528" y="4300"/>
                    <a:pt x="422" y="4300"/>
                  </a:cubicBezTo>
                  <a:lnTo>
                    <a:pt x="338" y="4300"/>
                  </a:lnTo>
                  <a:cubicBezTo>
                    <a:pt x="254" y="4405"/>
                    <a:pt x="170" y="4489"/>
                    <a:pt x="254" y="4658"/>
                  </a:cubicBezTo>
                  <a:lnTo>
                    <a:pt x="949" y="5986"/>
                  </a:lnTo>
                  <a:lnTo>
                    <a:pt x="254" y="5880"/>
                  </a:lnTo>
                  <a:cubicBezTo>
                    <a:pt x="170" y="5880"/>
                    <a:pt x="85" y="5986"/>
                    <a:pt x="1" y="6070"/>
                  </a:cubicBezTo>
                  <a:cubicBezTo>
                    <a:pt x="1" y="6239"/>
                    <a:pt x="85" y="6323"/>
                    <a:pt x="254" y="6323"/>
                  </a:cubicBezTo>
                  <a:lnTo>
                    <a:pt x="949" y="6407"/>
                  </a:lnTo>
                  <a:lnTo>
                    <a:pt x="612" y="6850"/>
                  </a:lnTo>
                  <a:cubicBezTo>
                    <a:pt x="781" y="6850"/>
                    <a:pt x="949" y="6850"/>
                    <a:pt x="1139" y="6766"/>
                  </a:cubicBezTo>
                  <a:lnTo>
                    <a:pt x="1476" y="6407"/>
                  </a:lnTo>
                  <a:lnTo>
                    <a:pt x="2720" y="6597"/>
                  </a:lnTo>
                  <a:lnTo>
                    <a:pt x="2635" y="6681"/>
                  </a:lnTo>
                  <a:lnTo>
                    <a:pt x="3057" y="6681"/>
                  </a:lnTo>
                  <a:lnTo>
                    <a:pt x="3162" y="6597"/>
                  </a:lnTo>
                  <a:lnTo>
                    <a:pt x="3500" y="6597"/>
                  </a:lnTo>
                  <a:cubicBezTo>
                    <a:pt x="4638" y="6597"/>
                    <a:pt x="5797" y="6513"/>
                    <a:pt x="7019" y="6513"/>
                  </a:cubicBezTo>
                  <a:lnTo>
                    <a:pt x="7272" y="6513"/>
                  </a:lnTo>
                  <a:lnTo>
                    <a:pt x="8073" y="5353"/>
                  </a:lnTo>
                  <a:cubicBezTo>
                    <a:pt x="8242" y="5543"/>
                    <a:pt x="8431" y="5712"/>
                    <a:pt x="8516" y="5880"/>
                  </a:cubicBezTo>
                  <a:cubicBezTo>
                    <a:pt x="8600" y="6070"/>
                    <a:pt x="8684" y="6323"/>
                    <a:pt x="8684" y="6597"/>
                  </a:cubicBezTo>
                  <a:lnTo>
                    <a:pt x="9127" y="6597"/>
                  </a:lnTo>
                  <a:cubicBezTo>
                    <a:pt x="9127" y="6239"/>
                    <a:pt x="9043" y="5986"/>
                    <a:pt x="8853" y="5712"/>
                  </a:cubicBezTo>
                  <a:cubicBezTo>
                    <a:pt x="8769" y="5459"/>
                    <a:pt x="8600" y="5185"/>
                    <a:pt x="8326" y="5016"/>
                  </a:cubicBezTo>
                  <a:lnTo>
                    <a:pt x="9127" y="3962"/>
                  </a:lnTo>
                  <a:lnTo>
                    <a:pt x="10623" y="4300"/>
                  </a:lnTo>
                  <a:lnTo>
                    <a:pt x="10792" y="4300"/>
                  </a:lnTo>
                  <a:cubicBezTo>
                    <a:pt x="10792" y="4215"/>
                    <a:pt x="10876" y="4215"/>
                    <a:pt x="10876" y="4131"/>
                  </a:cubicBezTo>
                  <a:cubicBezTo>
                    <a:pt x="10876" y="4047"/>
                    <a:pt x="10792" y="3878"/>
                    <a:pt x="10708" y="3878"/>
                  </a:cubicBezTo>
                  <a:lnTo>
                    <a:pt x="9380" y="3520"/>
                  </a:lnTo>
                  <a:lnTo>
                    <a:pt x="10096" y="2550"/>
                  </a:lnTo>
                  <a:lnTo>
                    <a:pt x="11930" y="2550"/>
                  </a:lnTo>
                  <a:cubicBezTo>
                    <a:pt x="12014" y="2550"/>
                    <a:pt x="12014" y="2466"/>
                    <a:pt x="12014" y="2382"/>
                  </a:cubicBezTo>
                  <a:cubicBezTo>
                    <a:pt x="12014" y="2297"/>
                    <a:pt x="11930" y="2192"/>
                    <a:pt x="11846" y="2192"/>
                  </a:cubicBezTo>
                  <a:lnTo>
                    <a:pt x="10349" y="2108"/>
                  </a:lnTo>
                  <a:lnTo>
                    <a:pt x="10792" y="1497"/>
                  </a:lnTo>
                  <a:cubicBezTo>
                    <a:pt x="10792" y="1412"/>
                    <a:pt x="10792" y="1328"/>
                    <a:pt x="10708" y="1244"/>
                  </a:cubicBezTo>
                  <a:lnTo>
                    <a:pt x="10539" y="1244"/>
                  </a:lnTo>
                  <a:cubicBezTo>
                    <a:pt x="10539" y="1244"/>
                    <a:pt x="10434" y="1244"/>
                    <a:pt x="10349" y="1328"/>
                  </a:cubicBezTo>
                  <a:lnTo>
                    <a:pt x="10012" y="1855"/>
                  </a:lnTo>
                  <a:lnTo>
                    <a:pt x="9295" y="358"/>
                  </a:lnTo>
                  <a:cubicBezTo>
                    <a:pt x="9295" y="358"/>
                    <a:pt x="9211" y="274"/>
                    <a:pt x="9127" y="274"/>
                  </a:cubicBezTo>
                  <a:lnTo>
                    <a:pt x="9043" y="274"/>
                  </a:lnTo>
                  <a:cubicBezTo>
                    <a:pt x="8958" y="358"/>
                    <a:pt x="8853" y="443"/>
                    <a:pt x="8958" y="527"/>
                  </a:cubicBezTo>
                  <a:lnTo>
                    <a:pt x="9738" y="2297"/>
                  </a:lnTo>
                  <a:lnTo>
                    <a:pt x="9043" y="3351"/>
                  </a:lnTo>
                  <a:lnTo>
                    <a:pt x="8073" y="2023"/>
                  </a:lnTo>
                  <a:cubicBezTo>
                    <a:pt x="8073" y="2023"/>
                    <a:pt x="7989" y="1939"/>
                    <a:pt x="7904" y="1939"/>
                  </a:cubicBezTo>
                  <a:lnTo>
                    <a:pt x="7799" y="2023"/>
                  </a:lnTo>
                  <a:cubicBezTo>
                    <a:pt x="7715" y="2108"/>
                    <a:pt x="7715" y="2192"/>
                    <a:pt x="7715" y="2297"/>
                  </a:cubicBezTo>
                  <a:lnTo>
                    <a:pt x="8769" y="3688"/>
                  </a:lnTo>
                  <a:lnTo>
                    <a:pt x="7989" y="4742"/>
                  </a:lnTo>
                  <a:cubicBezTo>
                    <a:pt x="7630" y="4574"/>
                    <a:pt x="7188" y="4405"/>
                    <a:pt x="6851" y="4405"/>
                  </a:cubicBezTo>
                  <a:cubicBezTo>
                    <a:pt x="6492" y="4405"/>
                    <a:pt x="6218" y="4489"/>
                    <a:pt x="5965" y="4574"/>
                  </a:cubicBezTo>
                  <a:lnTo>
                    <a:pt x="5354" y="3436"/>
                  </a:lnTo>
                  <a:lnTo>
                    <a:pt x="6408" y="2192"/>
                  </a:lnTo>
                  <a:cubicBezTo>
                    <a:pt x="6492" y="2108"/>
                    <a:pt x="6492" y="2023"/>
                    <a:pt x="6408" y="1939"/>
                  </a:cubicBezTo>
                  <a:cubicBezTo>
                    <a:pt x="6324" y="1855"/>
                    <a:pt x="6324" y="1855"/>
                    <a:pt x="6218" y="1855"/>
                  </a:cubicBezTo>
                  <a:cubicBezTo>
                    <a:pt x="6218" y="1855"/>
                    <a:pt x="6134" y="1855"/>
                    <a:pt x="6050" y="1939"/>
                  </a:cubicBezTo>
                  <a:lnTo>
                    <a:pt x="5165" y="2993"/>
                  </a:lnTo>
                  <a:lnTo>
                    <a:pt x="4553" y="1855"/>
                  </a:lnTo>
                  <a:lnTo>
                    <a:pt x="5523" y="358"/>
                  </a:lnTo>
                  <a:cubicBezTo>
                    <a:pt x="5523" y="274"/>
                    <a:pt x="5523" y="84"/>
                    <a:pt x="54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5"/>
            <p:cNvSpPr/>
            <p:nvPr/>
          </p:nvSpPr>
          <p:spPr>
            <a:xfrm>
              <a:off x="3917475" y="1470150"/>
              <a:ext cx="340400" cy="168650"/>
            </a:xfrm>
            <a:custGeom>
              <a:rect b="b" l="l" r="r" t="t"/>
              <a:pathLst>
                <a:path extrusionOk="0" h="6746" w="13616">
                  <a:moveTo>
                    <a:pt x="1244" y="254"/>
                  </a:moveTo>
                  <a:cubicBezTo>
                    <a:pt x="1054" y="338"/>
                    <a:pt x="886" y="338"/>
                    <a:pt x="717" y="338"/>
                  </a:cubicBezTo>
                  <a:lnTo>
                    <a:pt x="106" y="1223"/>
                  </a:lnTo>
                  <a:cubicBezTo>
                    <a:pt x="1" y="1307"/>
                    <a:pt x="1" y="1392"/>
                    <a:pt x="106" y="1476"/>
                  </a:cubicBezTo>
                  <a:cubicBezTo>
                    <a:pt x="190" y="1476"/>
                    <a:pt x="190" y="1581"/>
                    <a:pt x="275" y="1581"/>
                  </a:cubicBezTo>
                  <a:cubicBezTo>
                    <a:pt x="275" y="1581"/>
                    <a:pt x="359" y="1581"/>
                    <a:pt x="359" y="1476"/>
                  </a:cubicBezTo>
                  <a:lnTo>
                    <a:pt x="443" y="1476"/>
                  </a:lnTo>
                  <a:lnTo>
                    <a:pt x="1244" y="254"/>
                  </a:lnTo>
                  <a:close/>
                  <a:moveTo>
                    <a:pt x="2740" y="169"/>
                  </a:moveTo>
                  <a:lnTo>
                    <a:pt x="2108" y="1392"/>
                  </a:lnTo>
                  <a:cubicBezTo>
                    <a:pt x="2108" y="1581"/>
                    <a:pt x="2108" y="1666"/>
                    <a:pt x="2214" y="1750"/>
                  </a:cubicBezTo>
                  <a:lnTo>
                    <a:pt x="2466" y="1750"/>
                  </a:lnTo>
                  <a:cubicBezTo>
                    <a:pt x="2466" y="1666"/>
                    <a:pt x="2466" y="1666"/>
                    <a:pt x="2551" y="1581"/>
                  </a:cubicBezTo>
                  <a:lnTo>
                    <a:pt x="3162" y="169"/>
                  </a:lnTo>
                  <a:close/>
                  <a:moveTo>
                    <a:pt x="5017" y="254"/>
                  </a:moveTo>
                  <a:lnTo>
                    <a:pt x="6597" y="422"/>
                  </a:lnTo>
                  <a:lnTo>
                    <a:pt x="5712" y="1750"/>
                  </a:lnTo>
                  <a:cubicBezTo>
                    <a:pt x="5544" y="1581"/>
                    <a:pt x="5375" y="1307"/>
                    <a:pt x="5185" y="1139"/>
                  </a:cubicBezTo>
                  <a:cubicBezTo>
                    <a:pt x="5101" y="865"/>
                    <a:pt x="5017" y="528"/>
                    <a:pt x="5017" y="254"/>
                  </a:cubicBezTo>
                  <a:close/>
                  <a:moveTo>
                    <a:pt x="7293" y="422"/>
                  </a:moveTo>
                  <a:lnTo>
                    <a:pt x="8789" y="612"/>
                  </a:lnTo>
                  <a:cubicBezTo>
                    <a:pt x="8705" y="1054"/>
                    <a:pt x="8431" y="1476"/>
                    <a:pt x="8009" y="1834"/>
                  </a:cubicBezTo>
                  <a:lnTo>
                    <a:pt x="7293" y="422"/>
                  </a:lnTo>
                  <a:close/>
                  <a:moveTo>
                    <a:pt x="6956" y="696"/>
                  </a:moveTo>
                  <a:lnTo>
                    <a:pt x="7651" y="2003"/>
                  </a:lnTo>
                  <a:cubicBezTo>
                    <a:pt x="7377" y="2108"/>
                    <a:pt x="7124" y="2193"/>
                    <a:pt x="6956" y="2193"/>
                  </a:cubicBezTo>
                  <a:cubicBezTo>
                    <a:pt x="6597" y="2193"/>
                    <a:pt x="6323" y="2108"/>
                    <a:pt x="6070" y="1919"/>
                  </a:cubicBezTo>
                  <a:lnTo>
                    <a:pt x="6956" y="696"/>
                  </a:lnTo>
                  <a:close/>
                  <a:moveTo>
                    <a:pt x="7124" y="1"/>
                  </a:moveTo>
                  <a:cubicBezTo>
                    <a:pt x="5902" y="1"/>
                    <a:pt x="4743" y="85"/>
                    <a:pt x="3605" y="85"/>
                  </a:cubicBezTo>
                  <a:lnTo>
                    <a:pt x="4574" y="169"/>
                  </a:lnTo>
                  <a:cubicBezTo>
                    <a:pt x="4574" y="612"/>
                    <a:pt x="4658" y="949"/>
                    <a:pt x="4848" y="1307"/>
                  </a:cubicBezTo>
                  <a:cubicBezTo>
                    <a:pt x="5017" y="1581"/>
                    <a:pt x="5185" y="1834"/>
                    <a:pt x="5459" y="2108"/>
                  </a:cubicBezTo>
                  <a:lnTo>
                    <a:pt x="4848" y="2888"/>
                  </a:lnTo>
                  <a:lnTo>
                    <a:pt x="3267" y="2445"/>
                  </a:lnTo>
                  <a:lnTo>
                    <a:pt x="3162" y="2445"/>
                  </a:lnTo>
                  <a:cubicBezTo>
                    <a:pt x="3078" y="2445"/>
                    <a:pt x="2993" y="2530"/>
                    <a:pt x="2993" y="2635"/>
                  </a:cubicBezTo>
                  <a:cubicBezTo>
                    <a:pt x="2909" y="2804"/>
                    <a:pt x="2993" y="2888"/>
                    <a:pt x="3078" y="2888"/>
                  </a:cubicBezTo>
                  <a:lnTo>
                    <a:pt x="4574" y="3331"/>
                  </a:lnTo>
                  <a:lnTo>
                    <a:pt x="3879" y="4300"/>
                  </a:lnTo>
                  <a:lnTo>
                    <a:pt x="2024" y="4216"/>
                  </a:lnTo>
                  <a:cubicBezTo>
                    <a:pt x="1855" y="4216"/>
                    <a:pt x="1771" y="4300"/>
                    <a:pt x="1771" y="4384"/>
                  </a:cubicBezTo>
                  <a:cubicBezTo>
                    <a:pt x="1771" y="4469"/>
                    <a:pt x="1855" y="4637"/>
                    <a:pt x="1940" y="4637"/>
                  </a:cubicBezTo>
                  <a:lnTo>
                    <a:pt x="3605" y="4743"/>
                  </a:lnTo>
                  <a:lnTo>
                    <a:pt x="2993" y="5523"/>
                  </a:lnTo>
                  <a:cubicBezTo>
                    <a:pt x="2993" y="5691"/>
                    <a:pt x="2993" y="5797"/>
                    <a:pt x="3078" y="5881"/>
                  </a:cubicBezTo>
                  <a:lnTo>
                    <a:pt x="3267" y="5881"/>
                  </a:lnTo>
                  <a:lnTo>
                    <a:pt x="3352" y="5797"/>
                  </a:lnTo>
                  <a:lnTo>
                    <a:pt x="3963" y="4996"/>
                  </a:lnTo>
                  <a:lnTo>
                    <a:pt x="4490" y="6408"/>
                  </a:lnTo>
                  <a:cubicBezTo>
                    <a:pt x="4574" y="6492"/>
                    <a:pt x="4658" y="6492"/>
                    <a:pt x="4743" y="6492"/>
                  </a:cubicBezTo>
                  <a:lnTo>
                    <a:pt x="4848" y="6492"/>
                  </a:lnTo>
                  <a:cubicBezTo>
                    <a:pt x="4932" y="6408"/>
                    <a:pt x="4932" y="6323"/>
                    <a:pt x="4932" y="6218"/>
                  </a:cubicBezTo>
                  <a:lnTo>
                    <a:pt x="4216" y="4553"/>
                  </a:lnTo>
                  <a:lnTo>
                    <a:pt x="4932" y="3584"/>
                  </a:lnTo>
                  <a:lnTo>
                    <a:pt x="5712" y="4743"/>
                  </a:lnTo>
                  <a:cubicBezTo>
                    <a:pt x="5712" y="4743"/>
                    <a:pt x="5796" y="4827"/>
                    <a:pt x="5902" y="4827"/>
                  </a:cubicBezTo>
                  <a:lnTo>
                    <a:pt x="5986" y="4827"/>
                  </a:lnTo>
                  <a:lnTo>
                    <a:pt x="5986" y="4743"/>
                  </a:lnTo>
                  <a:cubicBezTo>
                    <a:pt x="6155" y="4743"/>
                    <a:pt x="6155" y="4553"/>
                    <a:pt x="6070" y="4469"/>
                  </a:cubicBezTo>
                  <a:lnTo>
                    <a:pt x="5185" y="3162"/>
                  </a:lnTo>
                  <a:lnTo>
                    <a:pt x="5796" y="2277"/>
                  </a:lnTo>
                  <a:cubicBezTo>
                    <a:pt x="6155" y="2445"/>
                    <a:pt x="6513" y="2635"/>
                    <a:pt x="6956" y="2635"/>
                  </a:cubicBezTo>
                  <a:cubicBezTo>
                    <a:pt x="7209" y="2635"/>
                    <a:pt x="7567" y="2530"/>
                    <a:pt x="7820" y="2445"/>
                  </a:cubicBezTo>
                  <a:lnTo>
                    <a:pt x="8262" y="3331"/>
                  </a:lnTo>
                  <a:lnTo>
                    <a:pt x="7124" y="4553"/>
                  </a:lnTo>
                  <a:cubicBezTo>
                    <a:pt x="7040" y="4637"/>
                    <a:pt x="7040" y="4743"/>
                    <a:pt x="7124" y="4827"/>
                  </a:cubicBezTo>
                  <a:cubicBezTo>
                    <a:pt x="7209" y="4911"/>
                    <a:pt x="7209" y="4911"/>
                    <a:pt x="7293" y="4911"/>
                  </a:cubicBezTo>
                  <a:cubicBezTo>
                    <a:pt x="7293" y="4911"/>
                    <a:pt x="7377" y="4911"/>
                    <a:pt x="7483" y="4827"/>
                  </a:cubicBezTo>
                  <a:lnTo>
                    <a:pt x="8431" y="3689"/>
                  </a:lnTo>
                  <a:lnTo>
                    <a:pt x="9063" y="4827"/>
                  </a:lnTo>
                  <a:lnTo>
                    <a:pt x="8009" y="6408"/>
                  </a:lnTo>
                  <a:cubicBezTo>
                    <a:pt x="8009" y="6492"/>
                    <a:pt x="8009" y="6661"/>
                    <a:pt x="8094" y="6745"/>
                  </a:cubicBezTo>
                  <a:lnTo>
                    <a:pt x="8347" y="6745"/>
                  </a:lnTo>
                  <a:cubicBezTo>
                    <a:pt x="8347" y="6745"/>
                    <a:pt x="8347" y="6661"/>
                    <a:pt x="8431" y="6661"/>
                  </a:cubicBezTo>
                  <a:lnTo>
                    <a:pt x="9232" y="5270"/>
                  </a:lnTo>
                  <a:lnTo>
                    <a:pt x="9759" y="6134"/>
                  </a:lnTo>
                  <a:cubicBezTo>
                    <a:pt x="9759" y="6218"/>
                    <a:pt x="9843" y="6323"/>
                    <a:pt x="9927" y="6323"/>
                  </a:cubicBezTo>
                  <a:cubicBezTo>
                    <a:pt x="9927" y="6323"/>
                    <a:pt x="10012" y="6323"/>
                    <a:pt x="10012" y="6218"/>
                  </a:cubicBezTo>
                  <a:cubicBezTo>
                    <a:pt x="10117" y="6218"/>
                    <a:pt x="10201" y="6050"/>
                    <a:pt x="10117" y="5965"/>
                  </a:cubicBezTo>
                  <a:lnTo>
                    <a:pt x="9674" y="5080"/>
                  </a:lnTo>
                  <a:lnTo>
                    <a:pt x="11171" y="5270"/>
                  </a:lnTo>
                  <a:cubicBezTo>
                    <a:pt x="11255" y="5270"/>
                    <a:pt x="11424" y="5164"/>
                    <a:pt x="11424" y="5080"/>
                  </a:cubicBezTo>
                  <a:cubicBezTo>
                    <a:pt x="11424" y="4911"/>
                    <a:pt x="11339" y="4827"/>
                    <a:pt x="11171" y="4827"/>
                  </a:cubicBezTo>
                  <a:lnTo>
                    <a:pt x="9400" y="4637"/>
                  </a:lnTo>
                  <a:lnTo>
                    <a:pt x="8874" y="3499"/>
                  </a:lnTo>
                  <a:lnTo>
                    <a:pt x="10286" y="3415"/>
                  </a:lnTo>
                  <a:lnTo>
                    <a:pt x="10370" y="3331"/>
                  </a:lnTo>
                  <a:cubicBezTo>
                    <a:pt x="10370" y="3331"/>
                    <a:pt x="10454" y="3246"/>
                    <a:pt x="10454" y="3162"/>
                  </a:cubicBezTo>
                  <a:cubicBezTo>
                    <a:pt x="10454" y="3057"/>
                    <a:pt x="10370" y="2972"/>
                    <a:pt x="10201" y="2972"/>
                  </a:cubicBezTo>
                  <a:lnTo>
                    <a:pt x="8621" y="3162"/>
                  </a:lnTo>
                  <a:lnTo>
                    <a:pt x="8178" y="2193"/>
                  </a:lnTo>
                  <a:cubicBezTo>
                    <a:pt x="8789" y="1834"/>
                    <a:pt x="9148" y="1223"/>
                    <a:pt x="9232" y="612"/>
                  </a:cubicBezTo>
                  <a:lnTo>
                    <a:pt x="10201" y="696"/>
                  </a:lnTo>
                  <a:lnTo>
                    <a:pt x="10644" y="2361"/>
                  </a:lnTo>
                  <a:cubicBezTo>
                    <a:pt x="10644" y="2445"/>
                    <a:pt x="10728" y="2530"/>
                    <a:pt x="10813" y="2530"/>
                  </a:cubicBezTo>
                  <a:lnTo>
                    <a:pt x="10897" y="2530"/>
                  </a:lnTo>
                  <a:lnTo>
                    <a:pt x="10897" y="2445"/>
                  </a:lnTo>
                  <a:cubicBezTo>
                    <a:pt x="10981" y="2445"/>
                    <a:pt x="11065" y="2361"/>
                    <a:pt x="11065" y="2277"/>
                  </a:cubicBezTo>
                  <a:lnTo>
                    <a:pt x="10644" y="780"/>
                  </a:lnTo>
                  <a:lnTo>
                    <a:pt x="11866" y="865"/>
                  </a:lnTo>
                  <a:lnTo>
                    <a:pt x="12752" y="2530"/>
                  </a:lnTo>
                  <a:cubicBezTo>
                    <a:pt x="12752" y="2635"/>
                    <a:pt x="12836" y="2719"/>
                    <a:pt x="12920" y="2719"/>
                  </a:cubicBezTo>
                  <a:lnTo>
                    <a:pt x="13005" y="2719"/>
                  </a:lnTo>
                  <a:lnTo>
                    <a:pt x="13005" y="2635"/>
                  </a:lnTo>
                  <a:cubicBezTo>
                    <a:pt x="13089" y="2635"/>
                    <a:pt x="13173" y="2445"/>
                    <a:pt x="13089" y="2361"/>
                  </a:cubicBezTo>
                  <a:lnTo>
                    <a:pt x="12393" y="949"/>
                  </a:lnTo>
                  <a:lnTo>
                    <a:pt x="13447" y="1054"/>
                  </a:lnTo>
                  <a:lnTo>
                    <a:pt x="13531" y="949"/>
                  </a:lnTo>
                  <a:cubicBezTo>
                    <a:pt x="13616" y="949"/>
                    <a:pt x="13616" y="865"/>
                    <a:pt x="13616" y="780"/>
                  </a:cubicBezTo>
                  <a:cubicBezTo>
                    <a:pt x="13616" y="696"/>
                    <a:pt x="13531" y="612"/>
                    <a:pt x="13447" y="612"/>
                  </a:cubicBezTo>
                  <a:lnTo>
                    <a:pt x="12478" y="528"/>
                  </a:lnTo>
                  <a:lnTo>
                    <a:pt x="12646" y="254"/>
                  </a:lnTo>
                  <a:lnTo>
                    <a:pt x="12119" y="254"/>
                  </a:lnTo>
                  <a:lnTo>
                    <a:pt x="11951" y="422"/>
                  </a:lnTo>
                  <a:lnTo>
                    <a:pt x="10728" y="338"/>
                  </a:lnTo>
                  <a:lnTo>
                    <a:pt x="10813" y="169"/>
                  </a:lnTo>
                  <a:cubicBezTo>
                    <a:pt x="10644" y="85"/>
                    <a:pt x="10454" y="85"/>
                    <a:pt x="10370" y="85"/>
                  </a:cubicBezTo>
                  <a:lnTo>
                    <a:pt x="10286" y="254"/>
                  </a:lnTo>
                  <a:lnTo>
                    <a:pt x="9232" y="169"/>
                  </a:lnTo>
                  <a:lnTo>
                    <a:pt x="9232" y="85"/>
                  </a:lnTo>
                  <a:lnTo>
                    <a:pt x="8789" y="85"/>
                  </a:lnTo>
                  <a:lnTo>
                    <a:pt x="8789" y="169"/>
                  </a:lnTo>
                  <a:lnTo>
                    <a:pt x="737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6">
  <p:cSld name="CUSTOM_15_1">
    <p:bg>
      <p:bgPr>
        <a:solidFill>
          <a:schemeClr val="accent4"/>
        </a:solidFill>
      </p:bgPr>
    </p:bg>
    <p:spTree>
      <p:nvGrpSpPr>
        <p:cNvPr id="2077" name="Shape 2077"/>
        <p:cNvGrpSpPr/>
        <p:nvPr/>
      </p:nvGrpSpPr>
      <p:grpSpPr>
        <a:xfrm>
          <a:off x="0" y="0"/>
          <a:ext cx="0" cy="0"/>
          <a:chOff x="0" y="0"/>
          <a:chExt cx="0" cy="0"/>
        </a:xfrm>
      </p:grpSpPr>
      <p:sp>
        <p:nvSpPr>
          <p:cNvPr id="2078" name="Google Shape;2078;p26"/>
          <p:cNvSpPr/>
          <p:nvPr/>
        </p:nvSpPr>
        <p:spPr>
          <a:xfrm>
            <a:off x="273900" y="267000"/>
            <a:ext cx="8596200" cy="4609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6"/>
          <p:cNvSpPr txBox="1"/>
          <p:nvPr>
            <p:ph type="title"/>
          </p:nvPr>
        </p:nvSpPr>
        <p:spPr>
          <a:xfrm>
            <a:off x="1085850" y="362000"/>
            <a:ext cx="7337400" cy="1568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48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80" name="Google Shape;2080;p26"/>
          <p:cNvSpPr txBox="1"/>
          <p:nvPr>
            <p:ph idx="1" type="body"/>
          </p:nvPr>
        </p:nvSpPr>
        <p:spPr>
          <a:xfrm>
            <a:off x="5010150" y="2018050"/>
            <a:ext cx="3413100" cy="572700"/>
          </a:xfrm>
          <a:prstGeom prst="rect">
            <a:avLst/>
          </a:prstGeom>
        </p:spPr>
        <p:txBody>
          <a:bodyPr anchorCtr="0" anchor="t" bIns="91425" lIns="91425" spcFirstLastPara="1" rIns="91425" wrap="square" tIns="91425">
            <a:noAutofit/>
          </a:bodyPr>
          <a:lstStyle>
            <a:lvl1pPr indent="-304800" lvl="0" marL="457200" rtl="0" algn="r">
              <a:spcBef>
                <a:spcPts val="0"/>
              </a:spcBef>
              <a:spcAft>
                <a:spcPts val="0"/>
              </a:spcAft>
              <a:buSzPts val="1200"/>
              <a:buChar char="●"/>
              <a:defRPr sz="2600">
                <a:solidFill>
                  <a:schemeClr val="accent4"/>
                </a:solidFill>
                <a:latin typeface="Satisfy"/>
                <a:ea typeface="Satisfy"/>
                <a:cs typeface="Satisfy"/>
                <a:sym typeface="Satisfy"/>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2081" name="Google Shape;2081;p26"/>
          <p:cNvGrpSpPr/>
          <p:nvPr/>
        </p:nvGrpSpPr>
        <p:grpSpPr>
          <a:xfrm>
            <a:off x="973807" y="390842"/>
            <a:ext cx="7726227" cy="4074445"/>
            <a:chOff x="973807" y="390842"/>
            <a:chExt cx="7726227" cy="4074445"/>
          </a:xfrm>
        </p:grpSpPr>
        <p:sp>
          <p:nvSpPr>
            <p:cNvPr id="2082" name="Google Shape;2082;p26"/>
            <p:cNvSpPr/>
            <p:nvPr/>
          </p:nvSpPr>
          <p:spPr>
            <a:xfrm>
              <a:off x="8352065" y="3619459"/>
              <a:ext cx="347970" cy="347970"/>
            </a:xfrm>
            <a:custGeom>
              <a:rect b="b" l="l" r="r" t="t"/>
              <a:pathLst>
                <a:path extrusionOk="0" h="14213" w="14213">
                  <a:moveTo>
                    <a:pt x="7118" y="0"/>
                  </a:moveTo>
                  <a:cubicBezTo>
                    <a:pt x="3229" y="0"/>
                    <a:pt x="0" y="3116"/>
                    <a:pt x="0" y="7095"/>
                  </a:cubicBezTo>
                  <a:cubicBezTo>
                    <a:pt x="0" y="10984"/>
                    <a:pt x="3229" y="14213"/>
                    <a:pt x="7118" y="14213"/>
                  </a:cubicBezTo>
                  <a:cubicBezTo>
                    <a:pt x="11097" y="14213"/>
                    <a:pt x="14213" y="10984"/>
                    <a:pt x="14213" y="7095"/>
                  </a:cubicBezTo>
                  <a:cubicBezTo>
                    <a:pt x="14213" y="3116"/>
                    <a:pt x="11097" y="0"/>
                    <a:pt x="71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6"/>
            <p:cNvSpPr/>
            <p:nvPr/>
          </p:nvSpPr>
          <p:spPr>
            <a:xfrm>
              <a:off x="6524147" y="3571409"/>
              <a:ext cx="252782" cy="252757"/>
            </a:xfrm>
            <a:custGeom>
              <a:rect b="b" l="l" r="r" t="t"/>
              <a:pathLst>
                <a:path extrusionOk="0" h="10324" w="10325">
                  <a:moveTo>
                    <a:pt x="5208" y="0"/>
                  </a:moveTo>
                  <a:cubicBezTo>
                    <a:pt x="2365" y="0"/>
                    <a:pt x="0" y="2274"/>
                    <a:pt x="0" y="5117"/>
                  </a:cubicBezTo>
                  <a:cubicBezTo>
                    <a:pt x="0" y="7959"/>
                    <a:pt x="2365" y="10324"/>
                    <a:pt x="5208" y="10324"/>
                  </a:cubicBezTo>
                  <a:cubicBezTo>
                    <a:pt x="8050" y="10324"/>
                    <a:pt x="10324" y="7959"/>
                    <a:pt x="10324" y="5117"/>
                  </a:cubicBezTo>
                  <a:cubicBezTo>
                    <a:pt x="10324" y="2274"/>
                    <a:pt x="8050" y="0"/>
                    <a:pt x="52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6"/>
            <p:cNvSpPr/>
            <p:nvPr/>
          </p:nvSpPr>
          <p:spPr>
            <a:xfrm>
              <a:off x="5444908" y="3410952"/>
              <a:ext cx="69628" cy="69604"/>
            </a:xfrm>
            <a:custGeom>
              <a:rect b="b" l="l" r="r" t="t"/>
              <a:pathLst>
                <a:path extrusionOk="0" h="2843" w="2844">
                  <a:moveTo>
                    <a:pt x="1433" y="0"/>
                  </a:moveTo>
                  <a:cubicBezTo>
                    <a:pt x="683" y="0"/>
                    <a:pt x="1" y="569"/>
                    <a:pt x="1" y="1410"/>
                  </a:cubicBezTo>
                  <a:cubicBezTo>
                    <a:pt x="1" y="2161"/>
                    <a:pt x="683" y="2843"/>
                    <a:pt x="1433" y="2843"/>
                  </a:cubicBezTo>
                  <a:cubicBezTo>
                    <a:pt x="2184" y="2843"/>
                    <a:pt x="2843" y="2161"/>
                    <a:pt x="2843" y="1410"/>
                  </a:cubicBezTo>
                  <a:cubicBezTo>
                    <a:pt x="2843" y="569"/>
                    <a:pt x="2184" y="0"/>
                    <a:pt x="1433" y="0"/>
                  </a:cubicBezTo>
                  <a:close/>
                </a:path>
              </a:pathLst>
            </a:custGeom>
            <a:solidFill>
              <a:srgbClr val="8DFF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6"/>
            <p:cNvSpPr/>
            <p:nvPr/>
          </p:nvSpPr>
          <p:spPr>
            <a:xfrm>
              <a:off x="1355719" y="2459513"/>
              <a:ext cx="66837" cy="69604"/>
            </a:xfrm>
            <a:custGeom>
              <a:rect b="b" l="l" r="r" t="t"/>
              <a:pathLst>
                <a:path extrusionOk="0" h="2843" w="2730">
                  <a:moveTo>
                    <a:pt x="1320" y="0"/>
                  </a:moveTo>
                  <a:cubicBezTo>
                    <a:pt x="569" y="0"/>
                    <a:pt x="1" y="660"/>
                    <a:pt x="1" y="1433"/>
                  </a:cubicBezTo>
                  <a:cubicBezTo>
                    <a:pt x="1" y="2274"/>
                    <a:pt x="569" y="2843"/>
                    <a:pt x="1320" y="2843"/>
                  </a:cubicBezTo>
                  <a:cubicBezTo>
                    <a:pt x="2161" y="2843"/>
                    <a:pt x="2730" y="2274"/>
                    <a:pt x="2730" y="1433"/>
                  </a:cubicBezTo>
                  <a:cubicBezTo>
                    <a:pt x="2730" y="660"/>
                    <a:pt x="2161" y="0"/>
                    <a:pt x="13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6"/>
            <p:cNvSpPr/>
            <p:nvPr/>
          </p:nvSpPr>
          <p:spPr>
            <a:xfrm>
              <a:off x="2617278" y="2264657"/>
              <a:ext cx="69628" cy="69604"/>
            </a:xfrm>
            <a:custGeom>
              <a:rect b="b" l="l" r="r" t="t"/>
              <a:pathLst>
                <a:path extrusionOk="0" h="2843" w="2844">
                  <a:moveTo>
                    <a:pt x="1433" y="0"/>
                  </a:moveTo>
                  <a:cubicBezTo>
                    <a:pt x="660" y="0"/>
                    <a:pt x="1" y="660"/>
                    <a:pt x="1" y="1433"/>
                  </a:cubicBezTo>
                  <a:cubicBezTo>
                    <a:pt x="1" y="2183"/>
                    <a:pt x="660" y="2843"/>
                    <a:pt x="1433" y="2843"/>
                  </a:cubicBezTo>
                  <a:cubicBezTo>
                    <a:pt x="2184" y="2843"/>
                    <a:pt x="2843" y="2183"/>
                    <a:pt x="2843" y="1433"/>
                  </a:cubicBezTo>
                  <a:cubicBezTo>
                    <a:pt x="2843" y="660"/>
                    <a:pt x="2184" y="0"/>
                    <a:pt x="143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6"/>
            <p:cNvSpPr/>
            <p:nvPr/>
          </p:nvSpPr>
          <p:spPr>
            <a:xfrm>
              <a:off x="4269087" y="2359845"/>
              <a:ext cx="296777" cy="296752"/>
            </a:xfrm>
            <a:custGeom>
              <a:rect b="b" l="l" r="r" t="t"/>
              <a:pathLst>
                <a:path extrusionOk="0" h="12121" w="12122">
                  <a:moveTo>
                    <a:pt x="6073" y="1"/>
                  </a:moveTo>
                  <a:cubicBezTo>
                    <a:pt x="2753" y="1"/>
                    <a:pt x="1" y="2752"/>
                    <a:pt x="1" y="6072"/>
                  </a:cubicBezTo>
                  <a:cubicBezTo>
                    <a:pt x="1" y="9392"/>
                    <a:pt x="2753" y="12121"/>
                    <a:pt x="6073" y="12121"/>
                  </a:cubicBezTo>
                  <a:cubicBezTo>
                    <a:pt x="9370" y="12121"/>
                    <a:pt x="12121" y="9392"/>
                    <a:pt x="12121" y="6072"/>
                  </a:cubicBezTo>
                  <a:cubicBezTo>
                    <a:pt x="12121" y="2752"/>
                    <a:pt x="9370" y="1"/>
                    <a:pt x="60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6"/>
            <p:cNvSpPr/>
            <p:nvPr/>
          </p:nvSpPr>
          <p:spPr>
            <a:xfrm>
              <a:off x="1483224" y="3155404"/>
              <a:ext cx="296752" cy="297315"/>
            </a:xfrm>
            <a:custGeom>
              <a:rect b="b" l="l" r="r" t="t"/>
              <a:pathLst>
                <a:path extrusionOk="0" h="12144" w="12121">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6"/>
            <p:cNvSpPr/>
            <p:nvPr/>
          </p:nvSpPr>
          <p:spPr>
            <a:xfrm>
              <a:off x="5830398" y="3774366"/>
              <a:ext cx="779449" cy="690921"/>
            </a:xfrm>
            <a:custGeom>
              <a:rect b="b" l="l" r="r" t="t"/>
              <a:pathLst>
                <a:path extrusionOk="0" h="28221" w="31837">
                  <a:moveTo>
                    <a:pt x="15737" y="3025"/>
                  </a:moveTo>
                  <a:lnTo>
                    <a:pt x="18397" y="7482"/>
                  </a:lnTo>
                  <a:lnTo>
                    <a:pt x="13190" y="7573"/>
                  </a:lnTo>
                  <a:lnTo>
                    <a:pt x="15737" y="3025"/>
                  </a:lnTo>
                  <a:close/>
                  <a:moveTo>
                    <a:pt x="25492" y="8232"/>
                  </a:moveTo>
                  <a:lnTo>
                    <a:pt x="22854" y="13167"/>
                  </a:lnTo>
                  <a:lnTo>
                    <a:pt x="19898" y="8323"/>
                  </a:lnTo>
                  <a:lnTo>
                    <a:pt x="25492" y="8232"/>
                  </a:lnTo>
                  <a:close/>
                  <a:moveTo>
                    <a:pt x="18579" y="8323"/>
                  </a:moveTo>
                  <a:lnTo>
                    <a:pt x="17442" y="10415"/>
                  </a:lnTo>
                  <a:lnTo>
                    <a:pt x="17169" y="9460"/>
                  </a:lnTo>
                  <a:lnTo>
                    <a:pt x="16601" y="9665"/>
                  </a:lnTo>
                  <a:lnTo>
                    <a:pt x="16965" y="11279"/>
                  </a:lnTo>
                  <a:lnTo>
                    <a:pt x="15919" y="13258"/>
                  </a:lnTo>
                  <a:lnTo>
                    <a:pt x="14691" y="11279"/>
                  </a:lnTo>
                  <a:lnTo>
                    <a:pt x="15168" y="9665"/>
                  </a:lnTo>
                  <a:lnTo>
                    <a:pt x="14509" y="9574"/>
                  </a:lnTo>
                  <a:lnTo>
                    <a:pt x="14213" y="10506"/>
                  </a:lnTo>
                  <a:lnTo>
                    <a:pt x="12985" y="8437"/>
                  </a:lnTo>
                  <a:lnTo>
                    <a:pt x="18579" y="8323"/>
                  </a:lnTo>
                  <a:close/>
                  <a:moveTo>
                    <a:pt x="11666" y="8528"/>
                  </a:moveTo>
                  <a:lnTo>
                    <a:pt x="9006" y="13349"/>
                  </a:lnTo>
                  <a:lnTo>
                    <a:pt x="6072" y="8619"/>
                  </a:lnTo>
                  <a:lnTo>
                    <a:pt x="11666" y="8528"/>
                  </a:lnTo>
                  <a:close/>
                  <a:moveTo>
                    <a:pt x="19239" y="8892"/>
                  </a:moveTo>
                  <a:lnTo>
                    <a:pt x="22081" y="13553"/>
                  </a:lnTo>
                  <a:lnTo>
                    <a:pt x="19898" y="13644"/>
                  </a:lnTo>
                  <a:lnTo>
                    <a:pt x="19898" y="13644"/>
                  </a:lnTo>
                  <a:lnTo>
                    <a:pt x="20580" y="12871"/>
                  </a:lnTo>
                  <a:lnTo>
                    <a:pt x="20103" y="12416"/>
                  </a:lnTo>
                  <a:lnTo>
                    <a:pt x="18966" y="13644"/>
                  </a:lnTo>
                  <a:lnTo>
                    <a:pt x="16692" y="13644"/>
                  </a:lnTo>
                  <a:lnTo>
                    <a:pt x="17738" y="11643"/>
                  </a:lnTo>
                  <a:lnTo>
                    <a:pt x="19330" y="11166"/>
                  </a:lnTo>
                  <a:lnTo>
                    <a:pt x="19148" y="10597"/>
                  </a:lnTo>
                  <a:lnTo>
                    <a:pt x="18193" y="10802"/>
                  </a:lnTo>
                  <a:lnTo>
                    <a:pt x="19239" y="8892"/>
                  </a:lnTo>
                  <a:close/>
                  <a:moveTo>
                    <a:pt x="12326" y="9096"/>
                  </a:moveTo>
                  <a:lnTo>
                    <a:pt x="13463" y="10893"/>
                  </a:lnTo>
                  <a:lnTo>
                    <a:pt x="12508" y="10711"/>
                  </a:lnTo>
                  <a:lnTo>
                    <a:pt x="12326" y="11370"/>
                  </a:lnTo>
                  <a:lnTo>
                    <a:pt x="13940" y="11734"/>
                  </a:lnTo>
                  <a:lnTo>
                    <a:pt x="15168" y="13735"/>
                  </a:lnTo>
                  <a:lnTo>
                    <a:pt x="12894" y="13735"/>
                  </a:lnTo>
                  <a:lnTo>
                    <a:pt x="11666" y="12598"/>
                  </a:lnTo>
                  <a:lnTo>
                    <a:pt x="11189" y="13076"/>
                  </a:lnTo>
                  <a:lnTo>
                    <a:pt x="11939" y="13735"/>
                  </a:lnTo>
                  <a:lnTo>
                    <a:pt x="9779" y="13826"/>
                  </a:lnTo>
                  <a:lnTo>
                    <a:pt x="12326" y="9096"/>
                  </a:lnTo>
                  <a:close/>
                  <a:moveTo>
                    <a:pt x="22081" y="14486"/>
                  </a:moveTo>
                  <a:lnTo>
                    <a:pt x="19443" y="19125"/>
                  </a:lnTo>
                  <a:lnTo>
                    <a:pt x="18397" y="17328"/>
                  </a:lnTo>
                  <a:lnTo>
                    <a:pt x="19330" y="17533"/>
                  </a:lnTo>
                  <a:lnTo>
                    <a:pt x="19443" y="16851"/>
                  </a:lnTo>
                  <a:lnTo>
                    <a:pt x="17829" y="16487"/>
                  </a:lnTo>
                  <a:lnTo>
                    <a:pt x="16692" y="14577"/>
                  </a:lnTo>
                  <a:lnTo>
                    <a:pt x="18966" y="14486"/>
                  </a:lnTo>
                  <a:lnTo>
                    <a:pt x="20194" y="15623"/>
                  </a:lnTo>
                  <a:lnTo>
                    <a:pt x="20671" y="15145"/>
                  </a:lnTo>
                  <a:lnTo>
                    <a:pt x="19898" y="14486"/>
                  </a:lnTo>
                  <a:close/>
                  <a:moveTo>
                    <a:pt x="15168" y="14577"/>
                  </a:moveTo>
                  <a:lnTo>
                    <a:pt x="14031" y="16578"/>
                  </a:lnTo>
                  <a:lnTo>
                    <a:pt x="12508" y="17055"/>
                  </a:lnTo>
                  <a:lnTo>
                    <a:pt x="12712" y="17715"/>
                  </a:lnTo>
                  <a:lnTo>
                    <a:pt x="13645" y="17419"/>
                  </a:lnTo>
                  <a:lnTo>
                    <a:pt x="13645" y="17419"/>
                  </a:lnTo>
                  <a:lnTo>
                    <a:pt x="12508" y="19329"/>
                  </a:lnTo>
                  <a:lnTo>
                    <a:pt x="9779" y="14690"/>
                  </a:lnTo>
                  <a:lnTo>
                    <a:pt x="11939" y="14690"/>
                  </a:lnTo>
                  <a:lnTo>
                    <a:pt x="11280" y="15350"/>
                  </a:lnTo>
                  <a:lnTo>
                    <a:pt x="11757" y="15827"/>
                  </a:lnTo>
                  <a:lnTo>
                    <a:pt x="12894" y="14577"/>
                  </a:lnTo>
                  <a:close/>
                  <a:moveTo>
                    <a:pt x="22854" y="14872"/>
                  </a:moveTo>
                  <a:lnTo>
                    <a:pt x="25788" y="19602"/>
                  </a:lnTo>
                  <a:lnTo>
                    <a:pt x="20194" y="19807"/>
                  </a:lnTo>
                  <a:lnTo>
                    <a:pt x="22854" y="14872"/>
                  </a:lnTo>
                  <a:close/>
                  <a:moveTo>
                    <a:pt x="15919" y="14963"/>
                  </a:moveTo>
                  <a:lnTo>
                    <a:pt x="17169" y="16964"/>
                  </a:lnTo>
                  <a:lnTo>
                    <a:pt x="16692" y="18556"/>
                  </a:lnTo>
                  <a:lnTo>
                    <a:pt x="17351" y="18761"/>
                  </a:lnTo>
                  <a:lnTo>
                    <a:pt x="17624" y="17806"/>
                  </a:lnTo>
                  <a:lnTo>
                    <a:pt x="18875" y="19807"/>
                  </a:lnTo>
                  <a:lnTo>
                    <a:pt x="13281" y="19898"/>
                  </a:lnTo>
                  <a:lnTo>
                    <a:pt x="13281" y="19898"/>
                  </a:lnTo>
                  <a:lnTo>
                    <a:pt x="14418" y="17806"/>
                  </a:lnTo>
                  <a:lnTo>
                    <a:pt x="14600" y="18761"/>
                  </a:lnTo>
                  <a:lnTo>
                    <a:pt x="15259" y="18556"/>
                  </a:lnTo>
                  <a:lnTo>
                    <a:pt x="14782" y="16964"/>
                  </a:lnTo>
                  <a:lnTo>
                    <a:pt x="15919" y="14963"/>
                  </a:lnTo>
                  <a:close/>
                  <a:moveTo>
                    <a:pt x="9006" y="15145"/>
                  </a:moveTo>
                  <a:lnTo>
                    <a:pt x="11939" y="19898"/>
                  </a:lnTo>
                  <a:lnTo>
                    <a:pt x="6368" y="19989"/>
                  </a:lnTo>
                  <a:lnTo>
                    <a:pt x="9006" y="15145"/>
                  </a:lnTo>
                  <a:close/>
                  <a:moveTo>
                    <a:pt x="18670" y="20648"/>
                  </a:moveTo>
                  <a:lnTo>
                    <a:pt x="16123" y="25196"/>
                  </a:lnTo>
                  <a:lnTo>
                    <a:pt x="13463" y="20739"/>
                  </a:lnTo>
                  <a:lnTo>
                    <a:pt x="18670" y="20648"/>
                  </a:lnTo>
                  <a:close/>
                  <a:moveTo>
                    <a:pt x="22172" y="0"/>
                  </a:moveTo>
                  <a:lnTo>
                    <a:pt x="21513" y="182"/>
                  </a:lnTo>
                  <a:lnTo>
                    <a:pt x="22081" y="2070"/>
                  </a:lnTo>
                  <a:lnTo>
                    <a:pt x="21331" y="3411"/>
                  </a:lnTo>
                  <a:lnTo>
                    <a:pt x="20580" y="751"/>
                  </a:lnTo>
                  <a:lnTo>
                    <a:pt x="19716" y="1046"/>
                  </a:lnTo>
                  <a:lnTo>
                    <a:pt x="20762" y="4548"/>
                  </a:lnTo>
                  <a:lnTo>
                    <a:pt x="20103" y="5685"/>
                  </a:lnTo>
                  <a:lnTo>
                    <a:pt x="19239" y="2547"/>
                  </a:lnTo>
                  <a:lnTo>
                    <a:pt x="18397" y="2752"/>
                  </a:lnTo>
                  <a:lnTo>
                    <a:pt x="19534" y="6731"/>
                  </a:lnTo>
                  <a:lnTo>
                    <a:pt x="19239" y="7186"/>
                  </a:lnTo>
                  <a:lnTo>
                    <a:pt x="16123" y="1888"/>
                  </a:lnTo>
                  <a:lnTo>
                    <a:pt x="15350" y="1888"/>
                  </a:lnTo>
                  <a:lnTo>
                    <a:pt x="12326" y="7300"/>
                  </a:lnTo>
                  <a:lnTo>
                    <a:pt x="12053" y="6822"/>
                  </a:lnTo>
                  <a:lnTo>
                    <a:pt x="12985" y="2934"/>
                  </a:lnTo>
                  <a:lnTo>
                    <a:pt x="12985" y="2843"/>
                  </a:lnTo>
                  <a:lnTo>
                    <a:pt x="12235" y="2638"/>
                  </a:lnTo>
                  <a:lnTo>
                    <a:pt x="11371" y="5776"/>
                  </a:lnTo>
                  <a:lnTo>
                    <a:pt x="10802" y="4730"/>
                  </a:lnTo>
                  <a:lnTo>
                    <a:pt x="11666" y="1228"/>
                  </a:lnTo>
                  <a:lnTo>
                    <a:pt x="11666" y="1137"/>
                  </a:lnTo>
                  <a:lnTo>
                    <a:pt x="10802" y="933"/>
                  </a:lnTo>
                  <a:lnTo>
                    <a:pt x="10143" y="3684"/>
                  </a:lnTo>
                  <a:lnTo>
                    <a:pt x="9301" y="2274"/>
                  </a:lnTo>
                  <a:lnTo>
                    <a:pt x="9779" y="364"/>
                  </a:lnTo>
                  <a:lnTo>
                    <a:pt x="9097" y="273"/>
                  </a:lnTo>
                  <a:lnTo>
                    <a:pt x="8824" y="1501"/>
                  </a:lnTo>
                  <a:lnTo>
                    <a:pt x="8073" y="273"/>
                  </a:lnTo>
                  <a:lnTo>
                    <a:pt x="7300" y="751"/>
                  </a:lnTo>
                  <a:lnTo>
                    <a:pt x="8073" y="1888"/>
                  </a:lnTo>
                  <a:lnTo>
                    <a:pt x="6823" y="1615"/>
                  </a:lnTo>
                  <a:lnTo>
                    <a:pt x="6641" y="2274"/>
                  </a:lnTo>
                  <a:lnTo>
                    <a:pt x="8528" y="2752"/>
                  </a:lnTo>
                  <a:lnTo>
                    <a:pt x="9392" y="4071"/>
                  </a:lnTo>
                  <a:lnTo>
                    <a:pt x="6641" y="3411"/>
                  </a:lnTo>
                  <a:lnTo>
                    <a:pt x="6459" y="4253"/>
                  </a:lnTo>
                  <a:lnTo>
                    <a:pt x="10052" y="5117"/>
                  </a:lnTo>
                  <a:lnTo>
                    <a:pt x="10620" y="6254"/>
                  </a:lnTo>
                  <a:lnTo>
                    <a:pt x="7596" y="5481"/>
                  </a:lnTo>
                  <a:lnTo>
                    <a:pt x="7505" y="5481"/>
                  </a:lnTo>
                  <a:lnTo>
                    <a:pt x="7300" y="6345"/>
                  </a:lnTo>
                  <a:lnTo>
                    <a:pt x="11280" y="7300"/>
                  </a:lnTo>
                  <a:lnTo>
                    <a:pt x="11484" y="7664"/>
                  </a:lnTo>
                  <a:lnTo>
                    <a:pt x="5322" y="7755"/>
                  </a:lnTo>
                  <a:lnTo>
                    <a:pt x="4935" y="8437"/>
                  </a:lnTo>
                  <a:lnTo>
                    <a:pt x="8255" y="13826"/>
                  </a:lnTo>
                  <a:lnTo>
                    <a:pt x="7687" y="13826"/>
                  </a:lnTo>
                  <a:lnTo>
                    <a:pt x="4753" y="11075"/>
                  </a:lnTo>
                  <a:lnTo>
                    <a:pt x="4753" y="10984"/>
                  </a:lnTo>
                  <a:lnTo>
                    <a:pt x="4185" y="11643"/>
                  </a:lnTo>
                  <a:lnTo>
                    <a:pt x="6459" y="13826"/>
                  </a:lnTo>
                  <a:lnTo>
                    <a:pt x="5231" y="13917"/>
                  </a:lnTo>
                  <a:lnTo>
                    <a:pt x="2570" y="11370"/>
                  </a:lnTo>
                  <a:lnTo>
                    <a:pt x="2570" y="11279"/>
                  </a:lnTo>
                  <a:lnTo>
                    <a:pt x="1911" y="11939"/>
                  </a:lnTo>
                  <a:lnTo>
                    <a:pt x="3980" y="13917"/>
                  </a:lnTo>
                  <a:lnTo>
                    <a:pt x="2388" y="13917"/>
                  </a:lnTo>
                  <a:lnTo>
                    <a:pt x="956" y="12598"/>
                  </a:lnTo>
                  <a:lnTo>
                    <a:pt x="478" y="13076"/>
                  </a:lnTo>
                  <a:lnTo>
                    <a:pt x="1433" y="13917"/>
                  </a:lnTo>
                  <a:lnTo>
                    <a:pt x="1" y="14008"/>
                  </a:lnTo>
                  <a:lnTo>
                    <a:pt x="1" y="14872"/>
                  </a:lnTo>
                  <a:lnTo>
                    <a:pt x="1433" y="14872"/>
                  </a:lnTo>
                  <a:lnTo>
                    <a:pt x="569" y="15714"/>
                  </a:lnTo>
                  <a:lnTo>
                    <a:pt x="1047" y="16191"/>
                  </a:lnTo>
                  <a:lnTo>
                    <a:pt x="2388" y="14781"/>
                  </a:lnTo>
                  <a:lnTo>
                    <a:pt x="3980" y="14781"/>
                  </a:lnTo>
                  <a:lnTo>
                    <a:pt x="2093" y="16760"/>
                  </a:lnTo>
                  <a:lnTo>
                    <a:pt x="2002" y="16760"/>
                  </a:lnTo>
                  <a:lnTo>
                    <a:pt x="2661" y="17419"/>
                  </a:lnTo>
                  <a:lnTo>
                    <a:pt x="5231" y="14781"/>
                  </a:lnTo>
                  <a:lnTo>
                    <a:pt x="6459" y="14781"/>
                  </a:lnTo>
                  <a:lnTo>
                    <a:pt x="4276" y="17055"/>
                  </a:lnTo>
                  <a:lnTo>
                    <a:pt x="4844" y="17715"/>
                  </a:lnTo>
                  <a:lnTo>
                    <a:pt x="7687" y="14690"/>
                  </a:lnTo>
                  <a:lnTo>
                    <a:pt x="8255" y="14690"/>
                  </a:lnTo>
                  <a:lnTo>
                    <a:pt x="5231" y="20262"/>
                  </a:lnTo>
                  <a:lnTo>
                    <a:pt x="5595" y="20944"/>
                  </a:lnTo>
                  <a:lnTo>
                    <a:pt x="11757" y="20739"/>
                  </a:lnTo>
                  <a:lnTo>
                    <a:pt x="11757" y="20739"/>
                  </a:lnTo>
                  <a:lnTo>
                    <a:pt x="11575" y="21126"/>
                  </a:lnTo>
                  <a:lnTo>
                    <a:pt x="7596" y="22263"/>
                  </a:lnTo>
                  <a:lnTo>
                    <a:pt x="7869" y="23104"/>
                  </a:lnTo>
                  <a:lnTo>
                    <a:pt x="11007" y="22172"/>
                  </a:lnTo>
                  <a:lnTo>
                    <a:pt x="11007" y="22172"/>
                  </a:lnTo>
                  <a:lnTo>
                    <a:pt x="10347" y="23309"/>
                  </a:lnTo>
                  <a:lnTo>
                    <a:pt x="6823" y="24355"/>
                  </a:lnTo>
                  <a:lnTo>
                    <a:pt x="7027" y="25105"/>
                  </a:lnTo>
                  <a:lnTo>
                    <a:pt x="9779" y="24355"/>
                  </a:lnTo>
                  <a:lnTo>
                    <a:pt x="9006" y="25765"/>
                  </a:lnTo>
                  <a:lnTo>
                    <a:pt x="7118" y="26333"/>
                  </a:lnTo>
                  <a:lnTo>
                    <a:pt x="7300" y="26993"/>
                  </a:lnTo>
                  <a:lnTo>
                    <a:pt x="8528" y="26629"/>
                  </a:lnTo>
                  <a:lnTo>
                    <a:pt x="8528" y="26629"/>
                  </a:lnTo>
                  <a:lnTo>
                    <a:pt x="7869" y="27857"/>
                  </a:lnTo>
                  <a:lnTo>
                    <a:pt x="8642" y="28221"/>
                  </a:lnTo>
                  <a:lnTo>
                    <a:pt x="9301" y="26993"/>
                  </a:lnTo>
                  <a:lnTo>
                    <a:pt x="9665" y="28221"/>
                  </a:lnTo>
                  <a:lnTo>
                    <a:pt x="10234" y="28039"/>
                  </a:lnTo>
                  <a:lnTo>
                    <a:pt x="9779" y="26242"/>
                  </a:lnTo>
                  <a:lnTo>
                    <a:pt x="10529" y="24810"/>
                  </a:lnTo>
                  <a:lnTo>
                    <a:pt x="11280" y="27470"/>
                  </a:lnTo>
                  <a:lnTo>
                    <a:pt x="12144" y="27288"/>
                  </a:lnTo>
                  <a:lnTo>
                    <a:pt x="11098" y="23786"/>
                  </a:lnTo>
                  <a:lnTo>
                    <a:pt x="11757" y="22649"/>
                  </a:lnTo>
                  <a:lnTo>
                    <a:pt x="12621" y="25674"/>
                  </a:lnTo>
                  <a:lnTo>
                    <a:pt x="13463" y="25492"/>
                  </a:lnTo>
                  <a:lnTo>
                    <a:pt x="12326" y="21512"/>
                  </a:lnTo>
                  <a:lnTo>
                    <a:pt x="12621" y="21035"/>
                  </a:lnTo>
                  <a:lnTo>
                    <a:pt x="15737" y="26333"/>
                  </a:lnTo>
                  <a:lnTo>
                    <a:pt x="16487" y="26333"/>
                  </a:lnTo>
                  <a:lnTo>
                    <a:pt x="19534" y="20944"/>
                  </a:lnTo>
                  <a:lnTo>
                    <a:pt x="19807" y="21399"/>
                  </a:lnTo>
                  <a:lnTo>
                    <a:pt x="18875" y="25287"/>
                  </a:lnTo>
                  <a:lnTo>
                    <a:pt x="18761" y="25378"/>
                  </a:lnTo>
                  <a:lnTo>
                    <a:pt x="19625" y="25583"/>
                  </a:lnTo>
                  <a:lnTo>
                    <a:pt x="20467" y="22445"/>
                  </a:lnTo>
                  <a:lnTo>
                    <a:pt x="21035" y="23491"/>
                  </a:lnTo>
                  <a:lnTo>
                    <a:pt x="20194" y="27084"/>
                  </a:lnTo>
                  <a:lnTo>
                    <a:pt x="21035" y="27288"/>
                  </a:lnTo>
                  <a:lnTo>
                    <a:pt x="21717" y="24537"/>
                  </a:lnTo>
                  <a:lnTo>
                    <a:pt x="22559" y="25947"/>
                  </a:lnTo>
                  <a:lnTo>
                    <a:pt x="22081" y="27857"/>
                  </a:lnTo>
                  <a:lnTo>
                    <a:pt x="22741" y="28039"/>
                  </a:lnTo>
                  <a:lnTo>
                    <a:pt x="23036" y="26811"/>
                  </a:lnTo>
                  <a:lnTo>
                    <a:pt x="23696" y="27948"/>
                  </a:lnTo>
                  <a:lnTo>
                    <a:pt x="23787" y="27948"/>
                  </a:lnTo>
                  <a:lnTo>
                    <a:pt x="24560" y="27561"/>
                  </a:lnTo>
                  <a:lnTo>
                    <a:pt x="23787" y="26333"/>
                  </a:lnTo>
                  <a:lnTo>
                    <a:pt x="25015" y="26629"/>
                  </a:lnTo>
                  <a:lnTo>
                    <a:pt x="25219" y="25947"/>
                  </a:lnTo>
                  <a:lnTo>
                    <a:pt x="23309" y="25492"/>
                  </a:lnTo>
                  <a:lnTo>
                    <a:pt x="22468" y="24150"/>
                  </a:lnTo>
                  <a:lnTo>
                    <a:pt x="25219" y="24810"/>
                  </a:lnTo>
                  <a:lnTo>
                    <a:pt x="25401" y="23968"/>
                  </a:lnTo>
                  <a:lnTo>
                    <a:pt x="21808" y="23104"/>
                  </a:lnTo>
                  <a:lnTo>
                    <a:pt x="21149" y="21967"/>
                  </a:lnTo>
                  <a:lnTo>
                    <a:pt x="24264" y="22740"/>
                  </a:lnTo>
                  <a:lnTo>
                    <a:pt x="24560" y="21967"/>
                  </a:lnTo>
                  <a:lnTo>
                    <a:pt x="20580" y="20944"/>
                  </a:lnTo>
                  <a:lnTo>
                    <a:pt x="20376" y="20648"/>
                  </a:lnTo>
                  <a:lnTo>
                    <a:pt x="26538" y="20466"/>
                  </a:lnTo>
                  <a:lnTo>
                    <a:pt x="26925" y="19898"/>
                  </a:lnTo>
                  <a:lnTo>
                    <a:pt x="23605" y="14395"/>
                  </a:lnTo>
                  <a:lnTo>
                    <a:pt x="24173" y="14395"/>
                  </a:lnTo>
                  <a:lnTo>
                    <a:pt x="27107" y="17237"/>
                  </a:lnTo>
                  <a:lnTo>
                    <a:pt x="27675" y="16578"/>
                  </a:lnTo>
                  <a:lnTo>
                    <a:pt x="25401" y="14395"/>
                  </a:lnTo>
                  <a:lnTo>
                    <a:pt x="26629" y="14395"/>
                  </a:lnTo>
                  <a:lnTo>
                    <a:pt x="29290" y="16964"/>
                  </a:lnTo>
                  <a:lnTo>
                    <a:pt x="29858" y="16282"/>
                  </a:lnTo>
                  <a:lnTo>
                    <a:pt x="27857" y="14304"/>
                  </a:lnTo>
                  <a:lnTo>
                    <a:pt x="29472" y="14304"/>
                  </a:lnTo>
                  <a:lnTo>
                    <a:pt x="30813" y="15623"/>
                  </a:lnTo>
                  <a:lnTo>
                    <a:pt x="30904" y="15623"/>
                  </a:lnTo>
                  <a:lnTo>
                    <a:pt x="31382" y="15145"/>
                  </a:lnTo>
                  <a:lnTo>
                    <a:pt x="30427" y="14304"/>
                  </a:lnTo>
                  <a:lnTo>
                    <a:pt x="31837" y="14304"/>
                  </a:lnTo>
                  <a:lnTo>
                    <a:pt x="31837" y="13349"/>
                  </a:lnTo>
                  <a:lnTo>
                    <a:pt x="30427" y="13440"/>
                  </a:lnTo>
                  <a:lnTo>
                    <a:pt x="31268" y="12507"/>
                  </a:lnTo>
                  <a:lnTo>
                    <a:pt x="30813" y="12030"/>
                  </a:lnTo>
                  <a:lnTo>
                    <a:pt x="29472" y="13440"/>
                  </a:lnTo>
                  <a:lnTo>
                    <a:pt x="27857" y="13440"/>
                  </a:lnTo>
                  <a:lnTo>
                    <a:pt x="29767" y="11461"/>
                  </a:lnTo>
                  <a:lnTo>
                    <a:pt x="29858" y="11461"/>
                  </a:lnTo>
                  <a:lnTo>
                    <a:pt x="29199" y="10893"/>
                  </a:lnTo>
                  <a:lnTo>
                    <a:pt x="26629" y="13440"/>
                  </a:lnTo>
                  <a:lnTo>
                    <a:pt x="25401" y="13553"/>
                  </a:lnTo>
                  <a:lnTo>
                    <a:pt x="27584" y="11166"/>
                  </a:lnTo>
                  <a:lnTo>
                    <a:pt x="27016" y="10597"/>
                  </a:lnTo>
                  <a:lnTo>
                    <a:pt x="24173" y="13553"/>
                  </a:lnTo>
                  <a:lnTo>
                    <a:pt x="23605" y="13553"/>
                  </a:lnTo>
                  <a:lnTo>
                    <a:pt x="26629" y="7959"/>
                  </a:lnTo>
                  <a:lnTo>
                    <a:pt x="26265" y="7391"/>
                  </a:lnTo>
                  <a:lnTo>
                    <a:pt x="20103" y="7482"/>
                  </a:lnTo>
                  <a:lnTo>
                    <a:pt x="20103" y="7482"/>
                  </a:lnTo>
                  <a:lnTo>
                    <a:pt x="20285" y="7095"/>
                  </a:lnTo>
                  <a:lnTo>
                    <a:pt x="24264" y="5958"/>
                  </a:lnTo>
                  <a:lnTo>
                    <a:pt x="23991" y="5208"/>
                  </a:lnTo>
                  <a:lnTo>
                    <a:pt x="20853" y="6049"/>
                  </a:lnTo>
                  <a:lnTo>
                    <a:pt x="20853" y="6049"/>
                  </a:lnTo>
                  <a:lnTo>
                    <a:pt x="21513" y="5026"/>
                  </a:lnTo>
                  <a:lnTo>
                    <a:pt x="25015" y="3980"/>
                  </a:lnTo>
                  <a:lnTo>
                    <a:pt x="24833" y="3116"/>
                  </a:lnTo>
                  <a:lnTo>
                    <a:pt x="22081" y="3889"/>
                  </a:lnTo>
                  <a:lnTo>
                    <a:pt x="22854" y="2456"/>
                  </a:lnTo>
                  <a:lnTo>
                    <a:pt x="24742" y="1888"/>
                  </a:lnTo>
                  <a:lnTo>
                    <a:pt x="24560" y="1319"/>
                  </a:lnTo>
                  <a:lnTo>
                    <a:pt x="23309" y="1615"/>
                  </a:lnTo>
                  <a:lnTo>
                    <a:pt x="23991" y="364"/>
                  </a:lnTo>
                  <a:lnTo>
                    <a:pt x="23218" y="0"/>
                  </a:lnTo>
                  <a:lnTo>
                    <a:pt x="22559" y="1228"/>
                  </a:lnTo>
                  <a:lnTo>
                    <a:pt x="2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6"/>
            <p:cNvSpPr/>
            <p:nvPr/>
          </p:nvSpPr>
          <p:spPr>
            <a:xfrm>
              <a:off x="973807" y="596709"/>
              <a:ext cx="779449" cy="691484"/>
            </a:xfrm>
            <a:custGeom>
              <a:rect b="b" l="l" r="r" t="t"/>
              <a:pathLst>
                <a:path extrusionOk="0" h="28244" w="31837">
                  <a:moveTo>
                    <a:pt x="15714" y="3025"/>
                  </a:moveTo>
                  <a:lnTo>
                    <a:pt x="18375" y="7482"/>
                  </a:lnTo>
                  <a:lnTo>
                    <a:pt x="13167" y="7573"/>
                  </a:lnTo>
                  <a:lnTo>
                    <a:pt x="13167" y="7573"/>
                  </a:lnTo>
                  <a:lnTo>
                    <a:pt x="15714" y="3025"/>
                  </a:lnTo>
                  <a:close/>
                  <a:moveTo>
                    <a:pt x="25470" y="8232"/>
                  </a:moveTo>
                  <a:lnTo>
                    <a:pt x="22832" y="13167"/>
                  </a:lnTo>
                  <a:lnTo>
                    <a:pt x="19898" y="8346"/>
                  </a:lnTo>
                  <a:lnTo>
                    <a:pt x="25470" y="8232"/>
                  </a:lnTo>
                  <a:close/>
                  <a:moveTo>
                    <a:pt x="18557" y="8346"/>
                  </a:moveTo>
                  <a:lnTo>
                    <a:pt x="17420" y="10415"/>
                  </a:lnTo>
                  <a:lnTo>
                    <a:pt x="17147" y="9483"/>
                  </a:lnTo>
                  <a:lnTo>
                    <a:pt x="16578" y="9665"/>
                  </a:lnTo>
                  <a:lnTo>
                    <a:pt x="16942" y="11279"/>
                  </a:lnTo>
                  <a:lnTo>
                    <a:pt x="15919" y="13258"/>
                  </a:lnTo>
                  <a:lnTo>
                    <a:pt x="14668" y="11279"/>
                  </a:lnTo>
                  <a:lnTo>
                    <a:pt x="15055" y="9665"/>
                  </a:lnTo>
                  <a:lnTo>
                    <a:pt x="14486" y="9483"/>
                  </a:lnTo>
                  <a:lnTo>
                    <a:pt x="14213" y="10506"/>
                  </a:lnTo>
                  <a:lnTo>
                    <a:pt x="12963" y="8437"/>
                  </a:lnTo>
                  <a:lnTo>
                    <a:pt x="18557" y="8346"/>
                  </a:lnTo>
                  <a:close/>
                  <a:moveTo>
                    <a:pt x="11644" y="8528"/>
                  </a:moveTo>
                  <a:lnTo>
                    <a:pt x="8983" y="13349"/>
                  </a:lnTo>
                  <a:lnTo>
                    <a:pt x="6050" y="8619"/>
                  </a:lnTo>
                  <a:lnTo>
                    <a:pt x="11644" y="8528"/>
                  </a:lnTo>
                  <a:close/>
                  <a:moveTo>
                    <a:pt x="19216" y="8914"/>
                  </a:moveTo>
                  <a:lnTo>
                    <a:pt x="22059" y="13553"/>
                  </a:lnTo>
                  <a:lnTo>
                    <a:pt x="19898" y="13644"/>
                  </a:lnTo>
                  <a:lnTo>
                    <a:pt x="20558" y="12894"/>
                  </a:lnTo>
                  <a:lnTo>
                    <a:pt x="20080" y="12416"/>
                  </a:lnTo>
                  <a:lnTo>
                    <a:pt x="18943" y="13644"/>
                  </a:lnTo>
                  <a:lnTo>
                    <a:pt x="16669" y="13644"/>
                  </a:lnTo>
                  <a:lnTo>
                    <a:pt x="17715" y="11643"/>
                  </a:lnTo>
                  <a:lnTo>
                    <a:pt x="19330" y="11188"/>
                  </a:lnTo>
                  <a:lnTo>
                    <a:pt x="19125" y="10620"/>
                  </a:lnTo>
                  <a:lnTo>
                    <a:pt x="18193" y="10802"/>
                  </a:lnTo>
                  <a:lnTo>
                    <a:pt x="18193" y="10802"/>
                  </a:lnTo>
                  <a:lnTo>
                    <a:pt x="19216" y="8914"/>
                  </a:lnTo>
                  <a:close/>
                  <a:moveTo>
                    <a:pt x="12303" y="9096"/>
                  </a:moveTo>
                  <a:lnTo>
                    <a:pt x="13440" y="10893"/>
                  </a:lnTo>
                  <a:lnTo>
                    <a:pt x="12508" y="10711"/>
                  </a:lnTo>
                  <a:lnTo>
                    <a:pt x="12303" y="11370"/>
                  </a:lnTo>
                  <a:lnTo>
                    <a:pt x="13918" y="11757"/>
                  </a:lnTo>
                  <a:lnTo>
                    <a:pt x="15146" y="13735"/>
                  </a:lnTo>
                  <a:lnTo>
                    <a:pt x="12872" y="13735"/>
                  </a:lnTo>
                  <a:lnTo>
                    <a:pt x="11644" y="12598"/>
                  </a:lnTo>
                  <a:lnTo>
                    <a:pt x="11166" y="13076"/>
                  </a:lnTo>
                  <a:lnTo>
                    <a:pt x="11939" y="13735"/>
                  </a:lnTo>
                  <a:lnTo>
                    <a:pt x="9756" y="13826"/>
                  </a:lnTo>
                  <a:lnTo>
                    <a:pt x="12303" y="9096"/>
                  </a:lnTo>
                  <a:close/>
                  <a:moveTo>
                    <a:pt x="22059" y="14395"/>
                  </a:moveTo>
                  <a:lnTo>
                    <a:pt x="19421" y="19147"/>
                  </a:lnTo>
                  <a:lnTo>
                    <a:pt x="18375" y="17328"/>
                  </a:lnTo>
                  <a:lnTo>
                    <a:pt x="19330" y="17533"/>
                  </a:lnTo>
                  <a:lnTo>
                    <a:pt x="19421" y="16873"/>
                  </a:lnTo>
                  <a:lnTo>
                    <a:pt x="17806" y="16487"/>
                  </a:lnTo>
                  <a:lnTo>
                    <a:pt x="16669" y="14599"/>
                  </a:lnTo>
                  <a:lnTo>
                    <a:pt x="18943" y="14486"/>
                  </a:lnTo>
                  <a:lnTo>
                    <a:pt x="20171" y="15623"/>
                  </a:lnTo>
                  <a:lnTo>
                    <a:pt x="20649" y="15168"/>
                  </a:lnTo>
                  <a:lnTo>
                    <a:pt x="19898" y="14486"/>
                  </a:lnTo>
                  <a:lnTo>
                    <a:pt x="22059" y="14395"/>
                  </a:lnTo>
                  <a:close/>
                  <a:moveTo>
                    <a:pt x="15146" y="14599"/>
                  </a:moveTo>
                  <a:lnTo>
                    <a:pt x="14009" y="16578"/>
                  </a:lnTo>
                  <a:lnTo>
                    <a:pt x="12508" y="17055"/>
                  </a:lnTo>
                  <a:lnTo>
                    <a:pt x="12599" y="17715"/>
                  </a:lnTo>
                  <a:lnTo>
                    <a:pt x="13531" y="17442"/>
                  </a:lnTo>
                  <a:lnTo>
                    <a:pt x="12508" y="19329"/>
                  </a:lnTo>
                  <a:lnTo>
                    <a:pt x="9756" y="14690"/>
                  </a:lnTo>
                  <a:lnTo>
                    <a:pt x="11939" y="14599"/>
                  </a:lnTo>
                  <a:lnTo>
                    <a:pt x="11257" y="15350"/>
                  </a:lnTo>
                  <a:lnTo>
                    <a:pt x="11735" y="15827"/>
                  </a:lnTo>
                  <a:lnTo>
                    <a:pt x="12872" y="14599"/>
                  </a:lnTo>
                  <a:close/>
                  <a:moveTo>
                    <a:pt x="22832" y="14872"/>
                  </a:moveTo>
                  <a:lnTo>
                    <a:pt x="25674" y="19602"/>
                  </a:lnTo>
                  <a:lnTo>
                    <a:pt x="20171" y="19716"/>
                  </a:lnTo>
                  <a:lnTo>
                    <a:pt x="22832" y="14872"/>
                  </a:lnTo>
                  <a:close/>
                  <a:moveTo>
                    <a:pt x="15919" y="14963"/>
                  </a:moveTo>
                  <a:lnTo>
                    <a:pt x="17147" y="16964"/>
                  </a:lnTo>
                  <a:lnTo>
                    <a:pt x="16669" y="18579"/>
                  </a:lnTo>
                  <a:lnTo>
                    <a:pt x="17329" y="18761"/>
                  </a:lnTo>
                  <a:lnTo>
                    <a:pt x="17624" y="17806"/>
                  </a:lnTo>
                  <a:lnTo>
                    <a:pt x="18852" y="19807"/>
                  </a:lnTo>
                  <a:lnTo>
                    <a:pt x="13258" y="19898"/>
                  </a:lnTo>
                  <a:lnTo>
                    <a:pt x="14395" y="17806"/>
                  </a:lnTo>
                  <a:lnTo>
                    <a:pt x="14577" y="18761"/>
                  </a:lnTo>
                  <a:lnTo>
                    <a:pt x="15237" y="18579"/>
                  </a:lnTo>
                  <a:lnTo>
                    <a:pt x="14782" y="16964"/>
                  </a:lnTo>
                  <a:lnTo>
                    <a:pt x="15919" y="14963"/>
                  </a:lnTo>
                  <a:close/>
                  <a:moveTo>
                    <a:pt x="8983" y="15168"/>
                  </a:moveTo>
                  <a:lnTo>
                    <a:pt x="11939" y="19898"/>
                  </a:lnTo>
                  <a:lnTo>
                    <a:pt x="6345" y="19989"/>
                  </a:lnTo>
                  <a:lnTo>
                    <a:pt x="8983" y="15168"/>
                  </a:lnTo>
                  <a:close/>
                  <a:moveTo>
                    <a:pt x="18648" y="20648"/>
                  </a:moveTo>
                  <a:lnTo>
                    <a:pt x="16101" y="25196"/>
                  </a:lnTo>
                  <a:lnTo>
                    <a:pt x="13440" y="20739"/>
                  </a:lnTo>
                  <a:lnTo>
                    <a:pt x="18648" y="20648"/>
                  </a:lnTo>
                  <a:close/>
                  <a:moveTo>
                    <a:pt x="22172" y="0"/>
                  </a:moveTo>
                  <a:lnTo>
                    <a:pt x="21490" y="182"/>
                  </a:lnTo>
                  <a:lnTo>
                    <a:pt x="22059" y="2092"/>
                  </a:lnTo>
                  <a:lnTo>
                    <a:pt x="21308" y="3411"/>
                  </a:lnTo>
                  <a:lnTo>
                    <a:pt x="20558" y="751"/>
                  </a:lnTo>
                  <a:lnTo>
                    <a:pt x="19694" y="1046"/>
                  </a:lnTo>
                  <a:lnTo>
                    <a:pt x="20740" y="4548"/>
                  </a:lnTo>
                  <a:lnTo>
                    <a:pt x="20080" y="5685"/>
                  </a:lnTo>
                  <a:lnTo>
                    <a:pt x="19216" y="2547"/>
                  </a:lnTo>
                  <a:lnTo>
                    <a:pt x="18375" y="2752"/>
                  </a:lnTo>
                  <a:lnTo>
                    <a:pt x="19512" y="6731"/>
                  </a:lnTo>
                  <a:lnTo>
                    <a:pt x="19216" y="7209"/>
                  </a:lnTo>
                  <a:lnTo>
                    <a:pt x="16010" y="1888"/>
                  </a:lnTo>
                  <a:lnTo>
                    <a:pt x="15350" y="1888"/>
                  </a:lnTo>
                  <a:lnTo>
                    <a:pt x="12303" y="7300"/>
                  </a:lnTo>
                  <a:lnTo>
                    <a:pt x="12030" y="6822"/>
                  </a:lnTo>
                  <a:lnTo>
                    <a:pt x="12963" y="2934"/>
                  </a:lnTo>
                  <a:lnTo>
                    <a:pt x="12963" y="2843"/>
                  </a:lnTo>
                  <a:lnTo>
                    <a:pt x="12212" y="2661"/>
                  </a:lnTo>
                  <a:lnTo>
                    <a:pt x="11371" y="5776"/>
                  </a:lnTo>
                  <a:lnTo>
                    <a:pt x="10802" y="4730"/>
                  </a:lnTo>
                  <a:lnTo>
                    <a:pt x="11644" y="1137"/>
                  </a:lnTo>
                  <a:lnTo>
                    <a:pt x="10802" y="955"/>
                  </a:lnTo>
                  <a:lnTo>
                    <a:pt x="10120" y="3684"/>
                  </a:lnTo>
                  <a:lnTo>
                    <a:pt x="9279" y="2274"/>
                  </a:lnTo>
                  <a:lnTo>
                    <a:pt x="9756" y="387"/>
                  </a:lnTo>
                  <a:lnTo>
                    <a:pt x="9097" y="273"/>
                  </a:lnTo>
                  <a:lnTo>
                    <a:pt x="8801" y="1524"/>
                  </a:lnTo>
                  <a:lnTo>
                    <a:pt x="8051" y="273"/>
                  </a:lnTo>
                  <a:lnTo>
                    <a:pt x="7278" y="751"/>
                  </a:lnTo>
                  <a:lnTo>
                    <a:pt x="8051" y="1888"/>
                  </a:lnTo>
                  <a:lnTo>
                    <a:pt x="6823" y="1615"/>
                  </a:lnTo>
                  <a:lnTo>
                    <a:pt x="6618" y="2274"/>
                  </a:lnTo>
                  <a:lnTo>
                    <a:pt x="8528" y="2752"/>
                  </a:lnTo>
                  <a:lnTo>
                    <a:pt x="9370" y="4071"/>
                  </a:lnTo>
                  <a:lnTo>
                    <a:pt x="6618" y="3411"/>
                  </a:lnTo>
                  <a:lnTo>
                    <a:pt x="6436" y="4253"/>
                  </a:lnTo>
                  <a:lnTo>
                    <a:pt x="9938" y="5117"/>
                  </a:lnTo>
                  <a:lnTo>
                    <a:pt x="10598" y="6254"/>
                  </a:lnTo>
                  <a:lnTo>
                    <a:pt x="7573" y="5503"/>
                  </a:lnTo>
                  <a:lnTo>
                    <a:pt x="7482" y="5503"/>
                  </a:lnTo>
                  <a:lnTo>
                    <a:pt x="7278" y="6345"/>
                  </a:lnTo>
                  <a:lnTo>
                    <a:pt x="11257" y="7300"/>
                  </a:lnTo>
                  <a:lnTo>
                    <a:pt x="11462" y="7664"/>
                  </a:lnTo>
                  <a:lnTo>
                    <a:pt x="5299" y="7777"/>
                  </a:lnTo>
                  <a:lnTo>
                    <a:pt x="4913" y="8437"/>
                  </a:lnTo>
                  <a:lnTo>
                    <a:pt x="8233" y="13826"/>
                  </a:lnTo>
                  <a:lnTo>
                    <a:pt x="7664" y="13826"/>
                  </a:lnTo>
                  <a:lnTo>
                    <a:pt x="4731" y="11075"/>
                  </a:lnTo>
                  <a:lnTo>
                    <a:pt x="4731" y="10984"/>
                  </a:lnTo>
                  <a:lnTo>
                    <a:pt x="4071" y="11643"/>
                  </a:lnTo>
                  <a:lnTo>
                    <a:pt x="6436" y="13826"/>
                  </a:lnTo>
                  <a:lnTo>
                    <a:pt x="5208" y="13917"/>
                  </a:lnTo>
                  <a:lnTo>
                    <a:pt x="2548" y="11370"/>
                  </a:lnTo>
                  <a:lnTo>
                    <a:pt x="2548" y="11279"/>
                  </a:lnTo>
                  <a:lnTo>
                    <a:pt x="1888" y="11939"/>
                  </a:lnTo>
                  <a:lnTo>
                    <a:pt x="3980" y="13917"/>
                  </a:lnTo>
                  <a:lnTo>
                    <a:pt x="2366" y="13917"/>
                  </a:lnTo>
                  <a:lnTo>
                    <a:pt x="933" y="12598"/>
                  </a:lnTo>
                  <a:lnTo>
                    <a:pt x="456" y="13076"/>
                  </a:lnTo>
                  <a:lnTo>
                    <a:pt x="1411" y="13917"/>
                  </a:lnTo>
                  <a:lnTo>
                    <a:pt x="1" y="14031"/>
                  </a:lnTo>
                  <a:lnTo>
                    <a:pt x="1" y="14872"/>
                  </a:lnTo>
                  <a:lnTo>
                    <a:pt x="1411" y="14872"/>
                  </a:lnTo>
                  <a:lnTo>
                    <a:pt x="569" y="15736"/>
                  </a:lnTo>
                  <a:lnTo>
                    <a:pt x="1024" y="16191"/>
                  </a:lnTo>
                  <a:lnTo>
                    <a:pt x="2366" y="14781"/>
                  </a:lnTo>
                  <a:lnTo>
                    <a:pt x="3980" y="14781"/>
                  </a:lnTo>
                  <a:lnTo>
                    <a:pt x="2070" y="16760"/>
                  </a:lnTo>
                  <a:lnTo>
                    <a:pt x="1979" y="16760"/>
                  </a:lnTo>
                  <a:lnTo>
                    <a:pt x="2639" y="17442"/>
                  </a:lnTo>
                  <a:lnTo>
                    <a:pt x="5208" y="14781"/>
                  </a:lnTo>
                  <a:lnTo>
                    <a:pt x="6436" y="14781"/>
                  </a:lnTo>
                  <a:lnTo>
                    <a:pt x="4253" y="17055"/>
                  </a:lnTo>
                  <a:lnTo>
                    <a:pt x="4822" y="17624"/>
                  </a:lnTo>
                  <a:lnTo>
                    <a:pt x="7664" y="14690"/>
                  </a:lnTo>
                  <a:lnTo>
                    <a:pt x="8233" y="14690"/>
                  </a:lnTo>
                  <a:lnTo>
                    <a:pt x="5208" y="20284"/>
                  </a:lnTo>
                  <a:lnTo>
                    <a:pt x="5572" y="20944"/>
                  </a:lnTo>
                  <a:lnTo>
                    <a:pt x="11735" y="20739"/>
                  </a:lnTo>
                  <a:lnTo>
                    <a:pt x="11553" y="21126"/>
                  </a:lnTo>
                  <a:lnTo>
                    <a:pt x="7573" y="22263"/>
                  </a:lnTo>
                  <a:lnTo>
                    <a:pt x="7846" y="23127"/>
                  </a:lnTo>
                  <a:lnTo>
                    <a:pt x="10984" y="22172"/>
                  </a:lnTo>
                  <a:lnTo>
                    <a:pt x="10325" y="23309"/>
                  </a:lnTo>
                  <a:lnTo>
                    <a:pt x="6823" y="24264"/>
                  </a:lnTo>
                  <a:lnTo>
                    <a:pt x="7005" y="25105"/>
                  </a:lnTo>
                  <a:lnTo>
                    <a:pt x="9756" y="24355"/>
                  </a:lnTo>
                  <a:lnTo>
                    <a:pt x="8983" y="25765"/>
                  </a:lnTo>
                  <a:lnTo>
                    <a:pt x="7096" y="26333"/>
                  </a:lnTo>
                  <a:lnTo>
                    <a:pt x="7278" y="26992"/>
                  </a:lnTo>
                  <a:lnTo>
                    <a:pt x="8528" y="26629"/>
                  </a:lnTo>
                  <a:lnTo>
                    <a:pt x="7846" y="27857"/>
                  </a:lnTo>
                  <a:lnTo>
                    <a:pt x="8619" y="28243"/>
                  </a:lnTo>
                  <a:lnTo>
                    <a:pt x="9279" y="26992"/>
                  </a:lnTo>
                  <a:lnTo>
                    <a:pt x="9665" y="28243"/>
                  </a:lnTo>
                  <a:lnTo>
                    <a:pt x="10234" y="28038"/>
                  </a:lnTo>
                  <a:lnTo>
                    <a:pt x="9756" y="26242"/>
                  </a:lnTo>
                  <a:lnTo>
                    <a:pt x="10507" y="24832"/>
                  </a:lnTo>
                  <a:lnTo>
                    <a:pt x="11257" y="27470"/>
                  </a:lnTo>
                  <a:lnTo>
                    <a:pt x="12121" y="27288"/>
                  </a:lnTo>
                  <a:lnTo>
                    <a:pt x="11075" y="23786"/>
                  </a:lnTo>
                  <a:lnTo>
                    <a:pt x="11735" y="22649"/>
                  </a:lnTo>
                  <a:lnTo>
                    <a:pt x="12599" y="25674"/>
                  </a:lnTo>
                  <a:lnTo>
                    <a:pt x="13440" y="25492"/>
                  </a:lnTo>
                  <a:lnTo>
                    <a:pt x="12303" y="21512"/>
                  </a:lnTo>
                  <a:lnTo>
                    <a:pt x="12599" y="21035"/>
                  </a:lnTo>
                  <a:lnTo>
                    <a:pt x="15714" y="26333"/>
                  </a:lnTo>
                  <a:lnTo>
                    <a:pt x="16487" y="26333"/>
                  </a:lnTo>
                  <a:lnTo>
                    <a:pt x="19512" y="20944"/>
                  </a:lnTo>
                  <a:lnTo>
                    <a:pt x="19785" y="21421"/>
                  </a:lnTo>
                  <a:lnTo>
                    <a:pt x="18852" y="25287"/>
                  </a:lnTo>
                  <a:lnTo>
                    <a:pt x="18761" y="25401"/>
                  </a:lnTo>
                  <a:lnTo>
                    <a:pt x="19603" y="25583"/>
                  </a:lnTo>
                  <a:lnTo>
                    <a:pt x="20467" y="22444"/>
                  </a:lnTo>
                  <a:lnTo>
                    <a:pt x="21035" y="23491"/>
                  </a:lnTo>
                  <a:lnTo>
                    <a:pt x="20171" y="27106"/>
                  </a:lnTo>
                  <a:lnTo>
                    <a:pt x="21035" y="27288"/>
                  </a:lnTo>
                  <a:lnTo>
                    <a:pt x="21695" y="24537"/>
                  </a:lnTo>
                  <a:lnTo>
                    <a:pt x="22536" y="25969"/>
                  </a:lnTo>
                  <a:lnTo>
                    <a:pt x="22059" y="27857"/>
                  </a:lnTo>
                  <a:lnTo>
                    <a:pt x="22741" y="28038"/>
                  </a:lnTo>
                  <a:lnTo>
                    <a:pt x="23014" y="26811"/>
                  </a:lnTo>
                  <a:lnTo>
                    <a:pt x="23673" y="27948"/>
                  </a:lnTo>
                  <a:lnTo>
                    <a:pt x="23764" y="27948"/>
                  </a:lnTo>
                  <a:lnTo>
                    <a:pt x="24537" y="27561"/>
                  </a:lnTo>
                  <a:lnTo>
                    <a:pt x="23764" y="26333"/>
                  </a:lnTo>
                  <a:lnTo>
                    <a:pt x="25015" y="26629"/>
                  </a:lnTo>
                  <a:lnTo>
                    <a:pt x="25197" y="25969"/>
                  </a:lnTo>
                  <a:lnTo>
                    <a:pt x="23309" y="25492"/>
                  </a:lnTo>
                  <a:lnTo>
                    <a:pt x="22445" y="24150"/>
                  </a:lnTo>
                  <a:lnTo>
                    <a:pt x="25197" y="24832"/>
                  </a:lnTo>
                  <a:lnTo>
                    <a:pt x="25379" y="23968"/>
                  </a:lnTo>
                  <a:lnTo>
                    <a:pt x="21786" y="23127"/>
                  </a:lnTo>
                  <a:lnTo>
                    <a:pt x="21126" y="21990"/>
                  </a:lnTo>
                  <a:lnTo>
                    <a:pt x="24242" y="22740"/>
                  </a:lnTo>
                  <a:lnTo>
                    <a:pt x="24537" y="21876"/>
                  </a:lnTo>
                  <a:lnTo>
                    <a:pt x="20558" y="20944"/>
                  </a:lnTo>
                  <a:lnTo>
                    <a:pt x="20353" y="20648"/>
                  </a:lnTo>
                  <a:lnTo>
                    <a:pt x="26516" y="20466"/>
                  </a:lnTo>
                  <a:lnTo>
                    <a:pt x="26902" y="19898"/>
                  </a:lnTo>
                  <a:lnTo>
                    <a:pt x="23582" y="14395"/>
                  </a:lnTo>
                  <a:lnTo>
                    <a:pt x="24151" y="14395"/>
                  </a:lnTo>
                  <a:lnTo>
                    <a:pt x="27084" y="17237"/>
                  </a:lnTo>
                  <a:lnTo>
                    <a:pt x="27653" y="16578"/>
                  </a:lnTo>
                  <a:lnTo>
                    <a:pt x="25379" y="14395"/>
                  </a:lnTo>
                  <a:lnTo>
                    <a:pt x="26607" y="14395"/>
                  </a:lnTo>
                  <a:lnTo>
                    <a:pt x="29267" y="16873"/>
                  </a:lnTo>
                  <a:lnTo>
                    <a:pt x="29267" y="16964"/>
                  </a:lnTo>
                  <a:lnTo>
                    <a:pt x="29836" y="16305"/>
                  </a:lnTo>
                  <a:lnTo>
                    <a:pt x="27857" y="14304"/>
                  </a:lnTo>
                  <a:lnTo>
                    <a:pt x="29449" y="14304"/>
                  </a:lnTo>
                  <a:lnTo>
                    <a:pt x="30791" y="15623"/>
                  </a:lnTo>
                  <a:lnTo>
                    <a:pt x="30882" y="15623"/>
                  </a:lnTo>
                  <a:lnTo>
                    <a:pt x="31359" y="15168"/>
                  </a:lnTo>
                  <a:lnTo>
                    <a:pt x="30404" y="14304"/>
                  </a:lnTo>
                  <a:lnTo>
                    <a:pt x="31837" y="14304"/>
                  </a:lnTo>
                  <a:lnTo>
                    <a:pt x="31837" y="13349"/>
                  </a:lnTo>
                  <a:lnTo>
                    <a:pt x="30404" y="13462"/>
                  </a:lnTo>
                  <a:lnTo>
                    <a:pt x="31268" y="12507"/>
                  </a:lnTo>
                  <a:lnTo>
                    <a:pt x="30791" y="12030"/>
                  </a:lnTo>
                  <a:lnTo>
                    <a:pt x="29449" y="13462"/>
                  </a:lnTo>
                  <a:lnTo>
                    <a:pt x="27857" y="13462"/>
                  </a:lnTo>
                  <a:lnTo>
                    <a:pt x="29745" y="11461"/>
                  </a:lnTo>
                  <a:lnTo>
                    <a:pt x="29176" y="10893"/>
                  </a:lnTo>
                  <a:lnTo>
                    <a:pt x="26607" y="13462"/>
                  </a:lnTo>
                  <a:lnTo>
                    <a:pt x="25379" y="13553"/>
                  </a:lnTo>
                  <a:lnTo>
                    <a:pt x="27562" y="11188"/>
                  </a:lnTo>
                  <a:lnTo>
                    <a:pt x="26993" y="10620"/>
                  </a:lnTo>
                  <a:lnTo>
                    <a:pt x="24151" y="13553"/>
                  </a:lnTo>
                  <a:lnTo>
                    <a:pt x="23582" y="13553"/>
                  </a:lnTo>
                  <a:lnTo>
                    <a:pt x="26607" y="7959"/>
                  </a:lnTo>
                  <a:lnTo>
                    <a:pt x="26243" y="7391"/>
                  </a:lnTo>
                  <a:lnTo>
                    <a:pt x="20080" y="7482"/>
                  </a:lnTo>
                  <a:lnTo>
                    <a:pt x="20262" y="7095"/>
                  </a:lnTo>
                  <a:lnTo>
                    <a:pt x="24151" y="5958"/>
                  </a:lnTo>
                  <a:lnTo>
                    <a:pt x="23969" y="5208"/>
                  </a:lnTo>
                  <a:lnTo>
                    <a:pt x="20831" y="6072"/>
                  </a:lnTo>
                  <a:lnTo>
                    <a:pt x="21399" y="5026"/>
                  </a:lnTo>
                  <a:lnTo>
                    <a:pt x="25015" y="3980"/>
                  </a:lnTo>
                  <a:lnTo>
                    <a:pt x="24810" y="3116"/>
                  </a:lnTo>
                  <a:lnTo>
                    <a:pt x="22059" y="3889"/>
                  </a:lnTo>
                  <a:lnTo>
                    <a:pt x="22832" y="2456"/>
                  </a:lnTo>
                  <a:lnTo>
                    <a:pt x="24719" y="1888"/>
                  </a:lnTo>
                  <a:lnTo>
                    <a:pt x="24537" y="1319"/>
                  </a:lnTo>
                  <a:lnTo>
                    <a:pt x="23309" y="1615"/>
                  </a:lnTo>
                  <a:lnTo>
                    <a:pt x="23309" y="1615"/>
                  </a:lnTo>
                  <a:lnTo>
                    <a:pt x="23969" y="387"/>
                  </a:lnTo>
                  <a:lnTo>
                    <a:pt x="23196" y="0"/>
                  </a:lnTo>
                  <a:lnTo>
                    <a:pt x="22536" y="1228"/>
                  </a:lnTo>
                  <a:lnTo>
                    <a:pt x="2217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6"/>
            <p:cNvSpPr/>
            <p:nvPr/>
          </p:nvSpPr>
          <p:spPr>
            <a:xfrm>
              <a:off x="7449137" y="2998976"/>
              <a:ext cx="454885" cy="405895"/>
            </a:xfrm>
            <a:custGeom>
              <a:rect b="b" l="l" r="r" t="t"/>
              <a:pathLst>
                <a:path extrusionOk="0" h="16579" w="18580">
                  <a:moveTo>
                    <a:pt x="9188" y="1797"/>
                  </a:moveTo>
                  <a:lnTo>
                    <a:pt x="10711" y="4344"/>
                  </a:lnTo>
                  <a:lnTo>
                    <a:pt x="7664" y="4435"/>
                  </a:lnTo>
                  <a:lnTo>
                    <a:pt x="7664" y="4435"/>
                  </a:lnTo>
                  <a:lnTo>
                    <a:pt x="9188" y="1797"/>
                  </a:lnTo>
                  <a:close/>
                  <a:moveTo>
                    <a:pt x="14873" y="4822"/>
                  </a:moveTo>
                  <a:lnTo>
                    <a:pt x="13349" y="7664"/>
                  </a:lnTo>
                  <a:lnTo>
                    <a:pt x="11644" y="4913"/>
                  </a:lnTo>
                  <a:lnTo>
                    <a:pt x="14873" y="4822"/>
                  </a:lnTo>
                  <a:close/>
                  <a:moveTo>
                    <a:pt x="10893" y="4913"/>
                  </a:moveTo>
                  <a:lnTo>
                    <a:pt x="10234" y="6050"/>
                  </a:lnTo>
                  <a:lnTo>
                    <a:pt x="10052" y="5572"/>
                  </a:lnTo>
                  <a:lnTo>
                    <a:pt x="9665" y="5686"/>
                  </a:lnTo>
                  <a:lnTo>
                    <a:pt x="9938" y="6618"/>
                  </a:lnTo>
                  <a:lnTo>
                    <a:pt x="9279" y="7755"/>
                  </a:lnTo>
                  <a:lnTo>
                    <a:pt x="8619" y="6618"/>
                  </a:lnTo>
                  <a:lnTo>
                    <a:pt x="8801" y="5686"/>
                  </a:lnTo>
                  <a:lnTo>
                    <a:pt x="8437" y="5572"/>
                  </a:lnTo>
                  <a:lnTo>
                    <a:pt x="8347" y="6141"/>
                  </a:lnTo>
                  <a:lnTo>
                    <a:pt x="7573" y="4913"/>
                  </a:lnTo>
                  <a:close/>
                  <a:moveTo>
                    <a:pt x="6823" y="5004"/>
                  </a:moveTo>
                  <a:lnTo>
                    <a:pt x="5208" y="7846"/>
                  </a:lnTo>
                  <a:lnTo>
                    <a:pt x="3503" y="5004"/>
                  </a:lnTo>
                  <a:close/>
                  <a:moveTo>
                    <a:pt x="11280" y="5208"/>
                  </a:moveTo>
                  <a:lnTo>
                    <a:pt x="12895" y="7960"/>
                  </a:lnTo>
                  <a:lnTo>
                    <a:pt x="11644" y="7960"/>
                  </a:lnTo>
                  <a:lnTo>
                    <a:pt x="12030" y="7573"/>
                  </a:lnTo>
                  <a:lnTo>
                    <a:pt x="11758" y="7278"/>
                  </a:lnTo>
                  <a:lnTo>
                    <a:pt x="11075" y="7960"/>
                  </a:lnTo>
                  <a:lnTo>
                    <a:pt x="9756" y="8051"/>
                  </a:lnTo>
                  <a:lnTo>
                    <a:pt x="9756" y="8051"/>
                  </a:lnTo>
                  <a:lnTo>
                    <a:pt x="10325" y="6823"/>
                  </a:lnTo>
                  <a:lnTo>
                    <a:pt x="11280" y="6527"/>
                  </a:lnTo>
                  <a:lnTo>
                    <a:pt x="11189" y="6141"/>
                  </a:lnTo>
                  <a:lnTo>
                    <a:pt x="10621" y="6345"/>
                  </a:lnTo>
                  <a:lnTo>
                    <a:pt x="10621" y="6345"/>
                  </a:lnTo>
                  <a:lnTo>
                    <a:pt x="11280" y="5208"/>
                  </a:lnTo>
                  <a:close/>
                  <a:moveTo>
                    <a:pt x="7210" y="5299"/>
                  </a:moveTo>
                  <a:lnTo>
                    <a:pt x="7869" y="6436"/>
                  </a:lnTo>
                  <a:lnTo>
                    <a:pt x="7301" y="6254"/>
                  </a:lnTo>
                  <a:lnTo>
                    <a:pt x="7210" y="6618"/>
                  </a:lnTo>
                  <a:lnTo>
                    <a:pt x="8142" y="6914"/>
                  </a:lnTo>
                  <a:lnTo>
                    <a:pt x="8801" y="8051"/>
                  </a:lnTo>
                  <a:lnTo>
                    <a:pt x="7482" y="8051"/>
                  </a:lnTo>
                  <a:lnTo>
                    <a:pt x="6823" y="7391"/>
                  </a:lnTo>
                  <a:lnTo>
                    <a:pt x="6527" y="7664"/>
                  </a:lnTo>
                  <a:lnTo>
                    <a:pt x="6914" y="8051"/>
                  </a:lnTo>
                  <a:lnTo>
                    <a:pt x="5686" y="8051"/>
                  </a:lnTo>
                  <a:lnTo>
                    <a:pt x="7210" y="5299"/>
                  </a:lnTo>
                  <a:close/>
                  <a:moveTo>
                    <a:pt x="12895" y="8415"/>
                  </a:moveTo>
                  <a:lnTo>
                    <a:pt x="11371" y="11166"/>
                  </a:lnTo>
                  <a:lnTo>
                    <a:pt x="10711" y="10120"/>
                  </a:lnTo>
                  <a:lnTo>
                    <a:pt x="11280" y="10234"/>
                  </a:lnTo>
                  <a:lnTo>
                    <a:pt x="11371" y="9847"/>
                  </a:lnTo>
                  <a:lnTo>
                    <a:pt x="10416" y="9665"/>
                  </a:lnTo>
                  <a:lnTo>
                    <a:pt x="9756" y="8528"/>
                  </a:lnTo>
                  <a:lnTo>
                    <a:pt x="11075" y="8528"/>
                  </a:lnTo>
                  <a:lnTo>
                    <a:pt x="11758" y="9188"/>
                  </a:lnTo>
                  <a:lnTo>
                    <a:pt x="12030" y="8892"/>
                  </a:lnTo>
                  <a:lnTo>
                    <a:pt x="11644" y="8528"/>
                  </a:lnTo>
                  <a:lnTo>
                    <a:pt x="12895" y="8415"/>
                  </a:lnTo>
                  <a:close/>
                  <a:moveTo>
                    <a:pt x="8801" y="8528"/>
                  </a:moveTo>
                  <a:lnTo>
                    <a:pt x="8233" y="9665"/>
                  </a:lnTo>
                  <a:lnTo>
                    <a:pt x="7301" y="9938"/>
                  </a:lnTo>
                  <a:lnTo>
                    <a:pt x="7391" y="10325"/>
                  </a:lnTo>
                  <a:lnTo>
                    <a:pt x="7960" y="10234"/>
                  </a:lnTo>
                  <a:lnTo>
                    <a:pt x="7301" y="11257"/>
                  </a:lnTo>
                  <a:lnTo>
                    <a:pt x="5686" y="8619"/>
                  </a:lnTo>
                  <a:lnTo>
                    <a:pt x="6914" y="8528"/>
                  </a:lnTo>
                  <a:lnTo>
                    <a:pt x="6527" y="8983"/>
                  </a:lnTo>
                  <a:lnTo>
                    <a:pt x="6823" y="9279"/>
                  </a:lnTo>
                  <a:lnTo>
                    <a:pt x="7482" y="8528"/>
                  </a:lnTo>
                  <a:close/>
                  <a:moveTo>
                    <a:pt x="13349" y="8710"/>
                  </a:moveTo>
                  <a:lnTo>
                    <a:pt x="15055" y="11462"/>
                  </a:lnTo>
                  <a:lnTo>
                    <a:pt x="11758" y="11553"/>
                  </a:lnTo>
                  <a:lnTo>
                    <a:pt x="11758" y="11553"/>
                  </a:lnTo>
                  <a:lnTo>
                    <a:pt x="13349" y="8710"/>
                  </a:lnTo>
                  <a:close/>
                  <a:moveTo>
                    <a:pt x="9279" y="8801"/>
                  </a:moveTo>
                  <a:lnTo>
                    <a:pt x="9938" y="9938"/>
                  </a:lnTo>
                  <a:lnTo>
                    <a:pt x="9756" y="10893"/>
                  </a:lnTo>
                  <a:lnTo>
                    <a:pt x="10143" y="10984"/>
                  </a:lnTo>
                  <a:lnTo>
                    <a:pt x="10325" y="10416"/>
                  </a:lnTo>
                  <a:lnTo>
                    <a:pt x="10984" y="11553"/>
                  </a:lnTo>
                  <a:lnTo>
                    <a:pt x="7664" y="11644"/>
                  </a:lnTo>
                  <a:lnTo>
                    <a:pt x="8347" y="10416"/>
                  </a:lnTo>
                  <a:lnTo>
                    <a:pt x="8528" y="10984"/>
                  </a:lnTo>
                  <a:lnTo>
                    <a:pt x="8915" y="10893"/>
                  </a:lnTo>
                  <a:lnTo>
                    <a:pt x="8619" y="9938"/>
                  </a:lnTo>
                  <a:lnTo>
                    <a:pt x="9279" y="8801"/>
                  </a:lnTo>
                  <a:close/>
                  <a:moveTo>
                    <a:pt x="5208" y="8801"/>
                  </a:moveTo>
                  <a:lnTo>
                    <a:pt x="6914" y="11644"/>
                  </a:lnTo>
                  <a:lnTo>
                    <a:pt x="3685" y="11735"/>
                  </a:lnTo>
                  <a:lnTo>
                    <a:pt x="5208" y="8801"/>
                  </a:lnTo>
                  <a:close/>
                  <a:moveTo>
                    <a:pt x="10893" y="12121"/>
                  </a:moveTo>
                  <a:lnTo>
                    <a:pt x="9370" y="14782"/>
                  </a:lnTo>
                  <a:lnTo>
                    <a:pt x="7869" y="12121"/>
                  </a:lnTo>
                  <a:close/>
                  <a:moveTo>
                    <a:pt x="12985" y="1"/>
                  </a:moveTo>
                  <a:lnTo>
                    <a:pt x="12599" y="92"/>
                  </a:lnTo>
                  <a:lnTo>
                    <a:pt x="12895" y="1229"/>
                  </a:lnTo>
                  <a:lnTo>
                    <a:pt x="12417" y="1979"/>
                  </a:lnTo>
                  <a:lnTo>
                    <a:pt x="12030" y="456"/>
                  </a:lnTo>
                  <a:lnTo>
                    <a:pt x="11553" y="569"/>
                  </a:lnTo>
                  <a:lnTo>
                    <a:pt x="12121" y="2639"/>
                  </a:lnTo>
                  <a:lnTo>
                    <a:pt x="11758" y="3298"/>
                  </a:lnTo>
                  <a:lnTo>
                    <a:pt x="11189" y="1502"/>
                  </a:lnTo>
                  <a:lnTo>
                    <a:pt x="10711" y="1593"/>
                  </a:lnTo>
                  <a:lnTo>
                    <a:pt x="11371" y="3980"/>
                  </a:lnTo>
                  <a:lnTo>
                    <a:pt x="11280" y="4253"/>
                  </a:lnTo>
                  <a:lnTo>
                    <a:pt x="9370" y="1138"/>
                  </a:lnTo>
                  <a:lnTo>
                    <a:pt x="8915" y="1138"/>
                  </a:lnTo>
                  <a:lnTo>
                    <a:pt x="7210" y="4253"/>
                  </a:lnTo>
                  <a:lnTo>
                    <a:pt x="7005" y="3980"/>
                  </a:lnTo>
                  <a:lnTo>
                    <a:pt x="7573" y="1706"/>
                  </a:lnTo>
                  <a:lnTo>
                    <a:pt x="7096" y="1593"/>
                  </a:lnTo>
                  <a:lnTo>
                    <a:pt x="6641" y="3412"/>
                  </a:lnTo>
                  <a:lnTo>
                    <a:pt x="6254" y="2730"/>
                  </a:lnTo>
                  <a:lnTo>
                    <a:pt x="6823" y="660"/>
                  </a:lnTo>
                  <a:lnTo>
                    <a:pt x="6345" y="569"/>
                  </a:lnTo>
                  <a:lnTo>
                    <a:pt x="5868" y="2161"/>
                  </a:lnTo>
                  <a:lnTo>
                    <a:pt x="5390" y="1320"/>
                  </a:lnTo>
                  <a:lnTo>
                    <a:pt x="5686" y="274"/>
                  </a:lnTo>
                  <a:lnTo>
                    <a:pt x="5299" y="183"/>
                  </a:lnTo>
                  <a:lnTo>
                    <a:pt x="5117" y="842"/>
                  </a:lnTo>
                  <a:lnTo>
                    <a:pt x="4731" y="183"/>
                  </a:lnTo>
                  <a:lnTo>
                    <a:pt x="4253" y="456"/>
                  </a:lnTo>
                  <a:lnTo>
                    <a:pt x="4731" y="1138"/>
                  </a:lnTo>
                  <a:lnTo>
                    <a:pt x="3980" y="933"/>
                  </a:lnTo>
                  <a:lnTo>
                    <a:pt x="3890" y="1320"/>
                  </a:lnTo>
                  <a:lnTo>
                    <a:pt x="5027" y="1593"/>
                  </a:lnTo>
                  <a:lnTo>
                    <a:pt x="5504" y="2366"/>
                  </a:lnTo>
                  <a:lnTo>
                    <a:pt x="3890" y="1979"/>
                  </a:lnTo>
                  <a:lnTo>
                    <a:pt x="3799" y="2457"/>
                  </a:lnTo>
                  <a:lnTo>
                    <a:pt x="5868" y="3025"/>
                  </a:lnTo>
                  <a:lnTo>
                    <a:pt x="6254" y="3685"/>
                  </a:lnTo>
                  <a:lnTo>
                    <a:pt x="4458" y="3207"/>
                  </a:lnTo>
                  <a:lnTo>
                    <a:pt x="4367" y="3207"/>
                  </a:lnTo>
                  <a:lnTo>
                    <a:pt x="4253" y="3685"/>
                  </a:lnTo>
                  <a:lnTo>
                    <a:pt x="6641" y="4253"/>
                  </a:lnTo>
                  <a:lnTo>
                    <a:pt x="6732" y="4435"/>
                  </a:lnTo>
                  <a:lnTo>
                    <a:pt x="3116" y="4549"/>
                  </a:lnTo>
                  <a:lnTo>
                    <a:pt x="2843" y="4913"/>
                  </a:lnTo>
                  <a:lnTo>
                    <a:pt x="4822" y="8051"/>
                  </a:lnTo>
                  <a:lnTo>
                    <a:pt x="4458" y="8142"/>
                  </a:lnTo>
                  <a:lnTo>
                    <a:pt x="2753" y="6436"/>
                  </a:lnTo>
                  <a:lnTo>
                    <a:pt x="2366" y="6823"/>
                  </a:lnTo>
                  <a:lnTo>
                    <a:pt x="3799" y="8142"/>
                  </a:lnTo>
                  <a:lnTo>
                    <a:pt x="3025" y="8142"/>
                  </a:lnTo>
                  <a:lnTo>
                    <a:pt x="1525" y="6618"/>
                  </a:lnTo>
                  <a:lnTo>
                    <a:pt x="1411" y="6618"/>
                  </a:lnTo>
                  <a:lnTo>
                    <a:pt x="1138" y="7005"/>
                  </a:lnTo>
                  <a:lnTo>
                    <a:pt x="2275" y="8142"/>
                  </a:lnTo>
                  <a:lnTo>
                    <a:pt x="1320" y="8142"/>
                  </a:lnTo>
                  <a:lnTo>
                    <a:pt x="569" y="7391"/>
                  </a:lnTo>
                  <a:lnTo>
                    <a:pt x="274" y="7664"/>
                  </a:lnTo>
                  <a:lnTo>
                    <a:pt x="751" y="8142"/>
                  </a:lnTo>
                  <a:lnTo>
                    <a:pt x="1" y="8142"/>
                  </a:lnTo>
                  <a:lnTo>
                    <a:pt x="1" y="8710"/>
                  </a:lnTo>
                  <a:lnTo>
                    <a:pt x="842" y="8710"/>
                  </a:lnTo>
                  <a:lnTo>
                    <a:pt x="274" y="9188"/>
                  </a:lnTo>
                  <a:lnTo>
                    <a:pt x="569" y="9461"/>
                  </a:lnTo>
                  <a:lnTo>
                    <a:pt x="1320" y="8710"/>
                  </a:lnTo>
                  <a:lnTo>
                    <a:pt x="2275" y="8619"/>
                  </a:lnTo>
                  <a:lnTo>
                    <a:pt x="2275" y="8619"/>
                  </a:lnTo>
                  <a:lnTo>
                    <a:pt x="1229" y="9847"/>
                  </a:lnTo>
                  <a:lnTo>
                    <a:pt x="1138" y="9847"/>
                  </a:lnTo>
                  <a:lnTo>
                    <a:pt x="1525" y="10120"/>
                  </a:lnTo>
                  <a:lnTo>
                    <a:pt x="3025" y="8619"/>
                  </a:lnTo>
                  <a:lnTo>
                    <a:pt x="3799" y="8619"/>
                  </a:lnTo>
                  <a:lnTo>
                    <a:pt x="2457" y="9938"/>
                  </a:lnTo>
                  <a:lnTo>
                    <a:pt x="2843" y="10325"/>
                  </a:lnTo>
                  <a:lnTo>
                    <a:pt x="4458" y="8619"/>
                  </a:lnTo>
                  <a:lnTo>
                    <a:pt x="4822" y="8619"/>
                  </a:lnTo>
                  <a:lnTo>
                    <a:pt x="3025" y="11826"/>
                  </a:lnTo>
                  <a:lnTo>
                    <a:pt x="3230" y="12212"/>
                  </a:lnTo>
                  <a:lnTo>
                    <a:pt x="6823" y="12121"/>
                  </a:lnTo>
                  <a:lnTo>
                    <a:pt x="6823" y="12121"/>
                  </a:lnTo>
                  <a:lnTo>
                    <a:pt x="6732" y="12303"/>
                  </a:lnTo>
                  <a:lnTo>
                    <a:pt x="4458" y="12963"/>
                  </a:lnTo>
                  <a:lnTo>
                    <a:pt x="4549" y="13531"/>
                  </a:lnTo>
                  <a:lnTo>
                    <a:pt x="6345" y="12963"/>
                  </a:lnTo>
                  <a:lnTo>
                    <a:pt x="6073" y="13645"/>
                  </a:lnTo>
                  <a:lnTo>
                    <a:pt x="3980" y="14213"/>
                  </a:lnTo>
                  <a:lnTo>
                    <a:pt x="4071" y="14668"/>
                  </a:lnTo>
                  <a:lnTo>
                    <a:pt x="5686" y="14213"/>
                  </a:lnTo>
                  <a:lnTo>
                    <a:pt x="5208" y="15055"/>
                  </a:lnTo>
                  <a:lnTo>
                    <a:pt x="4162" y="15441"/>
                  </a:lnTo>
                  <a:lnTo>
                    <a:pt x="4253" y="15805"/>
                  </a:lnTo>
                  <a:lnTo>
                    <a:pt x="4936" y="15532"/>
                  </a:lnTo>
                  <a:lnTo>
                    <a:pt x="4549" y="16283"/>
                  </a:lnTo>
                  <a:lnTo>
                    <a:pt x="5027" y="16578"/>
                  </a:lnTo>
                  <a:lnTo>
                    <a:pt x="5390" y="15805"/>
                  </a:lnTo>
                  <a:lnTo>
                    <a:pt x="5595" y="16487"/>
                  </a:lnTo>
                  <a:lnTo>
                    <a:pt x="5959" y="16374"/>
                  </a:lnTo>
                  <a:lnTo>
                    <a:pt x="5686" y="15350"/>
                  </a:lnTo>
                  <a:lnTo>
                    <a:pt x="6164" y="14486"/>
                  </a:lnTo>
                  <a:lnTo>
                    <a:pt x="6527" y="16101"/>
                  </a:lnTo>
                  <a:lnTo>
                    <a:pt x="7096" y="15919"/>
                  </a:lnTo>
                  <a:lnTo>
                    <a:pt x="6436" y="13918"/>
                  </a:lnTo>
                  <a:lnTo>
                    <a:pt x="6823" y="13258"/>
                  </a:lnTo>
                  <a:lnTo>
                    <a:pt x="7391" y="15055"/>
                  </a:lnTo>
                  <a:lnTo>
                    <a:pt x="7869" y="14873"/>
                  </a:lnTo>
                  <a:lnTo>
                    <a:pt x="7210" y="12599"/>
                  </a:lnTo>
                  <a:lnTo>
                    <a:pt x="7391" y="12303"/>
                  </a:lnTo>
                  <a:lnTo>
                    <a:pt x="9188" y="15441"/>
                  </a:lnTo>
                  <a:lnTo>
                    <a:pt x="9665" y="15441"/>
                  </a:lnTo>
                  <a:lnTo>
                    <a:pt x="11371" y="12212"/>
                  </a:lnTo>
                  <a:lnTo>
                    <a:pt x="11553" y="12508"/>
                  </a:lnTo>
                  <a:lnTo>
                    <a:pt x="10984" y="14782"/>
                  </a:lnTo>
                  <a:lnTo>
                    <a:pt x="10984" y="14873"/>
                  </a:lnTo>
                  <a:lnTo>
                    <a:pt x="11462" y="14964"/>
                  </a:lnTo>
                  <a:lnTo>
                    <a:pt x="11939" y="13167"/>
                  </a:lnTo>
                  <a:lnTo>
                    <a:pt x="12326" y="13736"/>
                  </a:lnTo>
                  <a:lnTo>
                    <a:pt x="11758" y="15805"/>
                  </a:lnTo>
                  <a:lnTo>
                    <a:pt x="12326" y="16010"/>
                  </a:lnTo>
                  <a:lnTo>
                    <a:pt x="12690" y="14395"/>
                  </a:lnTo>
                  <a:lnTo>
                    <a:pt x="13167" y="15146"/>
                  </a:lnTo>
                  <a:lnTo>
                    <a:pt x="12895" y="16283"/>
                  </a:lnTo>
                  <a:lnTo>
                    <a:pt x="13258" y="16374"/>
                  </a:lnTo>
                  <a:lnTo>
                    <a:pt x="13463" y="15623"/>
                  </a:lnTo>
                  <a:lnTo>
                    <a:pt x="13827" y="16374"/>
                  </a:lnTo>
                  <a:lnTo>
                    <a:pt x="14304" y="16101"/>
                  </a:lnTo>
                  <a:lnTo>
                    <a:pt x="13918" y="15441"/>
                  </a:lnTo>
                  <a:lnTo>
                    <a:pt x="13918" y="15441"/>
                  </a:lnTo>
                  <a:lnTo>
                    <a:pt x="14600" y="15532"/>
                  </a:lnTo>
                  <a:lnTo>
                    <a:pt x="14691" y="15146"/>
                  </a:lnTo>
                  <a:lnTo>
                    <a:pt x="13645" y="14964"/>
                  </a:lnTo>
                  <a:lnTo>
                    <a:pt x="13167" y="14100"/>
                  </a:lnTo>
                  <a:lnTo>
                    <a:pt x="14691" y="14486"/>
                  </a:lnTo>
                  <a:lnTo>
                    <a:pt x="14782" y="14009"/>
                  </a:lnTo>
                  <a:lnTo>
                    <a:pt x="12781" y="13531"/>
                  </a:lnTo>
                  <a:lnTo>
                    <a:pt x="12417" y="12872"/>
                  </a:lnTo>
                  <a:lnTo>
                    <a:pt x="12417" y="12872"/>
                  </a:lnTo>
                  <a:lnTo>
                    <a:pt x="14213" y="13349"/>
                  </a:lnTo>
                  <a:lnTo>
                    <a:pt x="14304" y="12781"/>
                  </a:lnTo>
                  <a:lnTo>
                    <a:pt x="12030" y="12212"/>
                  </a:lnTo>
                  <a:lnTo>
                    <a:pt x="11848" y="12030"/>
                  </a:lnTo>
                  <a:lnTo>
                    <a:pt x="15532" y="12030"/>
                  </a:lnTo>
                  <a:lnTo>
                    <a:pt x="15737" y="11644"/>
                  </a:lnTo>
                  <a:lnTo>
                    <a:pt x="13736" y="8415"/>
                  </a:lnTo>
                  <a:lnTo>
                    <a:pt x="14122" y="8415"/>
                  </a:lnTo>
                  <a:lnTo>
                    <a:pt x="15828" y="10029"/>
                  </a:lnTo>
                  <a:lnTo>
                    <a:pt x="15828" y="10120"/>
                  </a:lnTo>
                  <a:lnTo>
                    <a:pt x="16192" y="9756"/>
                  </a:lnTo>
                  <a:lnTo>
                    <a:pt x="14782" y="8415"/>
                  </a:lnTo>
                  <a:lnTo>
                    <a:pt x="15532" y="8415"/>
                  </a:lnTo>
                  <a:lnTo>
                    <a:pt x="17056" y="9847"/>
                  </a:lnTo>
                  <a:lnTo>
                    <a:pt x="17147" y="9938"/>
                  </a:lnTo>
                  <a:lnTo>
                    <a:pt x="17443" y="9552"/>
                  </a:lnTo>
                  <a:lnTo>
                    <a:pt x="16306" y="8415"/>
                  </a:lnTo>
                  <a:lnTo>
                    <a:pt x="17238" y="8324"/>
                  </a:lnTo>
                  <a:lnTo>
                    <a:pt x="18011" y="9097"/>
                  </a:lnTo>
                  <a:lnTo>
                    <a:pt x="18011" y="9188"/>
                  </a:lnTo>
                  <a:lnTo>
                    <a:pt x="18284" y="8892"/>
                  </a:lnTo>
                  <a:lnTo>
                    <a:pt x="17806" y="8324"/>
                  </a:lnTo>
                  <a:lnTo>
                    <a:pt x="18580" y="8324"/>
                  </a:lnTo>
                  <a:lnTo>
                    <a:pt x="18580" y="7846"/>
                  </a:lnTo>
                  <a:lnTo>
                    <a:pt x="17806" y="7846"/>
                  </a:lnTo>
                  <a:lnTo>
                    <a:pt x="18284" y="7278"/>
                  </a:lnTo>
                  <a:lnTo>
                    <a:pt x="18011" y="7005"/>
                  </a:lnTo>
                  <a:lnTo>
                    <a:pt x="17238" y="7846"/>
                  </a:lnTo>
                  <a:lnTo>
                    <a:pt x="16306" y="7846"/>
                  </a:lnTo>
                  <a:lnTo>
                    <a:pt x="17443" y="6709"/>
                  </a:lnTo>
                  <a:lnTo>
                    <a:pt x="17056" y="6345"/>
                  </a:lnTo>
                  <a:lnTo>
                    <a:pt x="15532" y="7846"/>
                  </a:lnTo>
                  <a:lnTo>
                    <a:pt x="14782" y="7846"/>
                  </a:lnTo>
                  <a:lnTo>
                    <a:pt x="16101" y="6527"/>
                  </a:lnTo>
                  <a:lnTo>
                    <a:pt x="15737" y="6141"/>
                  </a:lnTo>
                  <a:lnTo>
                    <a:pt x="14122" y="7960"/>
                  </a:lnTo>
                  <a:lnTo>
                    <a:pt x="13736" y="7960"/>
                  </a:lnTo>
                  <a:lnTo>
                    <a:pt x="15532" y="4640"/>
                  </a:lnTo>
                  <a:lnTo>
                    <a:pt x="15350" y="4253"/>
                  </a:lnTo>
                  <a:lnTo>
                    <a:pt x="11758" y="4344"/>
                  </a:lnTo>
                  <a:lnTo>
                    <a:pt x="11848" y="4162"/>
                  </a:lnTo>
                  <a:lnTo>
                    <a:pt x="14122" y="3503"/>
                  </a:lnTo>
                  <a:lnTo>
                    <a:pt x="14032" y="3025"/>
                  </a:lnTo>
                  <a:lnTo>
                    <a:pt x="12212" y="3503"/>
                  </a:lnTo>
                  <a:lnTo>
                    <a:pt x="12508" y="2934"/>
                  </a:lnTo>
                  <a:lnTo>
                    <a:pt x="14600" y="2275"/>
                  </a:lnTo>
                  <a:lnTo>
                    <a:pt x="14486" y="1797"/>
                  </a:lnTo>
                  <a:lnTo>
                    <a:pt x="12895" y="2275"/>
                  </a:lnTo>
                  <a:lnTo>
                    <a:pt x="12895" y="2275"/>
                  </a:lnTo>
                  <a:lnTo>
                    <a:pt x="13349" y="1411"/>
                  </a:lnTo>
                  <a:lnTo>
                    <a:pt x="14395" y="1138"/>
                  </a:lnTo>
                  <a:lnTo>
                    <a:pt x="14304" y="751"/>
                  </a:lnTo>
                  <a:lnTo>
                    <a:pt x="13645" y="933"/>
                  </a:lnTo>
                  <a:lnTo>
                    <a:pt x="13645" y="933"/>
                  </a:lnTo>
                  <a:lnTo>
                    <a:pt x="14032" y="274"/>
                  </a:lnTo>
                  <a:lnTo>
                    <a:pt x="13554" y="1"/>
                  </a:lnTo>
                  <a:lnTo>
                    <a:pt x="13167" y="751"/>
                  </a:lnTo>
                  <a:lnTo>
                    <a:pt x="1298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6"/>
            <p:cNvSpPr/>
            <p:nvPr/>
          </p:nvSpPr>
          <p:spPr>
            <a:xfrm>
              <a:off x="4967238" y="434603"/>
              <a:ext cx="454885" cy="403643"/>
            </a:xfrm>
            <a:custGeom>
              <a:rect b="b" l="l" r="r" t="t"/>
              <a:pathLst>
                <a:path extrusionOk="0" h="16487" w="18580">
                  <a:moveTo>
                    <a:pt x="9188" y="1797"/>
                  </a:moveTo>
                  <a:lnTo>
                    <a:pt x="10802" y="4366"/>
                  </a:lnTo>
                  <a:lnTo>
                    <a:pt x="7687" y="4457"/>
                  </a:lnTo>
                  <a:lnTo>
                    <a:pt x="7687" y="4457"/>
                  </a:lnTo>
                  <a:lnTo>
                    <a:pt x="9188" y="1797"/>
                  </a:lnTo>
                  <a:close/>
                  <a:moveTo>
                    <a:pt x="14873" y="4844"/>
                  </a:moveTo>
                  <a:lnTo>
                    <a:pt x="13372" y="7686"/>
                  </a:lnTo>
                  <a:lnTo>
                    <a:pt x="11666" y="4935"/>
                  </a:lnTo>
                  <a:lnTo>
                    <a:pt x="14873" y="4844"/>
                  </a:lnTo>
                  <a:close/>
                  <a:moveTo>
                    <a:pt x="10893" y="4935"/>
                  </a:moveTo>
                  <a:lnTo>
                    <a:pt x="10234" y="6072"/>
                  </a:lnTo>
                  <a:lnTo>
                    <a:pt x="10052" y="5503"/>
                  </a:lnTo>
                  <a:lnTo>
                    <a:pt x="9665" y="5685"/>
                  </a:lnTo>
                  <a:lnTo>
                    <a:pt x="9961" y="6549"/>
                  </a:lnTo>
                  <a:lnTo>
                    <a:pt x="9279" y="7777"/>
                  </a:lnTo>
                  <a:lnTo>
                    <a:pt x="8619" y="6640"/>
                  </a:lnTo>
                  <a:lnTo>
                    <a:pt x="8824" y="5685"/>
                  </a:lnTo>
                  <a:lnTo>
                    <a:pt x="8437" y="5594"/>
                  </a:lnTo>
                  <a:lnTo>
                    <a:pt x="8346" y="6163"/>
                  </a:lnTo>
                  <a:lnTo>
                    <a:pt x="7573" y="4935"/>
                  </a:lnTo>
                  <a:close/>
                  <a:moveTo>
                    <a:pt x="6823" y="4935"/>
                  </a:moveTo>
                  <a:lnTo>
                    <a:pt x="5208" y="7868"/>
                  </a:lnTo>
                  <a:lnTo>
                    <a:pt x="3594" y="5026"/>
                  </a:lnTo>
                  <a:lnTo>
                    <a:pt x="6823" y="4935"/>
                  </a:lnTo>
                  <a:close/>
                  <a:moveTo>
                    <a:pt x="11280" y="5208"/>
                  </a:moveTo>
                  <a:lnTo>
                    <a:pt x="12894" y="7959"/>
                  </a:lnTo>
                  <a:lnTo>
                    <a:pt x="11666" y="7959"/>
                  </a:lnTo>
                  <a:lnTo>
                    <a:pt x="12030" y="7595"/>
                  </a:lnTo>
                  <a:lnTo>
                    <a:pt x="11757" y="7300"/>
                  </a:lnTo>
                  <a:lnTo>
                    <a:pt x="11098" y="7959"/>
                  </a:lnTo>
                  <a:lnTo>
                    <a:pt x="9756" y="7959"/>
                  </a:lnTo>
                  <a:lnTo>
                    <a:pt x="10416" y="6822"/>
                  </a:lnTo>
                  <a:lnTo>
                    <a:pt x="11371" y="6549"/>
                  </a:lnTo>
                  <a:lnTo>
                    <a:pt x="11189" y="6163"/>
                  </a:lnTo>
                  <a:lnTo>
                    <a:pt x="10711" y="6345"/>
                  </a:lnTo>
                  <a:lnTo>
                    <a:pt x="11280" y="5208"/>
                  </a:lnTo>
                  <a:close/>
                  <a:moveTo>
                    <a:pt x="7209" y="5321"/>
                  </a:moveTo>
                  <a:lnTo>
                    <a:pt x="7869" y="6345"/>
                  </a:lnTo>
                  <a:lnTo>
                    <a:pt x="7869" y="6345"/>
                  </a:lnTo>
                  <a:lnTo>
                    <a:pt x="7300" y="6254"/>
                  </a:lnTo>
                  <a:lnTo>
                    <a:pt x="7209" y="6640"/>
                  </a:lnTo>
                  <a:lnTo>
                    <a:pt x="8142" y="6913"/>
                  </a:lnTo>
                  <a:lnTo>
                    <a:pt x="8915" y="8050"/>
                  </a:lnTo>
                  <a:lnTo>
                    <a:pt x="7482" y="8050"/>
                  </a:lnTo>
                  <a:lnTo>
                    <a:pt x="6823" y="7391"/>
                  </a:lnTo>
                  <a:lnTo>
                    <a:pt x="6550" y="7686"/>
                  </a:lnTo>
                  <a:lnTo>
                    <a:pt x="6914" y="8050"/>
                  </a:lnTo>
                  <a:lnTo>
                    <a:pt x="5686" y="8050"/>
                  </a:lnTo>
                  <a:lnTo>
                    <a:pt x="7209" y="5321"/>
                  </a:lnTo>
                  <a:close/>
                  <a:moveTo>
                    <a:pt x="12894" y="8437"/>
                  </a:moveTo>
                  <a:lnTo>
                    <a:pt x="11371" y="11188"/>
                  </a:lnTo>
                  <a:lnTo>
                    <a:pt x="10711" y="10142"/>
                  </a:lnTo>
                  <a:lnTo>
                    <a:pt x="11280" y="10233"/>
                  </a:lnTo>
                  <a:lnTo>
                    <a:pt x="11371" y="9869"/>
                  </a:lnTo>
                  <a:lnTo>
                    <a:pt x="10416" y="9665"/>
                  </a:lnTo>
                  <a:lnTo>
                    <a:pt x="9756" y="8528"/>
                  </a:lnTo>
                  <a:lnTo>
                    <a:pt x="11098" y="8528"/>
                  </a:lnTo>
                  <a:lnTo>
                    <a:pt x="11757" y="9187"/>
                  </a:lnTo>
                  <a:lnTo>
                    <a:pt x="12030" y="8914"/>
                  </a:lnTo>
                  <a:lnTo>
                    <a:pt x="11666" y="8437"/>
                  </a:lnTo>
                  <a:close/>
                  <a:moveTo>
                    <a:pt x="8915" y="8528"/>
                  </a:moveTo>
                  <a:lnTo>
                    <a:pt x="8255" y="9665"/>
                  </a:lnTo>
                  <a:lnTo>
                    <a:pt x="7300" y="9960"/>
                  </a:lnTo>
                  <a:lnTo>
                    <a:pt x="7391" y="10324"/>
                  </a:lnTo>
                  <a:lnTo>
                    <a:pt x="7960" y="10233"/>
                  </a:lnTo>
                  <a:lnTo>
                    <a:pt x="7960" y="10233"/>
                  </a:lnTo>
                  <a:lnTo>
                    <a:pt x="7300" y="11279"/>
                  </a:lnTo>
                  <a:lnTo>
                    <a:pt x="5686" y="8619"/>
                  </a:lnTo>
                  <a:lnTo>
                    <a:pt x="7005" y="8528"/>
                  </a:lnTo>
                  <a:lnTo>
                    <a:pt x="6550" y="9005"/>
                  </a:lnTo>
                  <a:lnTo>
                    <a:pt x="6823" y="9301"/>
                  </a:lnTo>
                  <a:lnTo>
                    <a:pt x="7573" y="8528"/>
                  </a:lnTo>
                  <a:close/>
                  <a:moveTo>
                    <a:pt x="13372" y="8732"/>
                  </a:moveTo>
                  <a:lnTo>
                    <a:pt x="15077" y="11461"/>
                  </a:lnTo>
                  <a:lnTo>
                    <a:pt x="11757" y="11575"/>
                  </a:lnTo>
                  <a:lnTo>
                    <a:pt x="13372" y="8732"/>
                  </a:lnTo>
                  <a:close/>
                  <a:moveTo>
                    <a:pt x="9279" y="8823"/>
                  </a:moveTo>
                  <a:lnTo>
                    <a:pt x="10052" y="9960"/>
                  </a:lnTo>
                  <a:lnTo>
                    <a:pt x="9756" y="10893"/>
                  </a:lnTo>
                  <a:lnTo>
                    <a:pt x="10143" y="11006"/>
                  </a:lnTo>
                  <a:lnTo>
                    <a:pt x="10325" y="10438"/>
                  </a:lnTo>
                  <a:lnTo>
                    <a:pt x="10984" y="11575"/>
                  </a:lnTo>
                  <a:lnTo>
                    <a:pt x="7778" y="11666"/>
                  </a:lnTo>
                  <a:lnTo>
                    <a:pt x="8437" y="10438"/>
                  </a:lnTo>
                  <a:lnTo>
                    <a:pt x="8528" y="11006"/>
                  </a:lnTo>
                  <a:lnTo>
                    <a:pt x="8915" y="10893"/>
                  </a:lnTo>
                  <a:lnTo>
                    <a:pt x="8619" y="9960"/>
                  </a:lnTo>
                  <a:lnTo>
                    <a:pt x="9279" y="8823"/>
                  </a:lnTo>
                  <a:close/>
                  <a:moveTo>
                    <a:pt x="5299" y="8823"/>
                  </a:moveTo>
                  <a:lnTo>
                    <a:pt x="6914" y="11666"/>
                  </a:lnTo>
                  <a:lnTo>
                    <a:pt x="3707" y="11757"/>
                  </a:lnTo>
                  <a:lnTo>
                    <a:pt x="5299" y="8823"/>
                  </a:lnTo>
                  <a:close/>
                  <a:moveTo>
                    <a:pt x="10893" y="12030"/>
                  </a:moveTo>
                  <a:lnTo>
                    <a:pt x="9483" y="14781"/>
                  </a:lnTo>
                  <a:lnTo>
                    <a:pt x="7869" y="12143"/>
                  </a:lnTo>
                  <a:lnTo>
                    <a:pt x="10893" y="12030"/>
                  </a:lnTo>
                  <a:close/>
                  <a:moveTo>
                    <a:pt x="12985" y="0"/>
                  </a:moveTo>
                  <a:lnTo>
                    <a:pt x="12599" y="91"/>
                  </a:lnTo>
                  <a:lnTo>
                    <a:pt x="12894" y="1228"/>
                  </a:lnTo>
                  <a:lnTo>
                    <a:pt x="12508" y="2001"/>
                  </a:lnTo>
                  <a:lnTo>
                    <a:pt x="12030" y="478"/>
                  </a:lnTo>
                  <a:lnTo>
                    <a:pt x="11553" y="569"/>
                  </a:lnTo>
                  <a:lnTo>
                    <a:pt x="12121" y="2661"/>
                  </a:lnTo>
                  <a:lnTo>
                    <a:pt x="11757" y="3320"/>
                  </a:lnTo>
                  <a:lnTo>
                    <a:pt x="11280" y="1524"/>
                  </a:lnTo>
                  <a:lnTo>
                    <a:pt x="10711" y="1615"/>
                  </a:lnTo>
                  <a:lnTo>
                    <a:pt x="11371" y="3889"/>
                  </a:lnTo>
                  <a:lnTo>
                    <a:pt x="11280" y="4184"/>
                  </a:lnTo>
                  <a:lnTo>
                    <a:pt x="9392" y="1137"/>
                  </a:lnTo>
                  <a:lnTo>
                    <a:pt x="9006" y="1137"/>
                  </a:lnTo>
                  <a:lnTo>
                    <a:pt x="7209" y="4275"/>
                  </a:lnTo>
                  <a:lnTo>
                    <a:pt x="7005" y="3980"/>
                  </a:lnTo>
                  <a:lnTo>
                    <a:pt x="7573" y="1706"/>
                  </a:lnTo>
                  <a:lnTo>
                    <a:pt x="7118" y="1524"/>
                  </a:lnTo>
                  <a:lnTo>
                    <a:pt x="6641" y="3411"/>
                  </a:lnTo>
                  <a:lnTo>
                    <a:pt x="6254" y="2752"/>
                  </a:lnTo>
                  <a:lnTo>
                    <a:pt x="6823" y="660"/>
                  </a:lnTo>
                  <a:lnTo>
                    <a:pt x="6345" y="569"/>
                  </a:lnTo>
                  <a:lnTo>
                    <a:pt x="5981" y="2183"/>
                  </a:lnTo>
                  <a:lnTo>
                    <a:pt x="5413" y="1342"/>
                  </a:lnTo>
                  <a:lnTo>
                    <a:pt x="5686" y="296"/>
                  </a:lnTo>
                  <a:lnTo>
                    <a:pt x="5299" y="205"/>
                  </a:lnTo>
                  <a:lnTo>
                    <a:pt x="5117" y="864"/>
                  </a:lnTo>
                  <a:lnTo>
                    <a:pt x="4731" y="205"/>
                  </a:lnTo>
                  <a:lnTo>
                    <a:pt x="4276" y="387"/>
                  </a:lnTo>
                  <a:lnTo>
                    <a:pt x="4731" y="1137"/>
                  </a:lnTo>
                  <a:lnTo>
                    <a:pt x="3980" y="955"/>
                  </a:lnTo>
                  <a:lnTo>
                    <a:pt x="3889" y="1342"/>
                  </a:lnTo>
                  <a:lnTo>
                    <a:pt x="5026" y="1615"/>
                  </a:lnTo>
                  <a:lnTo>
                    <a:pt x="5504" y="2365"/>
                  </a:lnTo>
                  <a:lnTo>
                    <a:pt x="5504" y="2365"/>
                  </a:lnTo>
                  <a:lnTo>
                    <a:pt x="3889" y="2001"/>
                  </a:lnTo>
                  <a:lnTo>
                    <a:pt x="3798" y="2479"/>
                  </a:lnTo>
                  <a:lnTo>
                    <a:pt x="5868" y="3048"/>
                  </a:lnTo>
                  <a:lnTo>
                    <a:pt x="6254" y="3707"/>
                  </a:lnTo>
                  <a:lnTo>
                    <a:pt x="6254" y="3707"/>
                  </a:lnTo>
                  <a:lnTo>
                    <a:pt x="4458" y="3229"/>
                  </a:lnTo>
                  <a:lnTo>
                    <a:pt x="4367" y="3229"/>
                  </a:lnTo>
                  <a:lnTo>
                    <a:pt x="4276" y="3707"/>
                  </a:lnTo>
                  <a:lnTo>
                    <a:pt x="6641" y="4275"/>
                  </a:lnTo>
                  <a:lnTo>
                    <a:pt x="6732" y="4457"/>
                  </a:lnTo>
                  <a:lnTo>
                    <a:pt x="3139" y="4548"/>
                  </a:lnTo>
                  <a:lnTo>
                    <a:pt x="2934" y="4935"/>
                  </a:lnTo>
                  <a:lnTo>
                    <a:pt x="4844" y="8050"/>
                  </a:lnTo>
                  <a:lnTo>
                    <a:pt x="4458" y="8050"/>
                  </a:lnTo>
                  <a:lnTo>
                    <a:pt x="2752" y="6458"/>
                  </a:lnTo>
                  <a:lnTo>
                    <a:pt x="2366" y="6822"/>
                  </a:lnTo>
                  <a:lnTo>
                    <a:pt x="3798" y="8164"/>
                  </a:lnTo>
                  <a:lnTo>
                    <a:pt x="3025" y="8164"/>
                  </a:lnTo>
                  <a:lnTo>
                    <a:pt x="1524" y="6640"/>
                  </a:lnTo>
                  <a:lnTo>
                    <a:pt x="1138" y="7027"/>
                  </a:lnTo>
                  <a:lnTo>
                    <a:pt x="2366" y="8164"/>
                  </a:lnTo>
                  <a:lnTo>
                    <a:pt x="1433" y="8164"/>
                  </a:lnTo>
                  <a:lnTo>
                    <a:pt x="569" y="7391"/>
                  </a:lnTo>
                  <a:lnTo>
                    <a:pt x="296" y="7686"/>
                  </a:lnTo>
                  <a:lnTo>
                    <a:pt x="865" y="8164"/>
                  </a:lnTo>
                  <a:lnTo>
                    <a:pt x="1" y="8164"/>
                  </a:lnTo>
                  <a:lnTo>
                    <a:pt x="1" y="8732"/>
                  </a:lnTo>
                  <a:lnTo>
                    <a:pt x="865" y="8732"/>
                  </a:lnTo>
                  <a:lnTo>
                    <a:pt x="296" y="9187"/>
                  </a:lnTo>
                  <a:lnTo>
                    <a:pt x="569" y="9483"/>
                  </a:lnTo>
                  <a:lnTo>
                    <a:pt x="1433" y="8619"/>
                  </a:lnTo>
                  <a:lnTo>
                    <a:pt x="2275" y="8619"/>
                  </a:lnTo>
                  <a:lnTo>
                    <a:pt x="1229" y="9756"/>
                  </a:lnTo>
                  <a:lnTo>
                    <a:pt x="1138" y="9869"/>
                  </a:lnTo>
                  <a:lnTo>
                    <a:pt x="1524" y="10142"/>
                  </a:lnTo>
                  <a:lnTo>
                    <a:pt x="3025" y="8619"/>
                  </a:lnTo>
                  <a:lnTo>
                    <a:pt x="3798" y="8619"/>
                  </a:lnTo>
                  <a:lnTo>
                    <a:pt x="2457" y="9960"/>
                  </a:lnTo>
                  <a:lnTo>
                    <a:pt x="2843" y="10324"/>
                  </a:lnTo>
                  <a:lnTo>
                    <a:pt x="4458" y="8619"/>
                  </a:lnTo>
                  <a:lnTo>
                    <a:pt x="4844" y="8619"/>
                  </a:lnTo>
                  <a:lnTo>
                    <a:pt x="3025" y="11848"/>
                  </a:lnTo>
                  <a:lnTo>
                    <a:pt x="3230" y="12234"/>
                  </a:lnTo>
                  <a:lnTo>
                    <a:pt x="6823" y="12143"/>
                  </a:lnTo>
                  <a:lnTo>
                    <a:pt x="6732" y="12325"/>
                  </a:lnTo>
                  <a:lnTo>
                    <a:pt x="4458" y="12985"/>
                  </a:lnTo>
                  <a:lnTo>
                    <a:pt x="4549" y="13553"/>
                  </a:lnTo>
                  <a:lnTo>
                    <a:pt x="6436" y="12985"/>
                  </a:lnTo>
                  <a:lnTo>
                    <a:pt x="6072" y="13644"/>
                  </a:lnTo>
                  <a:lnTo>
                    <a:pt x="3980" y="14213"/>
                  </a:lnTo>
                  <a:lnTo>
                    <a:pt x="4071" y="14690"/>
                  </a:lnTo>
                  <a:lnTo>
                    <a:pt x="5686" y="14213"/>
                  </a:lnTo>
                  <a:lnTo>
                    <a:pt x="5686" y="14213"/>
                  </a:lnTo>
                  <a:lnTo>
                    <a:pt x="5208" y="15077"/>
                  </a:lnTo>
                  <a:lnTo>
                    <a:pt x="4162" y="15350"/>
                  </a:lnTo>
                  <a:lnTo>
                    <a:pt x="4276" y="15736"/>
                  </a:lnTo>
                  <a:lnTo>
                    <a:pt x="5026" y="15554"/>
                  </a:lnTo>
                  <a:lnTo>
                    <a:pt x="4549" y="16305"/>
                  </a:lnTo>
                  <a:lnTo>
                    <a:pt x="5026" y="16487"/>
                  </a:lnTo>
                  <a:lnTo>
                    <a:pt x="5413" y="15827"/>
                  </a:lnTo>
                  <a:lnTo>
                    <a:pt x="5595" y="16487"/>
                  </a:lnTo>
                  <a:lnTo>
                    <a:pt x="5981" y="16396"/>
                  </a:lnTo>
                  <a:lnTo>
                    <a:pt x="5686" y="15350"/>
                  </a:lnTo>
                  <a:lnTo>
                    <a:pt x="6163" y="14508"/>
                  </a:lnTo>
                  <a:lnTo>
                    <a:pt x="6641" y="16123"/>
                  </a:lnTo>
                  <a:lnTo>
                    <a:pt x="7118" y="15918"/>
                  </a:lnTo>
                  <a:lnTo>
                    <a:pt x="6550" y="13940"/>
                  </a:lnTo>
                  <a:lnTo>
                    <a:pt x="6823" y="13280"/>
                  </a:lnTo>
                  <a:lnTo>
                    <a:pt x="7391" y="15077"/>
                  </a:lnTo>
                  <a:lnTo>
                    <a:pt x="7869" y="14872"/>
                  </a:lnTo>
                  <a:lnTo>
                    <a:pt x="7209" y="12598"/>
                  </a:lnTo>
                  <a:lnTo>
                    <a:pt x="7391" y="12325"/>
                  </a:lnTo>
                  <a:lnTo>
                    <a:pt x="9188" y="15441"/>
                  </a:lnTo>
                  <a:lnTo>
                    <a:pt x="9665" y="15441"/>
                  </a:lnTo>
                  <a:lnTo>
                    <a:pt x="11371" y="12234"/>
                  </a:lnTo>
                  <a:lnTo>
                    <a:pt x="11553" y="12507"/>
                  </a:lnTo>
                  <a:lnTo>
                    <a:pt x="10984" y="14781"/>
                  </a:lnTo>
                  <a:lnTo>
                    <a:pt x="10984" y="14872"/>
                  </a:lnTo>
                  <a:lnTo>
                    <a:pt x="11462" y="14986"/>
                  </a:lnTo>
                  <a:lnTo>
                    <a:pt x="11939" y="13167"/>
                  </a:lnTo>
                  <a:lnTo>
                    <a:pt x="12326" y="13735"/>
                  </a:lnTo>
                  <a:lnTo>
                    <a:pt x="11848" y="15827"/>
                  </a:lnTo>
                  <a:lnTo>
                    <a:pt x="11757" y="15827"/>
                  </a:lnTo>
                  <a:lnTo>
                    <a:pt x="12326" y="16009"/>
                  </a:lnTo>
                  <a:lnTo>
                    <a:pt x="12690" y="14417"/>
                  </a:lnTo>
                  <a:lnTo>
                    <a:pt x="13167" y="15168"/>
                  </a:lnTo>
                  <a:lnTo>
                    <a:pt x="12894" y="16305"/>
                  </a:lnTo>
                  <a:lnTo>
                    <a:pt x="13258" y="16396"/>
                  </a:lnTo>
                  <a:lnTo>
                    <a:pt x="13463" y="15645"/>
                  </a:lnTo>
                  <a:lnTo>
                    <a:pt x="13827" y="16305"/>
                  </a:lnTo>
                  <a:lnTo>
                    <a:pt x="13940" y="16396"/>
                  </a:lnTo>
                  <a:lnTo>
                    <a:pt x="14304" y="16123"/>
                  </a:lnTo>
                  <a:lnTo>
                    <a:pt x="13940" y="15441"/>
                  </a:lnTo>
                  <a:lnTo>
                    <a:pt x="14600" y="15554"/>
                  </a:lnTo>
                  <a:lnTo>
                    <a:pt x="14691" y="15168"/>
                  </a:lnTo>
                  <a:lnTo>
                    <a:pt x="13645" y="14872"/>
                  </a:lnTo>
                  <a:lnTo>
                    <a:pt x="13167" y="14122"/>
                  </a:lnTo>
                  <a:lnTo>
                    <a:pt x="13167" y="14122"/>
                  </a:lnTo>
                  <a:lnTo>
                    <a:pt x="14691" y="14508"/>
                  </a:lnTo>
                  <a:lnTo>
                    <a:pt x="14873" y="14031"/>
                  </a:lnTo>
                  <a:lnTo>
                    <a:pt x="12803" y="13553"/>
                  </a:lnTo>
                  <a:lnTo>
                    <a:pt x="12417" y="12894"/>
                  </a:lnTo>
                  <a:lnTo>
                    <a:pt x="14213" y="13371"/>
                  </a:lnTo>
                  <a:lnTo>
                    <a:pt x="14304" y="12803"/>
                  </a:lnTo>
                  <a:lnTo>
                    <a:pt x="12030" y="12234"/>
                  </a:lnTo>
                  <a:lnTo>
                    <a:pt x="11939" y="12030"/>
                  </a:lnTo>
                  <a:lnTo>
                    <a:pt x="15532" y="12030"/>
                  </a:lnTo>
                  <a:lnTo>
                    <a:pt x="15737" y="11666"/>
                  </a:lnTo>
                  <a:lnTo>
                    <a:pt x="13827" y="8437"/>
                  </a:lnTo>
                  <a:lnTo>
                    <a:pt x="14122" y="8437"/>
                  </a:lnTo>
                  <a:lnTo>
                    <a:pt x="15828" y="10051"/>
                  </a:lnTo>
                  <a:lnTo>
                    <a:pt x="16214" y="9756"/>
                  </a:lnTo>
                  <a:lnTo>
                    <a:pt x="14873" y="8437"/>
                  </a:lnTo>
                  <a:lnTo>
                    <a:pt x="15532" y="8437"/>
                  </a:lnTo>
                  <a:lnTo>
                    <a:pt x="17147" y="9869"/>
                  </a:lnTo>
                  <a:lnTo>
                    <a:pt x="17147" y="9960"/>
                  </a:lnTo>
                  <a:lnTo>
                    <a:pt x="17533" y="9574"/>
                  </a:lnTo>
                  <a:lnTo>
                    <a:pt x="16305" y="8437"/>
                  </a:lnTo>
                  <a:lnTo>
                    <a:pt x="17238" y="8346"/>
                  </a:lnTo>
                  <a:lnTo>
                    <a:pt x="18011" y="9096"/>
                  </a:lnTo>
                  <a:lnTo>
                    <a:pt x="18102" y="9187"/>
                  </a:lnTo>
                  <a:lnTo>
                    <a:pt x="18284" y="8914"/>
                  </a:lnTo>
                  <a:lnTo>
                    <a:pt x="17806" y="8346"/>
                  </a:lnTo>
                  <a:lnTo>
                    <a:pt x="18579" y="8346"/>
                  </a:lnTo>
                  <a:lnTo>
                    <a:pt x="18579" y="7868"/>
                  </a:lnTo>
                  <a:lnTo>
                    <a:pt x="17806" y="7868"/>
                  </a:lnTo>
                  <a:lnTo>
                    <a:pt x="18284" y="7300"/>
                  </a:lnTo>
                  <a:lnTo>
                    <a:pt x="18011" y="7027"/>
                  </a:lnTo>
                  <a:lnTo>
                    <a:pt x="17238" y="7868"/>
                  </a:lnTo>
                  <a:lnTo>
                    <a:pt x="16305" y="7868"/>
                  </a:lnTo>
                  <a:lnTo>
                    <a:pt x="17442" y="6731"/>
                  </a:lnTo>
                  <a:lnTo>
                    <a:pt x="17056" y="6345"/>
                  </a:lnTo>
                  <a:lnTo>
                    <a:pt x="15532" y="7868"/>
                  </a:lnTo>
                  <a:lnTo>
                    <a:pt x="14873" y="7868"/>
                  </a:lnTo>
                  <a:lnTo>
                    <a:pt x="16101" y="6549"/>
                  </a:lnTo>
                  <a:lnTo>
                    <a:pt x="15737" y="6163"/>
                  </a:lnTo>
                  <a:lnTo>
                    <a:pt x="14122" y="7959"/>
                  </a:lnTo>
                  <a:lnTo>
                    <a:pt x="13827" y="7959"/>
                  </a:lnTo>
                  <a:lnTo>
                    <a:pt x="15646" y="4639"/>
                  </a:lnTo>
                  <a:lnTo>
                    <a:pt x="15350" y="4275"/>
                  </a:lnTo>
                  <a:lnTo>
                    <a:pt x="11757" y="4366"/>
                  </a:lnTo>
                  <a:lnTo>
                    <a:pt x="11848" y="4184"/>
                  </a:lnTo>
                  <a:lnTo>
                    <a:pt x="14122" y="3502"/>
                  </a:lnTo>
                  <a:lnTo>
                    <a:pt x="14031" y="3048"/>
                  </a:lnTo>
                  <a:lnTo>
                    <a:pt x="12235" y="3502"/>
                  </a:lnTo>
                  <a:lnTo>
                    <a:pt x="12508" y="2934"/>
                  </a:lnTo>
                  <a:lnTo>
                    <a:pt x="14691" y="2274"/>
                  </a:lnTo>
                  <a:lnTo>
                    <a:pt x="14509" y="1797"/>
                  </a:lnTo>
                  <a:lnTo>
                    <a:pt x="12894" y="2274"/>
                  </a:lnTo>
                  <a:lnTo>
                    <a:pt x="13372" y="1433"/>
                  </a:lnTo>
                  <a:lnTo>
                    <a:pt x="14509" y="1137"/>
                  </a:lnTo>
                  <a:lnTo>
                    <a:pt x="14304" y="774"/>
                  </a:lnTo>
                  <a:lnTo>
                    <a:pt x="13645" y="955"/>
                  </a:lnTo>
                  <a:lnTo>
                    <a:pt x="13645" y="955"/>
                  </a:lnTo>
                  <a:lnTo>
                    <a:pt x="14031" y="296"/>
                  </a:lnTo>
                  <a:lnTo>
                    <a:pt x="13554" y="0"/>
                  </a:lnTo>
                  <a:lnTo>
                    <a:pt x="13167" y="660"/>
                  </a:lnTo>
                  <a:lnTo>
                    <a:pt x="129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6"/>
            <p:cNvSpPr/>
            <p:nvPr/>
          </p:nvSpPr>
          <p:spPr>
            <a:xfrm>
              <a:off x="7556483" y="3826769"/>
              <a:ext cx="253345" cy="252782"/>
            </a:xfrm>
            <a:custGeom>
              <a:rect b="b" l="l" r="r" t="t"/>
              <a:pathLst>
                <a:path extrusionOk="0" h="10325" w="10348">
                  <a:moveTo>
                    <a:pt x="5231" y="1"/>
                  </a:moveTo>
                  <a:lnTo>
                    <a:pt x="3321" y="3321"/>
                  </a:lnTo>
                  <a:lnTo>
                    <a:pt x="1" y="5117"/>
                  </a:lnTo>
                  <a:lnTo>
                    <a:pt x="3321" y="7005"/>
                  </a:lnTo>
                  <a:lnTo>
                    <a:pt x="5231" y="10325"/>
                  </a:lnTo>
                  <a:lnTo>
                    <a:pt x="7027" y="7005"/>
                  </a:lnTo>
                  <a:lnTo>
                    <a:pt x="10347" y="5117"/>
                  </a:lnTo>
                  <a:lnTo>
                    <a:pt x="7027" y="3321"/>
                  </a:lnTo>
                  <a:lnTo>
                    <a:pt x="523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6"/>
            <p:cNvSpPr/>
            <p:nvPr/>
          </p:nvSpPr>
          <p:spPr>
            <a:xfrm>
              <a:off x="7387236" y="3745488"/>
              <a:ext cx="39564" cy="39564"/>
            </a:xfrm>
            <a:custGeom>
              <a:rect b="b" l="l" r="r" t="t"/>
              <a:pathLst>
                <a:path extrusionOk="0" h="1616" w="1616">
                  <a:moveTo>
                    <a:pt x="774" y="1"/>
                  </a:moveTo>
                  <a:lnTo>
                    <a:pt x="478" y="569"/>
                  </a:lnTo>
                  <a:lnTo>
                    <a:pt x="1" y="865"/>
                  </a:lnTo>
                  <a:lnTo>
                    <a:pt x="478" y="1138"/>
                  </a:lnTo>
                  <a:lnTo>
                    <a:pt x="774" y="1615"/>
                  </a:lnTo>
                  <a:lnTo>
                    <a:pt x="1047" y="1138"/>
                  </a:lnTo>
                  <a:lnTo>
                    <a:pt x="1615" y="865"/>
                  </a:lnTo>
                  <a:lnTo>
                    <a:pt x="1047" y="569"/>
                  </a:lnTo>
                  <a:lnTo>
                    <a:pt x="77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6"/>
            <p:cNvSpPr/>
            <p:nvPr/>
          </p:nvSpPr>
          <p:spPr>
            <a:xfrm>
              <a:off x="5044325" y="2678394"/>
              <a:ext cx="257801" cy="257238"/>
            </a:xfrm>
            <a:custGeom>
              <a:rect b="b" l="l" r="r" t="t"/>
              <a:pathLst>
                <a:path extrusionOk="0" h="10507" w="10530">
                  <a:moveTo>
                    <a:pt x="5231" y="0"/>
                  </a:moveTo>
                  <a:lnTo>
                    <a:pt x="3412" y="3411"/>
                  </a:lnTo>
                  <a:lnTo>
                    <a:pt x="1" y="5299"/>
                  </a:lnTo>
                  <a:lnTo>
                    <a:pt x="3412" y="7095"/>
                  </a:lnTo>
                  <a:lnTo>
                    <a:pt x="5231" y="10506"/>
                  </a:lnTo>
                  <a:lnTo>
                    <a:pt x="7118" y="7095"/>
                  </a:lnTo>
                  <a:lnTo>
                    <a:pt x="10529" y="5299"/>
                  </a:lnTo>
                  <a:lnTo>
                    <a:pt x="7118" y="3411"/>
                  </a:lnTo>
                  <a:lnTo>
                    <a:pt x="523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6"/>
            <p:cNvSpPr/>
            <p:nvPr/>
          </p:nvSpPr>
          <p:spPr>
            <a:xfrm>
              <a:off x="3923370" y="2195054"/>
              <a:ext cx="148682" cy="150910"/>
            </a:xfrm>
            <a:custGeom>
              <a:rect b="b" l="l" r="r" t="t"/>
              <a:pathLst>
                <a:path extrusionOk="0" h="6164" w="6073">
                  <a:moveTo>
                    <a:pt x="3025" y="1"/>
                  </a:moveTo>
                  <a:lnTo>
                    <a:pt x="2002" y="2002"/>
                  </a:lnTo>
                  <a:lnTo>
                    <a:pt x="0" y="3139"/>
                  </a:lnTo>
                  <a:lnTo>
                    <a:pt x="2002" y="4185"/>
                  </a:lnTo>
                  <a:lnTo>
                    <a:pt x="3025" y="6163"/>
                  </a:lnTo>
                  <a:lnTo>
                    <a:pt x="4162" y="4185"/>
                  </a:lnTo>
                  <a:lnTo>
                    <a:pt x="6072" y="3139"/>
                  </a:lnTo>
                  <a:lnTo>
                    <a:pt x="4162" y="2002"/>
                  </a:lnTo>
                  <a:lnTo>
                    <a:pt x="302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6"/>
            <p:cNvSpPr/>
            <p:nvPr/>
          </p:nvSpPr>
          <p:spPr>
            <a:xfrm>
              <a:off x="5572952" y="3969912"/>
              <a:ext cx="169272" cy="167044"/>
            </a:xfrm>
            <a:custGeom>
              <a:rect b="b" l="l" r="r" t="t"/>
              <a:pathLst>
                <a:path extrusionOk="0" h="6823" w="6914">
                  <a:moveTo>
                    <a:pt x="3503" y="0"/>
                  </a:moveTo>
                  <a:lnTo>
                    <a:pt x="2275" y="2274"/>
                  </a:lnTo>
                  <a:lnTo>
                    <a:pt x="1" y="3411"/>
                  </a:lnTo>
                  <a:lnTo>
                    <a:pt x="2275" y="4639"/>
                  </a:lnTo>
                  <a:lnTo>
                    <a:pt x="3503" y="6822"/>
                  </a:lnTo>
                  <a:lnTo>
                    <a:pt x="4640" y="4639"/>
                  </a:lnTo>
                  <a:lnTo>
                    <a:pt x="6914" y="3411"/>
                  </a:lnTo>
                  <a:lnTo>
                    <a:pt x="4640" y="2274"/>
                  </a:lnTo>
                  <a:lnTo>
                    <a:pt x="3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6"/>
            <p:cNvSpPr/>
            <p:nvPr/>
          </p:nvSpPr>
          <p:spPr>
            <a:xfrm>
              <a:off x="7835915" y="837119"/>
              <a:ext cx="189886" cy="189862"/>
            </a:xfrm>
            <a:custGeom>
              <a:rect b="b" l="l" r="r" t="t"/>
              <a:pathLst>
                <a:path extrusionOk="0" h="7755" w="7756">
                  <a:moveTo>
                    <a:pt x="3889" y="1"/>
                  </a:moveTo>
                  <a:lnTo>
                    <a:pt x="2548" y="2547"/>
                  </a:lnTo>
                  <a:lnTo>
                    <a:pt x="1" y="3866"/>
                  </a:lnTo>
                  <a:lnTo>
                    <a:pt x="2548" y="5299"/>
                  </a:lnTo>
                  <a:lnTo>
                    <a:pt x="3889" y="7755"/>
                  </a:lnTo>
                  <a:lnTo>
                    <a:pt x="5299" y="5299"/>
                  </a:lnTo>
                  <a:lnTo>
                    <a:pt x="7755" y="3866"/>
                  </a:lnTo>
                  <a:lnTo>
                    <a:pt x="5299" y="2547"/>
                  </a:lnTo>
                  <a:lnTo>
                    <a:pt x="388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6"/>
            <p:cNvSpPr/>
            <p:nvPr/>
          </p:nvSpPr>
          <p:spPr>
            <a:xfrm>
              <a:off x="2609224" y="390842"/>
              <a:ext cx="296752" cy="297315"/>
            </a:xfrm>
            <a:custGeom>
              <a:rect b="b" l="l" r="r" t="t"/>
              <a:pathLst>
                <a:path extrusionOk="0" h="12144" w="12121">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
    <p:bg>
      <p:bgPr>
        <a:solidFill>
          <a:schemeClr val="accent4"/>
        </a:solidFill>
      </p:bgPr>
    </p:bg>
    <p:spTree>
      <p:nvGrpSpPr>
        <p:cNvPr id="2100" name="Shape 2100"/>
        <p:cNvGrpSpPr/>
        <p:nvPr/>
      </p:nvGrpSpPr>
      <p:grpSpPr>
        <a:xfrm>
          <a:off x="0" y="0"/>
          <a:ext cx="0" cy="0"/>
          <a:chOff x="0" y="0"/>
          <a:chExt cx="0" cy="0"/>
        </a:xfrm>
      </p:grpSpPr>
      <p:sp>
        <p:nvSpPr>
          <p:cNvPr id="2101" name="Google Shape;2101;p27"/>
          <p:cNvSpPr txBox="1"/>
          <p:nvPr>
            <p:ph type="title"/>
          </p:nvPr>
        </p:nvSpPr>
        <p:spPr>
          <a:xfrm>
            <a:off x="952500" y="3626850"/>
            <a:ext cx="7219800" cy="1046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bg>
      <p:bgPr>
        <a:solidFill>
          <a:schemeClr val="accent4"/>
        </a:solidFill>
      </p:bgPr>
    </p:bg>
    <p:spTree>
      <p:nvGrpSpPr>
        <p:cNvPr id="2102" name="Shape 2102"/>
        <p:cNvGrpSpPr/>
        <p:nvPr/>
      </p:nvGrpSpPr>
      <p:grpSpPr>
        <a:xfrm>
          <a:off x="0" y="0"/>
          <a:ext cx="0" cy="0"/>
          <a:chOff x="0" y="0"/>
          <a:chExt cx="0" cy="0"/>
        </a:xfrm>
      </p:grpSpPr>
      <p:sp>
        <p:nvSpPr>
          <p:cNvPr id="2103" name="Google Shape;2103;p28"/>
          <p:cNvSpPr txBox="1"/>
          <p:nvPr>
            <p:ph type="title"/>
          </p:nvPr>
        </p:nvSpPr>
        <p:spPr>
          <a:xfrm>
            <a:off x="727788" y="741025"/>
            <a:ext cx="5349000" cy="15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
    <p:bg>
      <p:bgPr>
        <a:solidFill>
          <a:schemeClr val="accent6"/>
        </a:solidFill>
      </p:bgPr>
    </p:bg>
    <p:spTree>
      <p:nvGrpSpPr>
        <p:cNvPr id="2104" name="Shape 2104"/>
        <p:cNvGrpSpPr/>
        <p:nvPr/>
      </p:nvGrpSpPr>
      <p:grpSpPr>
        <a:xfrm>
          <a:off x="0" y="0"/>
          <a:ext cx="0" cy="0"/>
          <a:chOff x="0" y="0"/>
          <a:chExt cx="0" cy="0"/>
        </a:xfrm>
      </p:grpSpPr>
      <p:sp>
        <p:nvSpPr>
          <p:cNvPr id="2105" name="Google Shape;2105;p29"/>
          <p:cNvSpPr txBox="1"/>
          <p:nvPr>
            <p:ph type="title"/>
          </p:nvPr>
        </p:nvSpPr>
        <p:spPr>
          <a:xfrm>
            <a:off x="1768800" y="493125"/>
            <a:ext cx="5606400" cy="15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06" name="Google Shape;2106;p29"/>
          <p:cNvSpPr/>
          <p:nvPr/>
        </p:nvSpPr>
        <p:spPr>
          <a:xfrm>
            <a:off x="7675100" y="2"/>
            <a:ext cx="675075" cy="5106553"/>
          </a:xfrm>
          <a:custGeom>
            <a:rect b="b" l="l" r="r" t="t"/>
            <a:pathLst>
              <a:path extrusionOk="0" h="180891" w="27003">
                <a:moveTo>
                  <a:pt x="7305" y="0"/>
                </a:moveTo>
                <a:lnTo>
                  <a:pt x="7305" y="1233"/>
                </a:lnTo>
                <a:lnTo>
                  <a:pt x="7305" y="2009"/>
                </a:lnTo>
                <a:lnTo>
                  <a:pt x="7031" y="14083"/>
                </a:lnTo>
                <a:lnTo>
                  <a:pt x="7031" y="15019"/>
                </a:lnTo>
                <a:lnTo>
                  <a:pt x="6551" y="40812"/>
                </a:lnTo>
                <a:lnTo>
                  <a:pt x="6551" y="41747"/>
                </a:lnTo>
                <a:lnTo>
                  <a:pt x="5593" y="86257"/>
                </a:lnTo>
                <a:lnTo>
                  <a:pt x="1" y="80938"/>
                </a:lnTo>
                <a:lnTo>
                  <a:pt x="1" y="86553"/>
                </a:lnTo>
                <a:lnTo>
                  <a:pt x="5410" y="93766"/>
                </a:lnTo>
                <a:lnTo>
                  <a:pt x="5410" y="97966"/>
                </a:lnTo>
                <a:lnTo>
                  <a:pt x="5319" y="98719"/>
                </a:lnTo>
                <a:lnTo>
                  <a:pt x="4657" y="132204"/>
                </a:lnTo>
                <a:lnTo>
                  <a:pt x="4657" y="132957"/>
                </a:lnTo>
                <a:lnTo>
                  <a:pt x="3698" y="180890"/>
                </a:lnTo>
                <a:lnTo>
                  <a:pt x="13399" y="180890"/>
                </a:lnTo>
                <a:lnTo>
                  <a:pt x="13308" y="168998"/>
                </a:lnTo>
                <a:lnTo>
                  <a:pt x="13308" y="168154"/>
                </a:lnTo>
                <a:lnTo>
                  <a:pt x="13216" y="155029"/>
                </a:lnTo>
                <a:lnTo>
                  <a:pt x="13216" y="154071"/>
                </a:lnTo>
                <a:lnTo>
                  <a:pt x="13216" y="148935"/>
                </a:lnTo>
                <a:lnTo>
                  <a:pt x="13216" y="148090"/>
                </a:lnTo>
                <a:lnTo>
                  <a:pt x="12920" y="116797"/>
                </a:lnTo>
                <a:lnTo>
                  <a:pt x="12920" y="115838"/>
                </a:lnTo>
                <a:lnTo>
                  <a:pt x="12828" y="99678"/>
                </a:lnTo>
                <a:lnTo>
                  <a:pt x="12828" y="98719"/>
                </a:lnTo>
                <a:lnTo>
                  <a:pt x="12646" y="75049"/>
                </a:lnTo>
                <a:lnTo>
                  <a:pt x="12646" y="74091"/>
                </a:lnTo>
                <a:lnTo>
                  <a:pt x="12554" y="54507"/>
                </a:lnTo>
                <a:lnTo>
                  <a:pt x="12554" y="53548"/>
                </a:lnTo>
                <a:lnTo>
                  <a:pt x="12440" y="42615"/>
                </a:lnTo>
                <a:lnTo>
                  <a:pt x="12440" y="41656"/>
                </a:lnTo>
                <a:lnTo>
                  <a:pt x="12349" y="34420"/>
                </a:lnTo>
                <a:lnTo>
                  <a:pt x="12349" y="33576"/>
                </a:lnTo>
                <a:lnTo>
                  <a:pt x="12349" y="33393"/>
                </a:lnTo>
                <a:lnTo>
                  <a:pt x="27003" y="0"/>
                </a:lnTo>
                <a:lnTo>
                  <a:pt x="23579" y="0"/>
                </a:lnTo>
                <a:lnTo>
                  <a:pt x="12258" y="20451"/>
                </a:lnTo>
                <a:lnTo>
                  <a:pt x="12258" y="14745"/>
                </a:lnTo>
                <a:lnTo>
                  <a:pt x="12258" y="13786"/>
                </a:lnTo>
                <a:lnTo>
                  <a:pt x="12166" y="6460"/>
                </a:lnTo>
                <a:lnTo>
                  <a:pt x="12166" y="5524"/>
                </a:lnTo>
                <a:lnTo>
                  <a:pt x="1207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9"/>
          <p:cNvSpPr/>
          <p:nvPr/>
        </p:nvSpPr>
        <p:spPr>
          <a:xfrm>
            <a:off x="78475" y="2"/>
            <a:ext cx="675650" cy="5369431"/>
          </a:xfrm>
          <a:custGeom>
            <a:rect b="b" l="l" r="r" t="t"/>
            <a:pathLst>
              <a:path extrusionOk="0" h="190203" w="27026">
                <a:moveTo>
                  <a:pt x="7419" y="0"/>
                </a:moveTo>
                <a:lnTo>
                  <a:pt x="7419" y="1233"/>
                </a:lnTo>
                <a:lnTo>
                  <a:pt x="7327" y="2100"/>
                </a:lnTo>
                <a:lnTo>
                  <a:pt x="7145" y="14836"/>
                </a:lnTo>
                <a:lnTo>
                  <a:pt x="7145" y="15795"/>
                </a:lnTo>
                <a:lnTo>
                  <a:pt x="6574" y="42889"/>
                </a:lnTo>
                <a:lnTo>
                  <a:pt x="6574" y="43847"/>
                </a:lnTo>
                <a:lnTo>
                  <a:pt x="5615" y="90730"/>
                </a:lnTo>
                <a:lnTo>
                  <a:pt x="0" y="85115"/>
                </a:lnTo>
                <a:lnTo>
                  <a:pt x="0" y="91027"/>
                </a:lnTo>
                <a:lnTo>
                  <a:pt x="5524" y="98628"/>
                </a:lnTo>
                <a:lnTo>
                  <a:pt x="5433" y="103010"/>
                </a:lnTo>
                <a:lnTo>
                  <a:pt x="5433" y="103764"/>
                </a:lnTo>
                <a:lnTo>
                  <a:pt x="4771" y="139051"/>
                </a:lnTo>
                <a:lnTo>
                  <a:pt x="4771" y="139805"/>
                </a:lnTo>
                <a:lnTo>
                  <a:pt x="3721" y="190203"/>
                </a:lnTo>
                <a:lnTo>
                  <a:pt x="13513" y="190203"/>
                </a:lnTo>
                <a:lnTo>
                  <a:pt x="13422" y="177763"/>
                </a:lnTo>
                <a:lnTo>
                  <a:pt x="13422" y="176804"/>
                </a:lnTo>
                <a:lnTo>
                  <a:pt x="13330" y="163018"/>
                </a:lnTo>
                <a:lnTo>
                  <a:pt x="13330" y="162059"/>
                </a:lnTo>
                <a:lnTo>
                  <a:pt x="13216" y="156650"/>
                </a:lnTo>
                <a:lnTo>
                  <a:pt x="13216" y="155691"/>
                </a:lnTo>
                <a:lnTo>
                  <a:pt x="13034" y="122777"/>
                </a:lnTo>
                <a:lnTo>
                  <a:pt x="13034" y="121841"/>
                </a:lnTo>
                <a:lnTo>
                  <a:pt x="12851" y="104814"/>
                </a:lnTo>
                <a:lnTo>
                  <a:pt x="12851" y="103855"/>
                </a:lnTo>
                <a:lnTo>
                  <a:pt x="12760" y="78930"/>
                </a:lnTo>
                <a:lnTo>
                  <a:pt x="12646" y="77903"/>
                </a:lnTo>
                <a:lnTo>
                  <a:pt x="12554" y="57360"/>
                </a:lnTo>
                <a:lnTo>
                  <a:pt x="12554" y="56310"/>
                </a:lnTo>
                <a:lnTo>
                  <a:pt x="12463" y="44806"/>
                </a:lnTo>
                <a:lnTo>
                  <a:pt x="12463" y="43847"/>
                </a:lnTo>
                <a:lnTo>
                  <a:pt x="12463" y="36132"/>
                </a:lnTo>
                <a:lnTo>
                  <a:pt x="12372" y="35288"/>
                </a:lnTo>
                <a:lnTo>
                  <a:pt x="12372" y="35105"/>
                </a:lnTo>
                <a:lnTo>
                  <a:pt x="27025" y="0"/>
                </a:lnTo>
                <a:lnTo>
                  <a:pt x="23602" y="0"/>
                </a:lnTo>
                <a:lnTo>
                  <a:pt x="12280" y="21593"/>
                </a:lnTo>
                <a:lnTo>
                  <a:pt x="12280" y="15498"/>
                </a:lnTo>
                <a:lnTo>
                  <a:pt x="12280" y="14448"/>
                </a:lnTo>
                <a:lnTo>
                  <a:pt x="12189" y="6756"/>
                </a:lnTo>
                <a:lnTo>
                  <a:pt x="12189" y="5798"/>
                </a:lnTo>
                <a:lnTo>
                  <a:pt x="1218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9"/>
          <p:cNvSpPr/>
          <p:nvPr/>
        </p:nvSpPr>
        <p:spPr>
          <a:xfrm>
            <a:off x="437400" y="2"/>
            <a:ext cx="798900" cy="5160021"/>
          </a:xfrm>
          <a:custGeom>
            <a:rect b="b" l="l" r="r" t="t"/>
            <a:pathLst>
              <a:path extrusionOk="0" h="182785" w="31956">
                <a:moveTo>
                  <a:pt x="15887" y="0"/>
                </a:moveTo>
                <a:lnTo>
                  <a:pt x="15704" y="4565"/>
                </a:lnTo>
                <a:lnTo>
                  <a:pt x="15704" y="5318"/>
                </a:lnTo>
                <a:lnTo>
                  <a:pt x="15704" y="5432"/>
                </a:lnTo>
                <a:lnTo>
                  <a:pt x="15613" y="9221"/>
                </a:lnTo>
                <a:lnTo>
                  <a:pt x="15613" y="10180"/>
                </a:lnTo>
                <a:lnTo>
                  <a:pt x="14746" y="37753"/>
                </a:lnTo>
                <a:lnTo>
                  <a:pt x="14746" y="38712"/>
                </a:lnTo>
                <a:lnTo>
                  <a:pt x="14563" y="44806"/>
                </a:lnTo>
                <a:lnTo>
                  <a:pt x="11619" y="39282"/>
                </a:lnTo>
                <a:lnTo>
                  <a:pt x="11230" y="38529"/>
                </a:lnTo>
                <a:lnTo>
                  <a:pt x="5912" y="28440"/>
                </a:lnTo>
                <a:lnTo>
                  <a:pt x="5524" y="27573"/>
                </a:lnTo>
                <a:lnTo>
                  <a:pt x="1438" y="19881"/>
                </a:lnTo>
                <a:lnTo>
                  <a:pt x="0" y="22437"/>
                </a:lnTo>
                <a:lnTo>
                  <a:pt x="7715" y="42135"/>
                </a:lnTo>
                <a:lnTo>
                  <a:pt x="8103" y="42980"/>
                </a:lnTo>
                <a:lnTo>
                  <a:pt x="9907" y="47750"/>
                </a:lnTo>
                <a:lnTo>
                  <a:pt x="10272" y="48595"/>
                </a:lnTo>
                <a:lnTo>
                  <a:pt x="13992" y="58113"/>
                </a:lnTo>
                <a:lnTo>
                  <a:pt x="14175" y="58387"/>
                </a:lnTo>
                <a:lnTo>
                  <a:pt x="14084" y="59072"/>
                </a:lnTo>
                <a:lnTo>
                  <a:pt x="13330" y="85503"/>
                </a:lnTo>
                <a:lnTo>
                  <a:pt x="13330" y="86462"/>
                </a:lnTo>
                <a:lnTo>
                  <a:pt x="11984" y="133436"/>
                </a:lnTo>
                <a:lnTo>
                  <a:pt x="11892" y="134190"/>
                </a:lnTo>
                <a:lnTo>
                  <a:pt x="10751" y="173084"/>
                </a:lnTo>
                <a:lnTo>
                  <a:pt x="10751" y="174043"/>
                </a:lnTo>
                <a:lnTo>
                  <a:pt x="10477" y="182785"/>
                </a:lnTo>
                <a:lnTo>
                  <a:pt x="21228" y="182785"/>
                </a:lnTo>
                <a:lnTo>
                  <a:pt x="21023" y="156650"/>
                </a:lnTo>
                <a:lnTo>
                  <a:pt x="21023" y="155691"/>
                </a:lnTo>
                <a:lnTo>
                  <a:pt x="20749" y="131816"/>
                </a:lnTo>
                <a:lnTo>
                  <a:pt x="20749" y="130857"/>
                </a:lnTo>
                <a:lnTo>
                  <a:pt x="20749" y="126589"/>
                </a:lnTo>
                <a:lnTo>
                  <a:pt x="23967" y="121636"/>
                </a:lnTo>
                <a:lnTo>
                  <a:pt x="24446" y="120791"/>
                </a:lnTo>
                <a:lnTo>
                  <a:pt x="29879" y="112414"/>
                </a:lnTo>
                <a:lnTo>
                  <a:pt x="30449" y="111570"/>
                </a:lnTo>
                <a:lnTo>
                  <a:pt x="31956" y="109173"/>
                </a:lnTo>
                <a:lnTo>
                  <a:pt x="31294" y="106617"/>
                </a:lnTo>
                <a:lnTo>
                  <a:pt x="28737" y="108899"/>
                </a:lnTo>
                <a:lnTo>
                  <a:pt x="28076" y="109470"/>
                </a:lnTo>
                <a:lnTo>
                  <a:pt x="25405" y="111935"/>
                </a:lnTo>
                <a:lnTo>
                  <a:pt x="24743" y="112506"/>
                </a:lnTo>
                <a:lnTo>
                  <a:pt x="23396" y="113738"/>
                </a:lnTo>
                <a:lnTo>
                  <a:pt x="22734" y="114309"/>
                </a:lnTo>
                <a:lnTo>
                  <a:pt x="20657" y="116226"/>
                </a:lnTo>
                <a:lnTo>
                  <a:pt x="20452" y="102622"/>
                </a:lnTo>
                <a:lnTo>
                  <a:pt x="20452" y="101755"/>
                </a:lnTo>
                <a:lnTo>
                  <a:pt x="20361" y="86462"/>
                </a:lnTo>
                <a:lnTo>
                  <a:pt x="20361" y="85595"/>
                </a:lnTo>
                <a:lnTo>
                  <a:pt x="20178" y="63637"/>
                </a:lnTo>
                <a:lnTo>
                  <a:pt x="20178" y="62678"/>
                </a:lnTo>
                <a:lnTo>
                  <a:pt x="19881" y="36817"/>
                </a:lnTo>
                <a:lnTo>
                  <a:pt x="19881" y="35858"/>
                </a:lnTo>
                <a:lnTo>
                  <a:pt x="19699" y="14563"/>
                </a:lnTo>
                <a:lnTo>
                  <a:pt x="19699" y="13604"/>
                </a:lnTo>
                <a:lnTo>
                  <a:pt x="1951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9"/>
          <p:cNvSpPr/>
          <p:nvPr/>
        </p:nvSpPr>
        <p:spPr>
          <a:xfrm>
            <a:off x="8272025" y="2"/>
            <a:ext cx="463375" cy="5369431"/>
          </a:xfrm>
          <a:custGeom>
            <a:rect b="b" l="l" r="r" t="t"/>
            <a:pathLst>
              <a:path extrusionOk="0" h="190203" w="18535">
                <a:moveTo>
                  <a:pt x="15887" y="0"/>
                </a:moveTo>
                <a:lnTo>
                  <a:pt x="15773" y="4748"/>
                </a:lnTo>
                <a:lnTo>
                  <a:pt x="15681" y="5615"/>
                </a:lnTo>
                <a:lnTo>
                  <a:pt x="15590" y="9609"/>
                </a:lnTo>
                <a:lnTo>
                  <a:pt x="15590" y="10659"/>
                </a:lnTo>
                <a:lnTo>
                  <a:pt x="14746" y="39282"/>
                </a:lnTo>
                <a:lnTo>
                  <a:pt x="14746" y="40241"/>
                </a:lnTo>
                <a:lnTo>
                  <a:pt x="14540" y="46609"/>
                </a:lnTo>
                <a:lnTo>
                  <a:pt x="11687" y="40903"/>
                </a:lnTo>
                <a:lnTo>
                  <a:pt x="11322" y="40036"/>
                </a:lnTo>
                <a:lnTo>
                  <a:pt x="5981" y="29582"/>
                </a:lnTo>
                <a:lnTo>
                  <a:pt x="5501" y="28714"/>
                </a:lnTo>
                <a:lnTo>
                  <a:pt x="1416" y="20725"/>
                </a:lnTo>
                <a:lnTo>
                  <a:pt x="0" y="23305"/>
                </a:lnTo>
                <a:lnTo>
                  <a:pt x="7693" y="43847"/>
                </a:lnTo>
                <a:lnTo>
                  <a:pt x="8081" y="44692"/>
                </a:lnTo>
                <a:lnTo>
                  <a:pt x="9975" y="49645"/>
                </a:lnTo>
                <a:lnTo>
                  <a:pt x="10272" y="50604"/>
                </a:lnTo>
                <a:lnTo>
                  <a:pt x="14061" y="60396"/>
                </a:lnTo>
                <a:lnTo>
                  <a:pt x="14175" y="60784"/>
                </a:lnTo>
                <a:lnTo>
                  <a:pt x="14175" y="61537"/>
                </a:lnTo>
                <a:lnTo>
                  <a:pt x="13399" y="88927"/>
                </a:lnTo>
                <a:lnTo>
                  <a:pt x="13308" y="89977"/>
                </a:lnTo>
                <a:lnTo>
                  <a:pt x="11984" y="138755"/>
                </a:lnTo>
                <a:lnTo>
                  <a:pt x="11984" y="139713"/>
                </a:lnTo>
                <a:lnTo>
                  <a:pt x="10843" y="180137"/>
                </a:lnTo>
                <a:lnTo>
                  <a:pt x="10751" y="181073"/>
                </a:lnTo>
                <a:lnTo>
                  <a:pt x="10546" y="190203"/>
                </a:lnTo>
                <a:lnTo>
                  <a:pt x="18535" y="190203"/>
                </a:lnTo>
                <a:lnTo>
                  <a:pt x="185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0" name="Google Shape;2110;p29"/>
          <p:cNvGrpSpPr/>
          <p:nvPr/>
        </p:nvGrpSpPr>
        <p:grpSpPr>
          <a:xfrm>
            <a:off x="986925" y="-16"/>
            <a:ext cx="675075" cy="4722778"/>
            <a:chOff x="986925" y="614338"/>
            <a:chExt cx="675075" cy="4108550"/>
          </a:xfrm>
        </p:grpSpPr>
        <p:sp>
          <p:nvSpPr>
            <p:cNvPr id="2111" name="Google Shape;2111;p29"/>
            <p:cNvSpPr/>
            <p:nvPr/>
          </p:nvSpPr>
          <p:spPr>
            <a:xfrm>
              <a:off x="986925" y="614338"/>
              <a:ext cx="675075" cy="4108550"/>
            </a:xfrm>
            <a:custGeom>
              <a:rect b="b" l="l" r="r" t="t"/>
              <a:pathLst>
                <a:path extrusionOk="0" h="164342" w="27003">
                  <a:moveTo>
                    <a:pt x="0" y="0"/>
                  </a:moveTo>
                  <a:lnTo>
                    <a:pt x="14540" y="30335"/>
                  </a:lnTo>
                  <a:lnTo>
                    <a:pt x="14540" y="30426"/>
                  </a:lnTo>
                  <a:lnTo>
                    <a:pt x="14540" y="31293"/>
                  </a:lnTo>
                  <a:lnTo>
                    <a:pt x="14540" y="37844"/>
                  </a:lnTo>
                  <a:lnTo>
                    <a:pt x="14540" y="38712"/>
                  </a:lnTo>
                  <a:lnTo>
                    <a:pt x="14449" y="48686"/>
                  </a:lnTo>
                  <a:lnTo>
                    <a:pt x="14449" y="49554"/>
                  </a:lnTo>
                  <a:lnTo>
                    <a:pt x="14266" y="67335"/>
                  </a:lnTo>
                  <a:lnTo>
                    <a:pt x="14266" y="68202"/>
                  </a:lnTo>
                  <a:lnTo>
                    <a:pt x="14175" y="89680"/>
                  </a:lnTo>
                  <a:lnTo>
                    <a:pt x="14083" y="90548"/>
                  </a:lnTo>
                  <a:lnTo>
                    <a:pt x="13969" y="105179"/>
                  </a:lnTo>
                  <a:lnTo>
                    <a:pt x="13969" y="106137"/>
                  </a:lnTo>
                  <a:lnTo>
                    <a:pt x="13787" y="134486"/>
                  </a:lnTo>
                  <a:lnTo>
                    <a:pt x="13787" y="135331"/>
                  </a:lnTo>
                  <a:lnTo>
                    <a:pt x="13695" y="139987"/>
                  </a:lnTo>
                  <a:lnTo>
                    <a:pt x="13695" y="140855"/>
                  </a:lnTo>
                  <a:lnTo>
                    <a:pt x="13604" y="152747"/>
                  </a:lnTo>
                  <a:lnTo>
                    <a:pt x="13604" y="153591"/>
                  </a:lnTo>
                  <a:lnTo>
                    <a:pt x="13513" y="164342"/>
                  </a:lnTo>
                  <a:lnTo>
                    <a:pt x="23305" y="164342"/>
                  </a:lnTo>
                  <a:lnTo>
                    <a:pt x="22255" y="120791"/>
                  </a:lnTo>
                  <a:lnTo>
                    <a:pt x="22255" y="120129"/>
                  </a:lnTo>
                  <a:lnTo>
                    <a:pt x="21593" y="89680"/>
                  </a:lnTo>
                  <a:lnTo>
                    <a:pt x="21593" y="89019"/>
                  </a:lnTo>
                  <a:lnTo>
                    <a:pt x="21502" y="85207"/>
                  </a:lnTo>
                  <a:lnTo>
                    <a:pt x="27003" y="78656"/>
                  </a:lnTo>
                  <a:lnTo>
                    <a:pt x="27003" y="73520"/>
                  </a:lnTo>
                  <a:lnTo>
                    <a:pt x="21296" y="78359"/>
                  </a:lnTo>
                  <a:lnTo>
                    <a:pt x="20452" y="37958"/>
                  </a:lnTo>
                  <a:lnTo>
                    <a:pt x="20452" y="37091"/>
                  </a:lnTo>
                  <a:lnTo>
                    <a:pt x="19881" y="13604"/>
                  </a:lnTo>
                  <a:lnTo>
                    <a:pt x="19881" y="12736"/>
                  </a:lnTo>
                  <a:lnTo>
                    <a:pt x="19676" y="1803"/>
                  </a:lnTo>
                  <a:lnTo>
                    <a:pt x="19584" y="1050"/>
                  </a:lnTo>
                  <a:lnTo>
                    <a:pt x="19584" y="0"/>
                  </a:lnTo>
                  <a:lnTo>
                    <a:pt x="14837" y="0"/>
                  </a:lnTo>
                  <a:lnTo>
                    <a:pt x="14837" y="4953"/>
                  </a:lnTo>
                  <a:lnTo>
                    <a:pt x="14837" y="5889"/>
                  </a:lnTo>
                  <a:lnTo>
                    <a:pt x="14745" y="12463"/>
                  </a:lnTo>
                  <a:lnTo>
                    <a:pt x="14745" y="13307"/>
                  </a:lnTo>
                  <a:lnTo>
                    <a:pt x="14654" y="18648"/>
                  </a:lnTo>
                  <a:lnTo>
                    <a:pt x="34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9"/>
            <p:cNvSpPr/>
            <p:nvPr/>
          </p:nvSpPr>
          <p:spPr>
            <a:xfrm>
              <a:off x="1399150" y="2413913"/>
              <a:ext cx="99075" cy="28750"/>
            </a:xfrm>
            <a:custGeom>
              <a:rect b="b" l="l" r="r" t="t"/>
              <a:pathLst>
                <a:path extrusionOk="0" h="1150" w="3963">
                  <a:moveTo>
                    <a:pt x="642" y="0"/>
                  </a:moveTo>
                  <a:cubicBezTo>
                    <a:pt x="214" y="0"/>
                    <a:pt x="1" y="681"/>
                    <a:pt x="539" y="875"/>
                  </a:cubicBezTo>
                  <a:cubicBezTo>
                    <a:pt x="1475" y="1058"/>
                    <a:pt x="2433" y="1149"/>
                    <a:pt x="3392" y="1149"/>
                  </a:cubicBezTo>
                  <a:cubicBezTo>
                    <a:pt x="3963" y="1058"/>
                    <a:pt x="3963" y="305"/>
                    <a:pt x="3392" y="305"/>
                  </a:cubicBezTo>
                  <a:cubicBezTo>
                    <a:pt x="2525" y="305"/>
                    <a:pt x="1589" y="213"/>
                    <a:pt x="721" y="8"/>
                  </a:cubicBezTo>
                  <a:cubicBezTo>
                    <a:pt x="694" y="3"/>
                    <a:pt x="668" y="0"/>
                    <a:pt x="6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9"/>
            <p:cNvSpPr/>
            <p:nvPr/>
          </p:nvSpPr>
          <p:spPr>
            <a:xfrm>
              <a:off x="1420175" y="2611363"/>
              <a:ext cx="113425" cy="27350"/>
            </a:xfrm>
            <a:custGeom>
              <a:rect b="b" l="l" r="r" t="t"/>
              <a:pathLst>
                <a:path extrusionOk="0" h="1094" w="4537">
                  <a:moveTo>
                    <a:pt x="663" y="1"/>
                  </a:moveTo>
                  <a:cubicBezTo>
                    <a:pt x="158" y="1"/>
                    <a:pt x="1" y="766"/>
                    <a:pt x="542" y="875"/>
                  </a:cubicBezTo>
                  <a:cubicBezTo>
                    <a:pt x="1378" y="1008"/>
                    <a:pt x="2213" y="1093"/>
                    <a:pt x="3085" y="1093"/>
                  </a:cubicBezTo>
                  <a:cubicBezTo>
                    <a:pt x="3404" y="1093"/>
                    <a:pt x="3727" y="1082"/>
                    <a:pt x="4058" y="1057"/>
                  </a:cubicBezTo>
                  <a:cubicBezTo>
                    <a:pt x="4537" y="966"/>
                    <a:pt x="4537" y="190"/>
                    <a:pt x="4058" y="190"/>
                  </a:cubicBezTo>
                  <a:cubicBezTo>
                    <a:pt x="3621" y="234"/>
                    <a:pt x="3201" y="261"/>
                    <a:pt x="2784" y="261"/>
                  </a:cubicBezTo>
                  <a:cubicBezTo>
                    <a:pt x="2113" y="261"/>
                    <a:pt x="1452" y="191"/>
                    <a:pt x="748" y="7"/>
                  </a:cubicBezTo>
                  <a:cubicBezTo>
                    <a:pt x="719" y="3"/>
                    <a:pt x="690" y="1"/>
                    <a:pt x="6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9"/>
            <p:cNvSpPr/>
            <p:nvPr/>
          </p:nvSpPr>
          <p:spPr>
            <a:xfrm>
              <a:off x="1339000" y="2837513"/>
              <a:ext cx="187750" cy="43125"/>
            </a:xfrm>
            <a:custGeom>
              <a:rect b="b" l="l" r="r" t="t"/>
              <a:pathLst>
                <a:path extrusionOk="0" h="1725" w="7510">
                  <a:moveTo>
                    <a:pt x="7122" y="0"/>
                  </a:moveTo>
                  <a:cubicBezTo>
                    <a:pt x="5360" y="559"/>
                    <a:pt x="3648" y="867"/>
                    <a:pt x="1912" y="867"/>
                  </a:cubicBezTo>
                  <a:cubicBezTo>
                    <a:pt x="1309" y="867"/>
                    <a:pt x="703" y="830"/>
                    <a:pt x="92" y="753"/>
                  </a:cubicBezTo>
                  <a:lnTo>
                    <a:pt x="0" y="1621"/>
                  </a:lnTo>
                  <a:cubicBezTo>
                    <a:pt x="623" y="1690"/>
                    <a:pt x="1246" y="1724"/>
                    <a:pt x="1869" y="1724"/>
                  </a:cubicBezTo>
                  <a:cubicBezTo>
                    <a:pt x="3713" y="1724"/>
                    <a:pt x="5559" y="1425"/>
                    <a:pt x="7419" y="845"/>
                  </a:cubicBezTo>
                  <a:lnTo>
                    <a:pt x="7510" y="753"/>
                  </a:lnTo>
                  <a:lnTo>
                    <a:pt x="7510" y="92"/>
                  </a:lnTo>
                  <a:cubicBezTo>
                    <a:pt x="7419" y="0"/>
                    <a:pt x="7305" y="0"/>
                    <a:pt x="71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9"/>
            <p:cNvSpPr/>
            <p:nvPr/>
          </p:nvSpPr>
          <p:spPr>
            <a:xfrm>
              <a:off x="1348125" y="2977888"/>
              <a:ext cx="76500" cy="21125"/>
            </a:xfrm>
            <a:custGeom>
              <a:rect b="b" l="l" r="r" t="t"/>
              <a:pathLst>
                <a:path extrusionOk="0" h="845" w="3060">
                  <a:moveTo>
                    <a:pt x="571" y="0"/>
                  </a:moveTo>
                  <a:cubicBezTo>
                    <a:pt x="1" y="0"/>
                    <a:pt x="1" y="845"/>
                    <a:pt x="571" y="845"/>
                  </a:cubicBezTo>
                  <a:lnTo>
                    <a:pt x="2489" y="845"/>
                  </a:lnTo>
                  <a:cubicBezTo>
                    <a:pt x="3059" y="845"/>
                    <a:pt x="3059" y="0"/>
                    <a:pt x="2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9"/>
            <p:cNvSpPr/>
            <p:nvPr/>
          </p:nvSpPr>
          <p:spPr>
            <a:xfrm>
              <a:off x="1356925" y="3117463"/>
              <a:ext cx="163500" cy="36450"/>
            </a:xfrm>
            <a:custGeom>
              <a:rect b="b" l="l" r="r" t="t"/>
              <a:pathLst>
                <a:path extrusionOk="0" h="1458" w="6540">
                  <a:moveTo>
                    <a:pt x="6000" y="1"/>
                  </a:moveTo>
                  <a:cubicBezTo>
                    <a:pt x="5950" y="1"/>
                    <a:pt x="5894" y="11"/>
                    <a:pt x="5834" y="32"/>
                  </a:cubicBezTo>
                  <a:cubicBezTo>
                    <a:pt x="4846" y="436"/>
                    <a:pt x="3824" y="627"/>
                    <a:pt x="2768" y="627"/>
                  </a:cubicBezTo>
                  <a:cubicBezTo>
                    <a:pt x="2092" y="627"/>
                    <a:pt x="1402" y="549"/>
                    <a:pt x="699" y="397"/>
                  </a:cubicBezTo>
                  <a:cubicBezTo>
                    <a:pt x="652" y="380"/>
                    <a:pt x="608" y="372"/>
                    <a:pt x="566" y="372"/>
                  </a:cubicBezTo>
                  <a:cubicBezTo>
                    <a:pt x="174" y="372"/>
                    <a:pt x="1" y="1070"/>
                    <a:pt x="516" y="1174"/>
                  </a:cubicBezTo>
                  <a:cubicBezTo>
                    <a:pt x="1299" y="1362"/>
                    <a:pt x="2081" y="1457"/>
                    <a:pt x="2859" y="1457"/>
                  </a:cubicBezTo>
                  <a:cubicBezTo>
                    <a:pt x="3964" y="1457"/>
                    <a:pt x="5059" y="1265"/>
                    <a:pt x="6131" y="877"/>
                  </a:cubicBezTo>
                  <a:cubicBezTo>
                    <a:pt x="6540" y="713"/>
                    <a:pt x="6436" y="1"/>
                    <a:pt x="60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9"/>
            <p:cNvSpPr/>
            <p:nvPr/>
          </p:nvSpPr>
          <p:spPr>
            <a:xfrm>
              <a:off x="1339000" y="3355638"/>
              <a:ext cx="49675" cy="26875"/>
            </a:xfrm>
            <a:custGeom>
              <a:rect b="b" l="l" r="r" t="t"/>
              <a:pathLst>
                <a:path extrusionOk="0" h="1075" w="1987">
                  <a:moveTo>
                    <a:pt x="571" y="1"/>
                  </a:moveTo>
                  <a:cubicBezTo>
                    <a:pt x="366" y="1"/>
                    <a:pt x="92" y="92"/>
                    <a:pt x="92" y="297"/>
                  </a:cubicBezTo>
                  <a:cubicBezTo>
                    <a:pt x="0" y="571"/>
                    <a:pt x="183" y="777"/>
                    <a:pt x="366" y="868"/>
                  </a:cubicBezTo>
                  <a:cubicBezTo>
                    <a:pt x="754" y="959"/>
                    <a:pt x="1028" y="959"/>
                    <a:pt x="1416" y="1051"/>
                  </a:cubicBezTo>
                  <a:cubicBezTo>
                    <a:pt x="1449" y="1067"/>
                    <a:pt x="1486" y="1075"/>
                    <a:pt x="1526" y="1075"/>
                  </a:cubicBezTo>
                  <a:cubicBezTo>
                    <a:pt x="1700" y="1075"/>
                    <a:pt x="1912" y="926"/>
                    <a:pt x="1986" y="777"/>
                  </a:cubicBezTo>
                  <a:cubicBezTo>
                    <a:pt x="1986" y="571"/>
                    <a:pt x="1895" y="297"/>
                    <a:pt x="1598" y="206"/>
                  </a:cubicBezTo>
                  <a:cubicBezTo>
                    <a:pt x="1324" y="206"/>
                    <a:pt x="936" y="92"/>
                    <a:pt x="5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9"/>
            <p:cNvSpPr/>
            <p:nvPr/>
          </p:nvSpPr>
          <p:spPr>
            <a:xfrm>
              <a:off x="1420200" y="3552288"/>
              <a:ext cx="100075" cy="31525"/>
            </a:xfrm>
            <a:custGeom>
              <a:rect b="b" l="l" r="r" t="t"/>
              <a:pathLst>
                <a:path extrusionOk="0" h="1261" w="4003">
                  <a:moveTo>
                    <a:pt x="3376" y="1"/>
                  </a:moveTo>
                  <a:cubicBezTo>
                    <a:pt x="3324" y="1"/>
                    <a:pt x="3269" y="10"/>
                    <a:pt x="3212" y="32"/>
                  </a:cubicBezTo>
                  <a:cubicBezTo>
                    <a:pt x="2634" y="330"/>
                    <a:pt x="1989" y="453"/>
                    <a:pt x="1339" y="453"/>
                  </a:cubicBezTo>
                  <a:cubicBezTo>
                    <a:pt x="1142" y="453"/>
                    <a:pt x="944" y="441"/>
                    <a:pt x="747" y="420"/>
                  </a:cubicBezTo>
                  <a:cubicBezTo>
                    <a:pt x="722" y="415"/>
                    <a:pt x="698" y="413"/>
                    <a:pt x="675" y="413"/>
                  </a:cubicBezTo>
                  <a:cubicBezTo>
                    <a:pt x="239" y="413"/>
                    <a:pt x="0" y="1173"/>
                    <a:pt x="541" y="1173"/>
                  </a:cubicBezTo>
                  <a:cubicBezTo>
                    <a:pt x="870" y="1231"/>
                    <a:pt x="1199" y="1261"/>
                    <a:pt x="1524" y="1261"/>
                  </a:cubicBezTo>
                  <a:cubicBezTo>
                    <a:pt x="2240" y="1261"/>
                    <a:pt x="2941" y="1115"/>
                    <a:pt x="3600" y="785"/>
                  </a:cubicBezTo>
                  <a:cubicBezTo>
                    <a:pt x="4002" y="544"/>
                    <a:pt x="3766" y="1"/>
                    <a:pt x="33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9"/>
            <p:cNvSpPr/>
            <p:nvPr/>
          </p:nvSpPr>
          <p:spPr>
            <a:xfrm>
              <a:off x="1486225" y="3614713"/>
              <a:ext cx="57075" cy="21700"/>
            </a:xfrm>
            <a:custGeom>
              <a:rect b="b" l="l" r="r" t="t"/>
              <a:pathLst>
                <a:path extrusionOk="0" h="868" w="2283">
                  <a:moveTo>
                    <a:pt x="571" y="0"/>
                  </a:moveTo>
                  <a:cubicBezTo>
                    <a:pt x="0" y="0"/>
                    <a:pt x="0" y="868"/>
                    <a:pt x="571" y="868"/>
                  </a:cubicBezTo>
                  <a:lnTo>
                    <a:pt x="1986" y="868"/>
                  </a:lnTo>
                  <a:cubicBezTo>
                    <a:pt x="2192" y="868"/>
                    <a:pt x="2283" y="868"/>
                    <a:pt x="2283" y="776"/>
                  </a:cubicBezTo>
                  <a:lnTo>
                    <a:pt x="2283" y="114"/>
                  </a:lnTo>
                  <a:cubicBezTo>
                    <a:pt x="2283" y="114"/>
                    <a:pt x="2192" y="0"/>
                    <a:pt x="19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9"/>
            <p:cNvSpPr/>
            <p:nvPr/>
          </p:nvSpPr>
          <p:spPr>
            <a:xfrm>
              <a:off x="1348125" y="1831488"/>
              <a:ext cx="107300" cy="28550"/>
            </a:xfrm>
            <a:custGeom>
              <a:rect b="b" l="l" r="r" t="t"/>
              <a:pathLst>
                <a:path extrusionOk="0" h="1142" w="4292">
                  <a:moveTo>
                    <a:pt x="1" y="0"/>
                  </a:moveTo>
                  <a:lnTo>
                    <a:pt x="1" y="868"/>
                  </a:lnTo>
                  <a:cubicBezTo>
                    <a:pt x="1233" y="959"/>
                    <a:pt x="2489" y="1050"/>
                    <a:pt x="3721" y="1142"/>
                  </a:cubicBezTo>
                  <a:cubicBezTo>
                    <a:pt x="4292" y="1142"/>
                    <a:pt x="4292" y="297"/>
                    <a:pt x="3721" y="297"/>
                  </a:cubicBezTo>
                  <a:cubicBezTo>
                    <a:pt x="2489" y="206"/>
                    <a:pt x="1233" y="114"/>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9"/>
            <p:cNvSpPr/>
            <p:nvPr/>
          </p:nvSpPr>
          <p:spPr>
            <a:xfrm>
              <a:off x="1374425" y="1990463"/>
              <a:ext cx="77225" cy="27600"/>
            </a:xfrm>
            <a:custGeom>
              <a:rect b="b" l="l" r="r" t="t"/>
              <a:pathLst>
                <a:path extrusionOk="0" h="1104" w="3089">
                  <a:moveTo>
                    <a:pt x="2517" y="1"/>
                  </a:moveTo>
                  <a:cubicBezTo>
                    <a:pt x="2471" y="1"/>
                    <a:pt x="2423" y="11"/>
                    <a:pt x="2372" y="32"/>
                  </a:cubicBezTo>
                  <a:cubicBezTo>
                    <a:pt x="1955" y="166"/>
                    <a:pt x="1488" y="251"/>
                    <a:pt x="1044" y="251"/>
                  </a:cubicBezTo>
                  <a:cubicBezTo>
                    <a:pt x="882" y="251"/>
                    <a:pt x="722" y="239"/>
                    <a:pt x="569" y="215"/>
                  </a:cubicBezTo>
                  <a:cubicBezTo>
                    <a:pt x="540" y="210"/>
                    <a:pt x="512" y="208"/>
                    <a:pt x="486" y="208"/>
                  </a:cubicBezTo>
                  <a:cubicBezTo>
                    <a:pt x="0" y="208"/>
                    <a:pt x="28" y="973"/>
                    <a:pt x="569" y="1059"/>
                  </a:cubicBezTo>
                  <a:cubicBezTo>
                    <a:pt x="741" y="1089"/>
                    <a:pt x="914" y="1103"/>
                    <a:pt x="1086" y="1103"/>
                  </a:cubicBezTo>
                  <a:cubicBezTo>
                    <a:pt x="1577" y="1103"/>
                    <a:pt x="2071" y="988"/>
                    <a:pt x="2578" y="786"/>
                  </a:cubicBezTo>
                  <a:cubicBezTo>
                    <a:pt x="3088" y="704"/>
                    <a:pt x="2905" y="1"/>
                    <a:pt x="251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9"/>
            <p:cNvSpPr/>
            <p:nvPr/>
          </p:nvSpPr>
          <p:spPr>
            <a:xfrm>
              <a:off x="1351925" y="2123513"/>
              <a:ext cx="69850" cy="26025"/>
            </a:xfrm>
            <a:custGeom>
              <a:rect b="b" l="l" r="r" t="t"/>
              <a:pathLst>
                <a:path extrusionOk="0" h="1041" w="2794">
                  <a:moveTo>
                    <a:pt x="570" y="0"/>
                  </a:moveTo>
                  <a:cubicBezTo>
                    <a:pt x="183" y="0"/>
                    <a:pt x="1" y="619"/>
                    <a:pt x="511" y="782"/>
                  </a:cubicBezTo>
                  <a:cubicBezTo>
                    <a:pt x="878" y="973"/>
                    <a:pt x="1292" y="1041"/>
                    <a:pt x="1717" y="1041"/>
                  </a:cubicBezTo>
                  <a:cubicBezTo>
                    <a:pt x="1953" y="1041"/>
                    <a:pt x="2192" y="1020"/>
                    <a:pt x="2428" y="987"/>
                  </a:cubicBezTo>
                  <a:cubicBezTo>
                    <a:pt x="2610" y="987"/>
                    <a:pt x="2793" y="691"/>
                    <a:pt x="2702" y="508"/>
                  </a:cubicBezTo>
                  <a:cubicBezTo>
                    <a:pt x="2633" y="284"/>
                    <a:pt x="2512" y="177"/>
                    <a:pt x="2369" y="177"/>
                  </a:cubicBezTo>
                  <a:cubicBezTo>
                    <a:pt x="2322" y="177"/>
                    <a:pt x="2273" y="189"/>
                    <a:pt x="2222" y="211"/>
                  </a:cubicBezTo>
                  <a:cubicBezTo>
                    <a:pt x="1652" y="211"/>
                    <a:pt x="1195" y="211"/>
                    <a:pt x="716" y="29"/>
                  </a:cubicBezTo>
                  <a:cubicBezTo>
                    <a:pt x="665" y="9"/>
                    <a:pt x="616" y="0"/>
                    <a:pt x="5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9"/>
            <p:cNvSpPr/>
            <p:nvPr/>
          </p:nvSpPr>
          <p:spPr>
            <a:xfrm>
              <a:off x="1350400" y="1541613"/>
              <a:ext cx="147825" cy="40525"/>
            </a:xfrm>
            <a:custGeom>
              <a:rect b="b" l="l" r="r" t="t"/>
              <a:pathLst>
                <a:path extrusionOk="0" h="1621" w="5913">
                  <a:moveTo>
                    <a:pt x="5707" y="0"/>
                  </a:moveTo>
                  <a:cubicBezTo>
                    <a:pt x="3813" y="479"/>
                    <a:pt x="1918" y="753"/>
                    <a:pt x="1" y="753"/>
                  </a:cubicBezTo>
                  <a:lnTo>
                    <a:pt x="1" y="1621"/>
                  </a:lnTo>
                  <a:cubicBezTo>
                    <a:pt x="2010" y="1621"/>
                    <a:pt x="3904" y="1324"/>
                    <a:pt x="5913" y="867"/>
                  </a:cubicBezTo>
                  <a:lnTo>
                    <a:pt x="59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9"/>
            <p:cNvSpPr/>
            <p:nvPr/>
          </p:nvSpPr>
          <p:spPr>
            <a:xfrm>
              <a:off x="1350400" y="1374988"/>
              <a:ext cx="75700" cy="26475"/>
            </a:xfrm>
            <a:custGeom>
              <a:rect b="b" l="l" r="r" t="t"/>
              <a:pathLst>
                <a:path extrusionOk="0" h="1059" w="3028">
                  <a:moveTo>
                    <a:pt x="1" y="0"/>
                  </a:moveTo>
                  <a:lnTo>
                    <a:pt x="1" y="867"/>
                  </a:lnTo>
                  <a:lnTo>
                    <a:pt x="115" y="867"/>
                  </a:lnTo>
                  <a:cubicBezTo>
                    <a:pt x="581" y="980"/>
                    <a:pt x="1046" y="1058"/>
                    <a:pt x="1539" y="1058"/>
                  </a:cubicBezTo>
                  <a:cubicBezTo>
                    <a:pt x="1843" y="1058"/>
                    <a:pt x="2158" y="1028"/>
                    <a:pt x="2489" y="959"/>
                  </a:cubicBezTo>
                  <a:cubicBezTo>
                    <a:pt x="3027" y="873"/>
                    <a:pt x="2794" y="198"/>
                    <a:pt x="2363" y="198"/>
                  </a:cubicBezTo>
                  <a:cubicBezTo>
                    <a:pt x="2337" y="198"/>
                    <a:pt x="2311" y="200"/>
                    <a:pt x="2283" y="206"/>
                  </a:cubicBezTo>
                  <a:cubicBezTo>
                    <a:pt x="2109" y="230"/>
                    <a:pt x="1935" y="241"/>
                    <a:pt x="1761" y="241"/>
                  </a:cubicBezTo>
                  <a:cubicBezTo>
                    <a:pt x="1273" y="241"/>
                    <a:pt x="786" y="151"/>
                    <a:pt x="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9"/>
            <p:cNvSpPr/>
            <p:nvPr/>
          </p:nvSpPr>
          <p:spPr>
            <a:xfrm>
              <a:off x="1409350" y="1209538"/>
              <a:ext cx="75025" cy="27525"/>
            </a:xfrm>
            <a:custGeom>
              <a:rect b="b" l="l" r="r" t="t"/>
              <a:pathLst>
                <a:path extrusionOk="0" h="1101" w="3001">
                  <a:moveTo>
                    <a:pt x="661" y="0"/>
                  </a:moveTo>
                  <a:cubicBezTo>
                    <a:pt x="278" y="0"/>
                    <a:pt x="1" y="575"/>
                    <a:pt x="405" y="729"/>
                  </a:cubicBezTo>
                  <a:cubicBezTo>
                    <a:pt x="753" y="981"/>
                    <a:pt x="1159" y="1101"/>
                    <a:pt x="1561" y="1101"/>
                  </a:cubicBezTo>
                  <a:cubicBezTo>
                    <a:pt x="1923" y="1101"/>
                    <a:pt x="2283" y="1004"/>
                    <a:pt x="2596" y="820"/>
                  </a:cubicBezTo>
                  <a:cubicBezTo>
                    <a:pt x="3000" y="589"/>
                    <a:pt x="2722" y="1"/>
                    <a:pt x="2338" y="1"/>
                  </a:cubicBezTo>
                  <a:cubicBezTo>
                    <a:pt x="2266" y="1"/>
                    <a:pt x="2192" y="21"/>
                    <a:pt x="2117" y="67"/>
                  </a:cubicBezTo>
                  <a:cubicBezTo>
                    <a:pt x="1934" y="159"/>
                    <a:pt x="1723" y="204"/>
                    <a:pt x="1509" y="204"/>
                  </a:cubicBezTo>
                  <a:cubicBezTo>
                    <a:pt x="1295" y="204"/>
                    <a:pt x="1078" y="159"/>
                    <a:pt x="884" y="67"/>
                  </a:cubicBezTo>
                  <a:cubicBezTo>
                    <a:pt x="809" y="20"/>
                    <a:pt x="733" y="0"/>
                    <a:pt x="6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9"/>
            <p:cNvSpPr/>
            <p:nvPr/>
          </p:nvSpPr>
          <p:spPr>
            <a:xfrm>
              <a:off x="1355550" y="925888"/>
              <a:ext cx="128425" cy="28550"/>
            </a:xfrm>
            <a:custGeom>
              <a:rect b="b" l="l" r="r" t="t"/>
              <a:pathLst>
                <a:path extrusionOk="0" h="1142" w="5137">
                  <a:moveTo>
                    <a:pt x="0" y="1"/>
                  </a:moveTo>
                  <a:lnTo>
                    <a:pt x="0" y="845"/>
                  </a:lnTo>
                  <a:lnTo>
                    <a:pt x="5136" y="1142"/>
                  </a:lnTo>
                  <a:lnTo>
                    <a:pt x="5136" y="274"/>
                  </a:lnTo>
                  <a:lnTo>
                    <a:pt x="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9"/>
            <p:cNvSpPr/>
            <p:nvPr/>
          </p:nvSpPr>
          <p:spPr>
            <a:xfrm>
              <a:off x="1357825" y="854563"/>
              <a:ext cx="81050" cy="18850"/>
            </a:xfrm>
            <a:custGeom>
              <a:rect b="b" l="l" r="r" t="t"/>
              <a:pathLst>
                <a:path extrusionOk="0" h="754" w="3242">
                  <a:moveTo>
                    <a:pt x="571" y="0"/>
                  </a:moveTo>
                  <a:cubicBezTo>
                    <a:pt x="1" y="0"/>
                    <a:pt x="1" y="754"/>
                    <a:pt x="571" y="754"/>
                  </a:cubicBezTo>
                  <a:lnTo>
                    <a:pt x="2671" y="754"/>
                  </a:lnTo>
                  <a:cubicBezTo>
                    <a:pt x="3242" y="754"/>
                    <a:pt x="3242" y="0"/>
                    <a:pt x="26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9"/>
            <p:cNvSpPr/>
            <p:nvPr/>
          </p:nvSpPr>
          <p:spPr>
            <a:xfrm>
              <a:off x="1357825" y="738163"/>
              <a:ext cx="46575" cy="25550"/>
            </a:xfrm>
            <a:custGeom>
              <a:rect b="b" l="l" r="r" t="t"/>
              <a:pathLst>
                <a:path extrusionOk="0" h="1022" w="1863">
                  <a:moveTo>
                    <a:pt x="1" y="0"/>
                  </a:moveTo>
                  <a:lnTo>
                    <a:pt x="1" y="936"/>
                  </a:lnTo>
                  <a:cubicBezTo>
                    <a:pt x="195" y="993"/>
                    <a:pt x="406" y="1022"/>
                    <a:pt x="628" y="1022"/>
                  </a:cubicBezTo>
                  <a:cubicBezTo>
                    <a:pt x="851" y="1022"/>
                    <a:pt x="1085" y="993"/>
                    <a:pt x="1325" y="936"/>
                  </a:cubicBezTo>
                  <a:cubicBezTo>
                    <a:pt x="1863" y="850"/>
                    <a:pt x="1650" y="175"/>
                    <a:pt x="1222" y="175"/>
                  </a:cubicBezTo>
                  <a:cubicBezTo>
                    <a:pt x="1196" y="175"/>
                    <a:pt x="1169" y="177"/>
                    <a:pt x="1142" y="183"/>
                  </a:cubicBezTo>
                  <a:cubicBezTo>
                    <a:pt x="663" y="183"/>
                    <a:pt x="275" y="183"/>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9"/>
            <p:cNvSpPr/>
            <p:nvPr/>
          </p:nvSpPr>
          <p:spPr>
            <a:xfrm>
              <a:off x="1386350" y="640563"/>
              <a:ext cx="92475" cy="27175"/>
            </a:xfrm>
            <a:custGeom>
              <a:rect b="b" l="l" r="r" t="t"/>
              <a:pathLst>
                <a:path extrusionOk="0" h="1087" w="3699">
                  <a:moveTo>
                    <a:pt x="3333" y="1"/>
                  </a:moveTo>
                  <a:cubicBezTo>
                    <a:pt x="2632" y="135"/>
                    <a:pt x="1930" y="219"/>
                    <a:pt x="1237" y="219"/>
                  </a:cubicBezTo>
                  <a:cubicBezTo>
                    <a:pt x="983" y="219"/>
                    <a:pt x="731" y="208"/>
                    <a:pt x="480" y="184"/>
                  </a:cubicBezTo>
                  <a:cubicBezTo>
                    <a:pt x="1" y="184"/>
                    <a:pt x="1" y="1051"/>
                    <a:pt x="480" y="1051"/>
                  </a:cubicBezTo>
                  <a:cubicBezTo>
                    <a:pt x="756" y="1075"/>
                    <a:pt x="1031" y="1086"/>
                    <a:pt x="1305" y="1086"/>
                  </a:cubicBezTo>
                  <a:cubicBezTo>
                    <a:pt x="2072" y="1086"/>
                    <a:pt x="2833" y="997"/>
                    <a:pt x="3607" y="845"/>
                  </a:cubicBezTo>
                  <a:lnTo>
                    <a:pt x="3699" y="754"/>
                  </a:lnTo>
                  <a:lnTo>
                    <a:pt x="360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9"/>
            <p:cNvSpPr/>
            <p:nvPr/>
          </p:nvSpPr>
          <p:spPr>
            <a:xfrm>
              <a:off x="1331575" y="3976313"/>
              <a:ext cx="28525" cy="21300"/>
            </a:xfrm>
            <a:custGeom>
              <a:rect b="b" l="l" r="r" t="t"/>
              <a:pathLst>
                <a:path extrusionOk="0" h="852" w="1141">
                  <a:moveTo>
                    <a:pt x="654" y="1"/>
                  </a:moveTo>
                  <a:cubicBezTo>
                    <a:pt x="628" y="1"/>
                    <a:pt x="600" y="3"/>
                    <a:pt x="571" y="7"/>
                  </a:cubicBezTo>
                  <a:lnTo>
                    <a:pt x="1" y="7"/>
                  </a:lnTo>
                  <a:lnTo>
                    <a:pt x="1" y="852"/>
                  </a:lnTo>
                  <a:lnTo>
                    <a:pt x="571" y="852"/>
                  </a:lnTo>
                  <a:cubicBezTo>
                    <a:pt x="1113" y="765"/>
                    <a:pt x="1140" y="1"/>
                    <a:pt x="6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9"/>
            <p:cNvSpPr/>
            <p:nvPr/>
          </p:nvSpPr>
          <p:spPr>
            <a:xfrm>
              <a:off x="1372100" y="3912838"/>
              <a:ext cx="52525" cy="26325"/>
            </a:xfrm>
            <a:custGeom>
              <a:rect b="b" l="l" r="r" t="t"/>
              <a:pathLst>
                <a:path extrusionOk="0" h="1053" w="2101">
                  <a:moveTo>
                    <a:pt x="409" y="0"/>
                  </a:moveTo>
                  <a:cubicBezTo>
                    <a:pt x="275" y="0"/>
                    <a:pt x="146" y="49"/>
                    <a:pt x="92" y="173"/>
                  </a:cubicBezTo>
                  <a:cubicBezTo>
                    <a:pt x="0" y="355"/>
                    <a:pt x="0" y="743"/>
                    <a:pt x="183" y="835"/>
                  </a:cubicBezTo>
                  <a:cubicBezTo>
                    <a:pt x="534" y="968"/>
                    <a:pt x="934" y="1053"/>
                    <a:pt x="1311" y="1053"/>
                  </a:cubicBezTo>
                  <a:cubicBezTo>
                    <a:pt x="1449" y="1053"/>
                    <a:pt x="1584" y="1042"/>
                    <a:pt x="1712" y="1017"/>
                  </a:cubicBezTo>
                  <a:cubicBezTo>
                    <a:pt x="1895" y="1017"/>
                    <a:pt x="2100" y="926"/>
                    <a:pt x="2100" y="629"/>
                  </a:cubicBezTo>
                  <a:cubicBezTo>
                    <a:pt x="2100" y="447"/>
                    <a:pt x="1895" y="173"/>
                    <a:pt x="1712" y="173"/>
                  </a:cubicBezTo>
                  <a:cubicBezTo>
                    <a:pt x="1601" y="199"/>
                    <a:pt x="1492" y="210"/>
                    <a:pt x="1386" y="210"/>
                  </a:cubicBezTo>
                  <a:cubicBezTo>
                    <a:pt x="1121" y="210"/>
                    <a:pt x="874" y="140"/>
                    <a:pt x="662" y="58"/>
                  </a:cubicBezTo>
                  <a:cubicBezTo>
                    <a:pt x="589" y="22"/>
                    <a:pt x="498" y="0"/>
                    <a:pt x="4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9"/>
            <p:cNvSpPr/>
            <p:nvPr/>
          </p:nvSpPr>
          <p:spPr>
            <a:xfrm>
              <a:off x="1329300" y="4114013"/>
              <a:ext cx="35400" cy="21700"/>
            </a:xfrm>
            <a:custGeom>
              <a:rect b="b" l="l" r="r" t="t"/>
              <a:pathLst>
                <a:path extrusionOk="0" h="868" w="1416">
                  <a:moveTo>
                    <a:pt x="0" y="0"/>
                  </a:moveTo>
                  <a:lnTo>
                    <a:pt x="0" y="868"/>
                  </a:lnTo>
                  <a:lnTo>
                    <a:pt x="845" y="868"/>
                  </a:lnTo>
                  <a:cubicBezTo>
                    <a:pt x="1416" y="868"/>
                    <a:pt x="1416" y="0"/>
                    <a:pt x="8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9"/>
            <p:cNvSpPr/>
            <p:nvPr/>
          </p:nvSpPr>
          <p:spPr>
            <a:xfrm>
              <a:off x="1343575" y="4290138"/>
              <a:ext cx="91650" cy="27350"/>
            </a:xfrm>
            <a:custGeom>
              <a:rect b="b" l="l" r="r" t="t"/>
              <a:pathLst>
                <a:path extrusionOk="0" h="1094" w="3666">
                  <a:moveTo>
                    <a:pt x="3038" y="1"/>
                  </a:moveTo>
                  <a:cubicBezTo>
                    <a:pt x="3008" y="1"/>
                    <a:pt x="2977" y="3"/>
                    <a:pt x="2944" y="8"/>
                  </a:cubicBezTo>
                  <a:cubicBezTo>
                    <a:pt x="2393" y="142"/>
                    <a:pt x="1780" y="227"/>
                    <a:pt x="1160" y="227"/>
                  </a:cubicBezTo>
                  <a:cubicBezTo>
                    <a:pt x="934" y="227"/>
                    <a:pt x="706" y="215"/>
                    <a:pt x="479" y="191"/>
                  </a:cubicBezTo>
                  <a:cubicBezTo>
                    <a:pt x="0" y="191"/>
                    <a:pt x="0" y="944"/>
                    <a:pt x="479" y="1058"/>
                  </a:cubicBezTo>
                  <a:cubicBezTo>
                    <a:pt x="725" y="1082"/>
                    <a:pt x="967" y="1094"/>
                    <a:pt x="1204" y="1094"/>
                  </a:cubicBezTo>
                  <a:cubicBezTo>
                    <a:pt x="1870" y="1094"/>
                    <a:pt x="2505" y="1004"/>
                    <a:pt x="3127" y="853"/>
                  </a:cubicBezTo>
                  <a:cubicBezTo>
                    <a:pt x="3665" y="681"/>
                    <a:pt x="3533" y="1"/>
                    <a:pt x="30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9"/>
            <p:cNvSpPr/>
            <p:nvPr/>
          </p:nvSpPr>
          <p:spPr>
            <a:xfrm>
              <a:off x="1327025" y="4432988"/>
              <a:ext cx="90175" cy="22850"/>
            </a:xfrm>
            <a:custGeom>
              <a:rect b="b" l="l" r="r" t="t"/>
              <a:pathLst>
                <a:path extrusionOk="0" h="914" w="3607">
                  <a:moveTo>
                    <a:pt x="0" y="1"/>
                  </a:moveTo>
                  <a:lnTo>
                    <a:pt x="0" y="845"/>
                  </a:lnTo>
                  <a:cubicBezTo>
                    <a:pt x="525" y="891"/>
                    <a:pt x="1044" y="914"/>
                    <a:pt x="1564" y="914"/>
                  </a:cubicBezTo>
                  <a:cubicBezTo>
                    <a:pt x="2083" y="914"/>
                    <a:pt x="2602" y="891"/>
                    <a:pt x="3127" y="845"/>
                  </a:cubicBezTo>
                  <a:cubicBezTo>
                    <a:pt x="3606" y="754"/>
                    <a:pt x="3606" y="1"/>
                    <a:pt x="3127" y="1"/>
                  </a:cubicBezTo>
                  <a:cubicBezTo>
                    <a:pt x="2602" y="46"/>
                    <a:pt x="2083" y="69"/>
                    <a:pt x="1564" y="69"/>
                  </a:cubicBezTo>
                  <a:cubicBezTo>
                    <a:pt x="1044" y="69"/>
                    <a:pt x="525" y="46"/>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9"/>
            <p:cNvSpPr/>
            <p:nvPr/>
          </p:nvSpPr>
          <p:spPr>
            <a:xfrm>
              <a:off x="1353300" y="4580038"/>
              <a:ext cx="149450" cy="23350"/>
            </a:xfrm>
            <a:custGeom>
              <a:rect b="b" l="l" r="r" t="t"/>
              <a:pathLst>
                <a:path extrusionOk="0" h="934" w="5978">
                  <a:moveTo>
                    <a:pt x="486" y="1"/>
                  </a:moveTo>
                  <a:cubicBezTo>
                    <a:pt x="1" y="1"/>
                    <a:pt x="28" y="761"/>
                    <a:pt x="570" y="761"/>
                  </a:cubicBezTo>
                  <a:cubicBezTo>
                    <a:pt x="1528" y="884"/>
                    <a:pt x="2495" y="933"/>
                    <a:pt x="3465" y="933"/>
                  </a:cubicBezTo>
                  <a:cubicBezTo>
                    <a:pt x="4112" y="933"/>
                    <a:pt x="4760" y="911"/>
                    <a:pt x="5409" y="875"/>
                  </a:cubicBezTo>
                  <a:cubicBezTo>
                    <a:pt x="5951" y="875"/>
                    <a:pt x="5978" y="92"/>
                    <a:pt x="5490" y="92"/>
                  </a:cubicBezTo>
                  <a:cubicBezTo>
                    <a:pt x="5464" y="92"/>
                    <a:pt x="5437" y="94"/>
                    <a:pt x="5409" y="99"/>
                  </a:cubicBezTo>
                  <a:cubicBezTo>
                    <a:pt x="3788" y="99"/>
                    <a:pt x="2167" y="99"/>
                    <a:pt x="570" y="8"/>
                  </a:cubicBezTo>
                  <a:cubicBezTo>
                    <a:pt x="540" y="3"/>
                    <a:pt x="513" y="1"/>
                    <a:pt x="4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6" name="Google Shape;2136;p29"/>
          <p:cNvSpPr/>
          <p:nvPr/>
        </p:nvSpPr>
        <p:spPr>
          <a:xfrm>
            <a:off x="4738825" y="2338213"/>
            <a:ext cx="69075" cy="75900"/>
          </a:xfrm>
          <a:custGeom>
            <a:rect b="b" l="l" r="r" t="t"/>
            <a:pathLst>
              <a:path extrusionOk="0" h="3036" w="2763">
                <a:moveTo>
                  <a:pt x="1416" y="0"/>
                </a:moveTo>
                <a:cubicBezTo>
                  <a:pt x="663" y="0"/>
                  <a:pt x="1" y="662"/>
                  <a:pt x="1" y="1529"/>
                </a:cubicBezTo>
                <a:cubicBezTo>
                  <a:pt x="1" y="2374"/>
                  <a:pt x="663" y="3036"/>
                  <a:pt x="1416" y="3036"/>
                </a:cubicBezTo>
                <a:cubicBezTo>
                  <a:pt x="2192" y="3036"/>
                  <a:pt x="2762" y="2374"/>
                  <a:pt x="2762" y="1529"/>
                </a:cubicBezTo>
                <a:cubicBezTo>
                  <a:pt x="2762" y="662"/>
                  <a:pt x="2192" y="0"/>
                  <a:pt x="14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9"/>
          <p:cNvSpPr/>
          <p:nvPr/>
        </p:nvSpPr>
        <p:spPr>
          <a:xfrm>
            <a:off x="1229425" y="4202463"/>
            <a:ext cx="99900" cy="116425"/>
          </a:xfrm>
          <a:custGeom>
            <a:rect b="b" l="l" r="r" t="t"/>
            <a:pathLst>
              <a:path extrusionOk="0" h="4657" w="3996">
                <a:moveTo>
                  <a:pt x="2192" y="0"/>
                </a:moveTo>
                <a:cubicBezTo>
                  <a:pt x="1051" y="0"/>
                  <a:pt x="1" y="1027"/>
                  <a:pt x="1" y="2283"/>
                </a:cubicBezTo>
                <a:cubicBezTo>
                  <a:pt x="1" y="3607"/>
                  <a:pt x="1051" y="4657"/>
                  <a:pt x="2192" y="4657"/>
                </a:cubicBezTo>
                <a:cubicBezTo>
                  <a:pt x="2945" y="4657"/>
                  <a:pt x="3607" y="4269"/>
                  <a:pt x="3995" y="3698"/>
                </a:cubicBezTo>
                <a:lnTo>
                  <a:pt x="3995" y="936"/>
                </a:lnTo>
                <a:cubicBezTo>
                  <a:pt x="3607" y="365"/>
                  <a:pt x="2945" y="0"/>
                  <a:pt x="2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9"/>
          <p:cNvSpPr/>
          <p:nvPr/>
        </p:nvSpPr>
        <p:spPr>
          <a:xfrm>
            <a:off x="1329300" y="4225863"/>
            <a:ext cx="9725" cy="69050"/>
          </a:xfrm>
          <a:custGeom>
            <a:rect b="b" l="l" r="r" t="t"/>
            <a:pathLst>
              <a:path extrusionOk="0" h="2762" w="389">
                <a:moveTo>
                  <a:pt x="0" y="0"/>
                </a:moveTo>
                <a:lnTo>
                  <a:pt x="0" y="2762"/>
                </a:lnTo>
                <a:cubicBezTo>
                  <a:pt x="183" y="2374"/>
                  <a:pt x="388" y="1917"/>
                  <a:pt x="388" y="1347"/>
                </a:cubicBezTo>
                <a:cubicBezTo>
                  <a:pt x="388" y="867"/>
                  <a:pt x="183" y="388"/>
                  <a:pt x="0" y="0"/>
                </a:cubicBezTo>
                <a:close/>
              </a:path>
            </a:pathLst>
          </a:custGeom>
          <a:solidFill>
            <a:srgbClr val="FCE9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9"/>
          <p:cNvSpPr/>
          <p:nvPr/>
        </p:nvSpPr>
        <p:spPr>
          <a:xfrm>
            <a:off x="5606750" y="2721088"/>
            <a:ext cx="90200" cy="97600"/>
          </a:xfrm>
          <a:custGeom>
            <a:rect b="b" l="l" r="r" t="t"/>
            <a:pathLst>
              <a:path extrusionOk="0" h="3904" w="3608">
                <a:moveTo>
                  <a:pt x="1804" y="1"/>
                </a:moveTo>
                <a:cubicBezTo>
                  <a:pt x="845" y="1"/>
                  <a:pt x="1" y="845"/>
                  <a:pt x="1" y="1987"/>
                </a:cubicBezTo>
                <a:cubicBezTo>
                  <a:pt x="1" y="3037"/>
                  <a:pt x="845" y="3904"/>
                  <a:pt x="1804" y="3904"/>
                </a:cubicBezTo>
                <a:cubicBezTo>
                  <a:pt x="2763" y="3904"/>
                  <a:pt x="3607" y="3037"/>
                  <a:pt x="3607" y="1987"/>
                </a:cubicBezTo>
                <a:cubicBezTo>
                  <a:pt x="3607" y="845"/>
                  <a:pt x="2763" y="1"/>
                  <a:pt x="180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9"/>
          <p:cNvSpPr/>
          <p:nvPr/>
        </p:nvSpPr>
        <p:spPr>
          <a:xfrm>
            <a:off x="1826025" y="270188"/>
            <a:ext cx="78775" cy="66800"/>
          </a:xfrm>
          <a:custGeom>
            <a:rect b="b" l="l" r="r" t="t"/>
            <a:pathLst>
              <a:path extrusionOk="0" h="2672" w="3151">
                <a:moveTo>
                  <a:pt x="1529" y="1"/>
                </a:moveTo>
                <a:cubicBezTo>
                  <a:pt x="662" y="1"/>
                  <a:pt x="0" y="571"/>
                  <a:pt x="0" y="1324"/>
                </a:cubicBezTo>
                <a:cubicBezTo>
                  <a:pt x="0" y="2101"/>
                  <a:pt x="662" y="2671"/>
                  <a:pt x="1529" y="2671"/>
                </a:cubicBezTo>
                <a:cubicBezTo>
                  <a:pt x="2374" y="2671"/>
                  <a:pt x="3150" y="2101"/>
                  <a:pt x="3150" y="1324"/>
                </a:cubicBezTo>
                <a:cubicBezTo>
                  <a:pt x="3150" y="571"/>
                  <a:pt x="2374" y="1"/>
                  <a:pt x="1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9"/>
          <p:cNvSpPr/>
          <p:nvPr/>
        </p:nvSpPr>
        <p:spPr>
          <a:xfrm>
            <a:off x="2135313" y="489538"/>
            <a:ext cx="123850" cy="106725"/>
          </a:xfrm>
          <a:custGeom>
            <a:rect b="b" l="l" r="r" t="t"/>
            <a:pathLst>
              <a:path extrusionOk="0" h="4269" w="4954">
                <a:moveTo>
                  <a:pt x="2466" y="1"/>
                </a:moveTo>
                <a:cubicBezTo>
                  <a:pt x="1142" y="1"/>
                  <a:pt x="1" y="936"/>
                  <a:pt x="1" y="2169"/>
                </a:cubicBezTo>
                <a:cubicBezTo>
                  <a:pt x="1" y="3310"/>
                  <a:pt x="1142" y="4269"/>
                  <a:pt x="2466" y="4269"/>
                </a:cubicBezTo>
                <a:cubicBezTo>
                  <a:pt x="3813" y="4269"/>
                  <a:pt x="4954" y="3310"/>
                  <a:pt x="4954" y="2169"/>
                </a:cubicBezTo>
                <a:cubicBezTo>
                  <a:pt x="4954" y="936"/>
                  <a:pt x="3813" y="1"/>
                  <a:pt x="2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9"/>
          <p:cNvSpPr/>
          <p:nvPr/>
        </p:nvSpPr>
        <p:spPr>
          <a:xfrm>
            <a:off x="251950" y="4737138"/>
            <a:ext cx="109575" cy="116425"/>
          </a:xfrm>
          <a:custGeom>
            <a:rect b="b" l="l" r="r" t="t"/>
            <a:pathLst>
              <a:path extrusionOk="0" h="4657" w="4383">
                <a:moveTo>
                  <a:pt x="2191" y="1"/>
                </a:moveTo>
                <a:cubicBezTo>
                  <a:pt x="959" y="1"/>
                  <a:pt x="0" y="1050"/>
                  <a:pt x="0" y="2374"/>
                </a:cubicBezTo>
                <a:cubicBezTo>
                  <a:pt x="0" y="3607"/>
                  <a:pt x="959" y="4657"/>
                  <a:pt x="2191" y="4657"/>
                </a:cubicBezTo>
                <a:cubicBezTo>
                  <a:pt x="3333" y="4657"/>
                  <a:pt x="4383" y="3607"/>
                  <a:pt x="4383" y="2374"/>
                </a:cubicBezTo>
                <a:cubicBezTo>
                  <a:pt x="4383" y="1050"/>
                  <a:pt x="3333" y="1"/>
                  <a:pt x="2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9"/>
          <p:cNvSpPr/>
          <p:nvPr/>
        </p:nvSpPr>
        <p:spPr>
          <a:xfrm>
            <a:off x="2342175" y="2079138"/>
            <a:ext cx="69075" cy="73625"/>
          </a:xfrm>
          <a:custGeom>
            <a:rect b="b" l="l" r="r" t="t"/>
            <a:pathLst>
              <a:path extrusionOk="0" h="2945" w="2763">
                <a:moveTo>
                  <a:pt x="1324" y="0"/>
                </a:moveTo>
                <a:cubicBezTo>
                  <a:pt x="571" y="0"/>
                  <a:pt x="0" y="662"/>
                  <a:pt x="0" y="1416"/>
                </a:cubicBezTo>
                <a:cubicBezTo>
                  <a:pt x="0" y="2283"/>
                  <a:pt x="571" y="2945"/>
                  <a:pt x="1324" y="2945"/>
                </a:cubicBezTo>
                <a:cubicBezTo>
                  <a:pt x="2100" y="2945"/>
                  <a:pt x="2762" y="2283"/>
                  <a:pt x="2762" y="1416"/>
                </a:cubicBezTo>
                <a:cubicBezTo>
                  <a:pt x="2762" y="662"/>
                  <a:pt x="2100" y="0"/>
                  <a:pt x="13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9"/>
          <p:cNvSpPr/>
          <p:nvPr/>
        </p:nvSpPr>
        <p:spPr>
          <a:xfrm>
            <a:off x="5169075" y="2205238"/>
            <a:ext cx="69075" cy="73650"/>
          </a:xfrm>
          <a:custGeom>
            <a:rect b="b" l="l" r="r" t="t"/>
            <a:pathLst>
              <a:path extrusionOk="0" h="2946" w="2763">
                <a:moveTo>
                  <a:pt x="1439" y="1"/>
                </a:moveTo>
                <a:cubicBezTo>
                  <a:pt x="571" y="1"/>
                  <a:pt x="1" y="663"/>
                  <a:pt x="1" y="1416"/>
                </a:cubicBezTo>
                <a:cubicBezTo>
                  <a:pt x="1" y="2283"/>
                  <a:pt x="571" y="2945"/>
                  <a:pt x="1439" y="2945"/>
                </a:cubicBezTo>
                <a:cubicBezTo>
                  <a:pt x="2192" y="2945"/>
                  <a:pt x="2763" y="2283"/>
                  <a:pt x="2763" y="1416"/>
                </a:cubicBezTo>
                <a:cubicBezTo>
                  <a:pt x="2763" y="663"/>
                  <a:pt x="2192" y="1"/>
                  <a:pt x="14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9"/>
          <p:cNvSpPr/>
          <p:nvPr/>
        </p:nvSpPr>
        <p:spPr>
          <a:xfrm>
            <a:off x="6571675" y="501238"/>
            <a:ext cx="69075" cy="76500"/>
          </a:xfrm>
          <a:custGeom>
            <a:rect b="b" l="l" r="r" t="t"/>
            <a:pathLst>
              <a:path extrusionOk="0" h="3060" w="2763">
                <a:moveTo>
                  <a:pt x="1324" y="1"/>
                </a:moveTo>
                <a:cubicBezTo>
                  <a:pt x="571" y="1"/>
                  <a:pt x="0" y="686"/>
                  <a:pt x="0" y="1530"/>
                </a:cubicBezTo>
                <a:cubicBezTo>
                  <a:pt x="0" y="2398"/>
                  <a:pt x="571" y="3059"/>
                  <a:pt x="1324" y="3059"/>
                </a:cubicBezTo>
                <a:cubicBezTo>
                  <a:pt x="2100" y="3059"/>
                  <a:pt x="2762" y="2398"/>
                  <a:pt x="2762" y="1530"/>
                </a:cubicBezTo>
                <a:cubicBezTo>
                  <a:pt x="2762" y="686"/>
                  <a:pt x="2100" y="1"/>
                  <a:pt x="13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9"/>
          <p:cNvSpPr/>
          <p:nvPr/>
        </p:nvSpPr>
        <p:spPr>
          <a:xfrm>
            <a:off x="2894000" y="427613"/>
            <a:ext cx="69075" cy="73625"/>
          </a:xfrm>
          <a:custGeom>
            <a:rect b="b" l="l" r="r" t="t"/>
            <a:pathLst>
              <a:path extrusionOk="0" h="2945" w="2763">
                <a:moveTo>
                  <a:pt x="1439" y="0"/>
                </a:moveTo>
                <a:cubicBezTo>
                  <a:pt x="685" y="0"/>
                  <a:pt x="1" y="662"/>
                  <a:pt x="1" y="1507"/>
                </a:cubicBezTo>
                <a:cubicBezTo>
                  <a:pt x="1" y="2283"/>
                  <a:pt x="685" y="2945"/>
                  <a:pt x="1439" y="2945"/>
                </a:cubicBezTo>
                <a:cubicBezTo>
                  <a:pt x="2192" y="2945"/>
                  <a:pt x="2762" y="2283"/>
                  <a:pt x="2762" y="1507"/>
                </a:cubicBezTo>
                <a:cubicBezTo>
                  <a:pt x="2762" y="662"/>
                  <a:pt x="2192" y="0"/>
                  <a:pt x="143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9"/>
          <p:cNvSpPr/>
          <p:nvPr/>
        </p:nvSpPr>
        <p:spPr>
          <a:xfrm>
            <a:off x="1127300" y="4435263"/>
            <a:ext cx="69075" cy="75925"/>
          </a:xfrm>
          <a:custGeom>
            <a:rect b="b" l="l" r="r" t="t"/>
            <a:pathLst>
              <a:path extrusionOk="0" h="3037" w="2763">
                <a:moveTo>
                  <a:pt x="1415" y="1"/>
                </a:moveTo>
                <a:cubicBezTo>
                  <a:pt x="662" y="1"/>
                  <a:pt x="0" y="663"/>
                  <a:pt x="0" y="1530"/>
                </a:cubicBezTo>
                <a:cubicBezTo>
                  <a:pt x="0" y="2375"/>
                  <a:pt x="662" y="3037"/>
                  <a:pt x="1415" y="3037"/>
                </a:cubicBezTo>
                <a:cubicBezTo>
                  <a:pt x="2191" y="3037"/>
                  <a:pt x="2762" y="2375"/>
                  <a:pt x="2762" y="1530"/>
                </a:cubicBezTo>
                <a:cubicBezTo>
                  <a:pt x="2762" y="663"/>
                  <a:pt x="2191" y="1"/>
                  <a:pt x="14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9"/>
          <p:cNvSpPr/>
          <p:nvPr/>
        </p:nvSpPr>
        <p:spPr>
          <a:xfrm>
            <a:off x="1231725" y="1748738"/>
            <a:ext cx="109575" cy="118725"/>
          </a:xfrm>
          <a:custGeom>
            <a:rect b="b" l="l" r="r" t="t"/>
            <a:pathLst>
              <a:path extrusionOk="0" h="4749" w="4383">
                <a:moveTo>
                  <a:pt x="2191" y="1"/>
                </a:moveTo>
                <a:cubicBezTo>
                  <a:pt x="959" y="1"/>
                  <a:pt x="0" y="1028"/>
                  <a:pt x="0" y="2374"/>
                </a:cubicBezTo>
                <a:cubicBezTo>
                  <a:pt x="0" y="3698"/>
                  <a:pt x="959" y="4748"/>
                  <a:pt x="2191" y="4748"/>
                </a:cubicBezTo>
                <a:cubicBezTo>
                  <a:pt x="3333" y="4748"/>
                  <a:pt x="4383" y="3698"/>
                  <a:pt x="4383" y="2374"/>
                </a:cubicBezTo>
                <a:cubicBezTo>
                  <a:pt x="4383" y="1028"/>
                  <a:pt x="3333" y="1"/>
                  <a:pt x="2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9"/>
          <p:cNvSpPr/>
          <p:nvPr/>
        </p:nvSpPr>
        <p:spPr>
          <a:xfrm>
            <a:off x="404300" y="3646088"/>
            <a:ext cx="26275" cy="73650"/>
          </a:xfrm>
          <a:custGeom>
            <a:rect b="b" l="l" r="r" t="t"/>
            <a:pathLst>
              <a:path extrusionOk="0" h="2946" w="1051">
                <a:moveTo>
                  <a:pt x="1" y="1"/>
                </a:moveTo>
                <a:lnTo>
                  <a:pt x="1" y="571"/>
                </a:lnTo>
                <a:lnTo>
                  <a:pt x="1" y="1507"/>
                </a:lnTo>
                <a:lnTo>
                  <a:pt x="1" y="2945"/>
                </a:lnTo>
                <a:cubicBezTo>
                  <a:pt x="571" y="2740"/>
                  <a:pt x="1051" y="2169"/>
                  <a:pt x="1051" y="1507"/>
                </a:cubicBezTo>
                <a:cubicBezTo>
                  <a:pt x="1051" y="754"/>
                  <a:pt x="571" y="183"/>
                  <a:pt x="1" y="1"/>
                </a:cubicBezTo>
                <a:close/>
              </a:path>
            </a:pathLst>
          </a:custGeom>
          <a:solidFill>
            <a:srgbClr val="79A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9"/>
          <p:cNvSpPr/>
          <p:nvPr/>
        </p:nvSpPr>
        <p:spPr>
          <a:xfrm>
            <a:off x="361500" y="3646088"/>
            <a:ext cx="42825" cy="73650"/>
          </a:xfrm>
          <a:custGeom>
            <a:rect b="b" l="l" r="r" t="t"/>
            <a:pathLst>
              <a:path extrusionOk="0" h="2946" w="1713">
                <a:moveTo>
                  <a:pt x="1325" y="1"/>
                </a:moveTo>
                <a:cubicBezTo>
                  <a:pt x="571" y="1"/>
                  <a:pt x="1" y="663"/>
                  <a:pt x="1" y="1507"/>
                </a:cubicBezTo>
                <a:cubicBezTo>
                  <a:pt x="1" y="2283"/>
                  <a:pt x="571" y="2945"/>
                  <a:pt x="1325" y="2945"/>
                </a:cubicBezTo>
                <a:lnTo>
                  <a:pt x="1713" y="2945"/>
                </a:lnTo>
                <a:lnTo>
                  <a:pt x="1713" y="1507"/>
                </a:lnTo>
                <a:lnTo>
                  <a:pt x="1713" y="571"/>
                </a:lnTo>
                <a:lnTo>
                  <a:pt x="171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9"/>
          <p:cNvSpPr/>
          <p:nvPr/>
        </p:nvSpPr>
        <p:spPr>
          <a:xfrm>
            <a:off x="5808775" y="337000"/>
            <a:ext cx="137550" cy="150100"/>
          </a:xfrm>
          <a:custGeom>
            <a:rect b="b" l="l" r="r" t="t"/>
            <a:pathLst>
              <a:path extrusionOk="0" h="6004" w="5502">
                <a:moveTo>
                  <a:pt x="2763" y="0"/>
                </a:moveTo>
                <a:cubicBezTo>
                  <a:pt x="1233" y="0"/>
                  <a:pt x="1" y="1347"/>
                  <a:pt x="1" y="3059"/>
                </a:cubicBezTo>
                <a:cubicBezTo>
                  <a:pt x="1" y="4680"/>
                  <a:pt x="1233" y="6003"/>
                  <a:pt x="2763" y="6003"/>
                </a:cubicBezTo>
                <a:cubicBezTo>
                  <a:pt x="4269" y="6003"/>
                  <a:pt x="5502" y="4680"/>
                  <a:pt x="5502" y="3059"/>
                </a:cubicBezTo>
                <a:cubicBezTo>
                  <a:pt x="5502" y="1347"/>
                  <a:pt x="4269" y="0"/>
                  <a:pt x="27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9"/>
          <p:cNvSpPr/>
          <p:nvPr/>
        </p:nvSpPr>
        <p:spPr>
          <a:xfrm>
            <a:off x="836850" y="2564163"/>
            <a:ext cx="78775" cy="66225"/>
          </a:xfrm>
          <a:custGeom>
            <a:rect b="b" l="l" r="r" t="t"/>
            <a:pathLst>
              <a:path extrusionOk="0" h="2649" w="3151">
                <a:moveTo>
                  <a:pt x="1529" y="1"/>
                </a:moveTo>
                <a:cubicBezTo>
                  <a:pt x="685" y="1"/>
                  <a:pt x="0" y="572"/>
                  <a:pt x="0" y="1325"/>
                </a:cubicBezTo>
                <a:cubicBezTo>
                  <a:pt x="0" y="2078"/>
                  <a:pt x="685" y="2649"/>
                  <a:pt x="1529" y="2649"/>
                </a:cubicBezTo>
                <a:cubicBezTo>
                  <a:pt x="2397" y="2649"/>
                  <a:pt x="3150" y="2078"/>
                  <a:pt x="3150" y="1325"/>
                </a:cubicBezTo>
                <a:cubicBezTo>
                  <a:pt x="3150" y="572"/>
                  <a:pt x="2397" y="1"/>
                  <a:pt x="1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44675" y="2642338"/>
            <a:ext cx="121000" cy="105025"/>
          </a:xfrm>
          <a:custGeom>
            <a:rect b="b" l="l" r="r" t="t"/>
            <a:pathLst>
              <a:path extrusionOk="0" h="4201" w="4840">
                <a:moveTo>
                  <a:pt x="2374" y="1"/>
                </a:moveTo>
                <a:cubicBezTo>
                  <a:pt x="1051" y="1"/>
                  <a:pt x="1" y="960"/>
                  <a:pt x="1" y="2101"/>
                </a:cubicBezTo>
                <a:cubicBezTo>
                  <a:pt x="1" y="3333"/>
                  <a:pt x="1051" y="4201"/>
                  <a:pt x="2374" y="4201"/>
                </a:cubicBezTo>
                <a:cubicBezTo>
                  <a:pt x="3812" y="4201"/>
                  <a:pt x="4840" y="3333"/>
                  <a:pt x="4840" y="2101"/>
                </a:cubicBezTo>
                <a:cubicBezTo>
                  <a:pt x="4840" y="960"/>
                  <a:pt x="3812" y="1"/>
                  <a:pt x="237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6107238" y="2537925"/>
            <a:ext cx="106725" cy="118700"/>
          </a:xfrm>
          <a:custGeom>
            <a:rect b="b" l="l" r="r" t="t"/>
            <a:pathLst>
              <a:path extrusionOk="0" h="4748" w="4269">
                <a:moveTo>
                  <a:pt x="2192" y="0"/>
                </a:moveTo>
                <a:cubicBezTo>
                  <a:pt x="936" y="0"/>
                  <a:pt x="0" y="1141"/>
                  <a:pt x="0" y="2374"/>
                </a:cubicBezTo>
                <a:cubicBezTo>
                  <a:pt x="0" y="3698"/>
                  <a:pt x="936" y="4748"/>
                  <a:pt x="2192" y="4748"/>
                </a:cubicBezTo>
                <a:cubicBezTo>
                  <a:pt x="3333" y="4748"/>
                  <a:pt x="4269" y="3698"/>
                  <a:pt x="4269" y="2374"/>
                </a:cubicBezTo>
                <a:cubicBezTo>
                  <a:pt x="4269" y="1141"/>
                  <a:pt x="3333" y="0"/>
                  <a:pt x="2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p:nvPr/>
        </p:nvSpPr>
        <p:spPr>
          <a:xfrm>
            <a:off x="183475" y="740438"/>
            <a:ext cx="68500" cy="75925"/>
          </a:xfrm>
          <a:custGeom>
            <a:rect b="b" l="l" r="r" t="t"/>
            <a:pathLst>
              <a:path extrusionOk="0" h="3037" w="2740">
                <a:moveTo>
                  <a:pt x="1415" y="0"/>
                </a:moveTo>
                <a:cubicBezTo>
                  <a:pt x="662" y="0"/>
                  <a:pt x="0" y="662"/>
                  <a:pt x="0" y="1530"/>
                </a:cubicBezTo>
                <a:cubicBezTo>
                  <a:pt x="0" y="2374"/>
                  <a:pt x="662" y="3036"/>
                  <a:pt x="1415" y="3036"/>
                </a:cubicBezTo>
                <a:cubicBezTo>
                  <a:pt x="2169" y="3036"/>
                  <a:pt x="2739" y="2374"/>
                  <a:pt x="2739" y="1530"/>
                </a:cubicBezTo>
                <a:cubicBezTo>
                  <a:pt x="2739" y="662"/>
                  <a:pt x="2169" y="0"/>
                  <a:pt x="14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9"/>
          <p:cNvSpPr/>
          <p:nvPr/>
        </p:nvSpPr>
        <p:spPr>
          <a:xfrm>
            <a:off x="5694625" y="3646088"/>
            <a:ext cx="81075" cy="71350"/>
          </a:xfrm>
          <a:custGeom>
            <a:rect b="b" l="l" r="r" t="t"/>
            <a:pathLst>
              <a:path extrusionOk="0" h="2854" w="3243">
                <a:moveTo>
                  <a:pt x="1530" y="1"/>
                </a:moveTo>
                <a:cubicBezTo>
                  <a:pt x="1142" y="1"/>
                  <a:pt x="846" y="92"/>
                  <a:pt x="572" y="366"/>
                </a:cubicBezTo>
                <a:cubicBezTo>
                  <a:pt x="1" y="845"/>
                  <a:pt x="92" y="1804"/>
                  <a:pt x="663" y="2374"/>
                </a:cubicBezTo>
                <a:cubicBezTo>
                  <a:pt x="960" y="2648"/>
                  <a:pt x="1416" y="2854"/>
                  <a:pt x="1804" y="2854"/>
                </a:cubicBezTo>
                <a:cubicBezTo>
                  <a:pt x="2101" y="2854"/>
                  <a:pt x="2466" y="2740"/>
                  <a:pt x="2763" y="2466"/>
                </a:cubicBezTo>
                <a:cubicBezTo>
                  <a:pt x="3242" y="1895"/>
                  <a:pt x="3242" y="1028"/>
                  <a:pt x="2672" y="457"/>
                </a:cubicBezTo>
                <a:cubicBezTo>
                  <a:pt x="2283" y="92"/>
                  <a:pt x="1895" y="1"/>
                  <a:pt x="15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9"/>
          <p:cNvSpPr/>
          <p:nvPr/>
        </p:nvSpPr>
        <p:spPr>
          <a:xfrm>
            <a:off x="4487750" y="352688"/>
            <a:ext cx="109600" cy="118725"/>
          </a:xfrm>
          <a:custGeom>
            <a:rect b="b" l="l" r="r" t="t"/>
            <a:pathLst>
              <a:path extrusionOk="0" h="4749" w="4384">
                <a:moveTo>
                  <a:pt x="2192" y="1"/>
                </a:moveTo>
                <a:cubicBezTo>
                  <a:pt x="1051" y="1"/>
                  <a:pt x="1" y="1028"/>
                  <a:pt x="1" y="2375"/>
                </a:cubicBezTo>
                <a:cubicBezTo>
                  <a:pt x="1" y="3607"/>
                  <a:pt x="1051" y="4748"/>
                  <a:pt x="2192" y="4748"/>
                </a:cubicBezTo>
                <a:cubicBezTo>
                  <a:pt x="3424" y="4748"/>
                  <a:pt x="4383" y="3607"/>
                  <a:pt x="4383" y="2375"/>
                </a:cubicBezTo>
                <a:cubicBezTo>
                  <a:pt x="4383" y="1028"/>
                  <a:pt x="3424" y="1"/>
                  <a:pt x="21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p:nvPr/>
        </p:nvSpPr>
        <p:spPr>
          <a:xfrm>
            <a:off x="2670275" y="913913"/>
            <a:ext cx="78200" cy="66775"/>
          </a:xfrm>
          <a:custGeom>
            <a:rect b="b" l="l" r="r" t="t"/>
            <a:pathLst>
              <a:path extrusionOk="0" h="2671" w="3128">
                <a:moveTo>
                  <a:pt x="1530" y="0"/>
                </a:moveTo>
                <a:cubicBezTo>
                  <a:pt x="663" y="0"/>
                  <a:pt x="1" y="571"/>
                  <a:pt x="1" y="1324"/>
                </a:cubicBezTo>
                <a:cubicBezTo>
                  <a:pt x="1" y="2100"/>
                  <a:pt x="663" y="2671"/>
                  <a:pt x="1530" y="2671"/>
                </a:cubicBezTo>
                <a:cubicBezTo>
                  <a:pt x="2375" y="2671"/>
                  <a:pt x="3128" y="2100"/>
                  <a:pt x="3128" y="1324"/>
                </a:cubicBezTo>
                <a:cubicBezTo>
                  <a:pt x="3128" y="571"/>
                  <a:pt x="2375" y="0"/>
                  <a:pt x="15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9"/>
          <p:cNvSpPr/>
          <p:nvPr/>
        </p:nvSpPr>
        <p:spPr>
          <a:xfrm>
            <a:off x="1925888" y="1335063"/>
            <a:ext cx="121575" cy="104450"/>
          </a:xfrm>
          <a:custGeom>
            <a:rect b="b" l="l" r="r" t="t"/>
            <a:pathLst>
              <a:path extrusionOk="0" h="4178" w="4863">
                <a:moveTo>
                  <a:pt x="2397" y="0"/>
                </a:moveTo>
                <a:cubicBezTo>
                  <a:pt x="1050" y="0"/>
                  <a:pt x="0" y="936"/>
                  <a:pt x="0" y="2077"/>
                </a:cubicBezTo>
                <a:cubicBezTo>
                  <a:pt x="0" y="3310"/>
                  <a:pt x="1050" y="4177"/>
                  <a:pt x="2397" y="4177"/>
                </a:cubicBezTo>
                <a:cubicBezTo>
                  <a:pt x="3721" y="4177"/>
                  <a:pt x="4862" y="3310"/>
                  <a:pt x="4862" y="2077"/>
                </a:cubicBezTo>
                <a:cubicBezTo>
                  <a:pt x="4862" y="936"/>
                  <a:pt x="3721" y="0"/>
                  <a:pt x="2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9"/>
          <p:cNvSpPr/>
          <p:nvPr/>
        </p:nvSpPr>
        <p:spPr>
          <a:xfrm>
            <a:off x="1716750" y="897363"/>
            <a:ext cx="109600" cy="116425"/>
          </a:xfrm>
          <a:custGeom>
            <a:rect b="b" l="l" r="r" t="t"/>
            <a:pathLst>
              <a:path extrusionOk="0" h="4657" w="4384">
                <a:moveTo>
                  <a:pt x="2192" y="0"/>
                </a:moveTo>
                <a:cubicBezTo>
                  <a:pt x="959" y="0"/>
                  <a:pt x="1" y="1050"/>
                  <a:pt x="1" y="2283"/>
                </a:cubicBezTo>
                <a:cubicBezTo>
                  <a:pt x="1" y="3607"/>
                  <a:pt x="959" y="4657"/>
                  <a:pt x="2192" y="4657"/>
                </a:cubicBezTo>
                <a:cubicBezTo>
                  <a:pt x="3333" y="4657"/>
                  <a:pt x="4383" y="3607"/>
                  <a:pt x="4383" y="2283"/>
                </a:cubicBezTo>
                <a:cubicBezTo>
                  <a:pt x="4383" y="1050"/>
                  <a:pt x="3333" y="0"/>
                  <a:pt x="2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9"/>
          <p:cNvSpPr/>
          <p:nvPr/>
        </p:nvSpPr>
        <p:spPr>
          <a:xfrm>
            <a:off x="6709800" y="1172963"/>
            <a:ext cx="52525" cy="73650"/>
          </a:xfrm>
          <a:custGeom>
            <a:rect b="b" l="l" r="r" t="t"/>
            <a:pathLst>
              <a:path extrusionOk="0" h="2946" w="2101">
                <a:moveTo>
                  <a:pt x="959" y="1"/>
                </a:moveTo>
                <a:lnTo>
                  <a:pt x="0" y="2192"/>
                </a:lnTo>
                <a:cubicBezTo>
                  <a:pt x="183" y="2671"/>
                  <a:pt x="662" y="2945"/>
                  <a:pt x="1233" y="2945"/>
                </a:cubicBezTo>
                <a:cubicBezTo>
                  <a:pt x="1529" y="2945"/>
                  <a:pt x="1895" y="2854"/>
                  <a:pt x="2100" y="2580"/>
                </a:cubicBezTo>
                <a:lnTo>
                  <a:pt x="1529" y="960"/>
                </a:lnTo>
                <a:lnTo>
                  <a:pt x="2009" y="206"/>
                </a:lnTo>
                <a:cubicBezTo>
                  <a:pt x="1712" y="92"/>
                  <a:pt x="1529" y="1"/>
                  <a:pt x="12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9"/>
          <p:cNvSpPr/>
          <p:nvPr/>
        </p:nvSpPr>
        <p:spPr>
          <a:xfrm>
            <a:off x="6705225" y="1172963"/>
            <a:ext cx="28550" cy="54825"/>
          </a:xfrm>
          <a:custGeom>
            <a:rect b="b" l="l" r="r" t="t"/>
            <a:pathLst>
              <a:path extrusionOk="0" h="2193" w="1142">
                <a:moveTo>
                  <a:pt x="1142" y="1"/>
                </a:moveTo>
                <a:cubicBezTo>
                  <a:pt x="480" y="92"/>
                  <a:pt x="1" y="777"/>
                  <a:pt x="1" y="1439"/>
                </a:cubicBezTo>
                <a:cubicBezTo>
                  <a:pt x="1" y="1713"/>
                  <a:pt x="92" y="2010"/>
                  <a:pt x="183" y="2192"/>
                </a:cubicBezTo>
                <a:lnTo>
                  <a:pt x="114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9"/>
          <p:cNvSpPr/>
          <p:nvPr/>
        </p:nvSpPr>
        <p:spPr>
          <a:xfrm>
            <a:off x="6748025" y="1178113"/>
            <a:ext cx="26275" cy="59375"/>
          </a:xfrm>
          <a:custGeom>
            <a:rect b="b" l="l" r="r" t="t"/>
            <a:pathLst>
              <a:path extrusionOk="0" h="2375" w="1051">
                <a:moveTo>
                  <a:pt x="480" y="0"/>
                </a:moveTo>
                <a:lnTo>
                  <a:pt x="0" y="754"/>
                </a:lnTo>
                <a:lnTo>
                  <a:pt x="571" y="2374"/>
                </a:lnTo>
                <a:cubicBezTo>
                  <a:pt x="845" y="2077"/>
                  <a:pt x="1050" y="1712"/>
                  <a:pt x="1050" y="1233"/>
                </a:cubicBezTo>
                <a:cubicBezTo>
                  <a:pt x="1050" y="754"/>
                  <a:pt x="845" y="274"/>
                  <a:pt x="4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6833625" y="1643738"/>
            <a:ext cx="69075" cy="76500"/>
          </a:xfrm>
          <a:custGeom>
            <a:rect b="b" l="l" r="r" t="t"/>
            <a:pathLst>
              <a:path extrusionOk="0" h="3060" w="2763">
                <a:moveTo>
                  <a:pt x="1415" y="1"/>
                </a:moveTo>
                <a:cubicBezTo>
                  <a:pt x="662" y="1"/>
                  <a:pt x="0" y="663"/>
                  <a:pt x="0" y="1530"/>
                </a:cubicBezTo>
                <a:cubicBezTo>
                  <a:pt x="0" y="2375"/>
                  <a:pt x="662" y="3059"/>
                  <a:pt x="1415" y="3059"/>
                </a:cubicBezTo>
                <a:cubicBezTo>
                  <a:pt x="2192" y="3059"/>
                  <a:pt x="2762" y="2375"/>
                  <a:pt x="2762" y="1530"/>
                </a:cubicBezTo>
                <a:cubicBezTo>
                  <a:pt x="2762" y="663"/>
                  <a:pt x="2192" y="1"/>
                  <a:pt x="14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1091350" y="3277463"/>
            <a:ext cx="71350" cy="75925"/>
          </a:xfrm>
          <a:custGeom>
            <a:rect b="b" l="l" r="r" t="t"/>
            <a:pathLst>
              <a:path extrusionOk="0" h="3037" w="2854">
                <a:moveTo>
                  <a:pt x="1438" y="0"/>
                </a:moveTo>
                <a:cubicBezTo>
                  <a:pt x="662" y="0"/>
                  <a:pt x="0" y="754"/>
                  <a:pt x="0" y="1507"/>
                </a:cubicBezTo>
                <a:cubicBezTo>
                  <a:pt x="0" y="2374"/>
                  <a:pt x="662" y="3036"/>
                  <a:pt x="1438" y="3036"/>
                </a:cubicBezTo>
                <a:cubicBezTo>
                  <a:pt x="1621" y="3036"/>
                  <a:pt x="1803" y="3036"/>
                  <a:pt x="1918" y="2945"/>
                </a:cubicBezTo>
                <a:lnTo>
                  <a:pt x="2579" y="2374"/>
                </a:lnTo>
                <a:cubicBezTo>
                  <a:pt x="2762" y="2078"/>
                  <a:pt x="2853" y="1804"/>
                  <a:pt x="2853" y="1507"/>
                </a:cubicBezTo>
                <a:cubicBezTo>
                  <a:pt x="2853" y="754"/>
                  <a:pt x="2191" y="0"/>
                  <a:pt x="14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1139275" y="3336813"/>
            <a:ext cx="16575" cy="14275"/>
          </a:xfrm>
          <a:custGeom>
            <a:rect b="b" l="l" r="r" t="t"/>
            <a:pathLst>
              <a:path extrusionOk="0" h="571" w="663">
                <a:moveTo>
                  <a:pt x="662" y="0"/>
                </a:moveTo>
                <a:lnTo>
                  <a:pt x="1" y="571"/>
                </a:lnTo>
                <a:cubicBezTo>
                  <a:pt x="274" y="480"/>
                  <a:pt x="571" y="274"/>
                  <a:pt x="6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6850175" y="2036338"/>
            <a:ext cx="106725" cy="116425"/>
          </a:xfrm>
          <a:custGeom>
            <a:rect b="b" l="l" r="r" t="t"/>
            <a:pathLst>
              <a:path extrusionOk="0" h="4657" w="4269">
                <a:moveTo>
                  <a:pt x="2100" y="1"/>
                </a:moveTo>
                <a:cubicBezTo>
                  <a:pt x="959" y="1"/>
                  <a:pt x="0" y="1051"/>
                  <a:pt x="0" y="2283"/>
                </a:cubicBezTo>
                <a:cubicBezTo>
                  <a:pt x="0" y="3607"/>
                  <a:pt x="959" y="4657"/>
                  <a:pt x="2100" y="4657"/>
                </a:cubicBezTo>
                <a:cubicBezTo>
                  <a:pt x="3333" y="4657"/>
                  <a:pt x="4269" y="3607"/>
                  <a:pt x="4269" y="2283"/>
                </a:cubicBezTo>
                <a:cubicBezTo>
                  <a:pt x="4269" y="1051"/>
                  <a:pt x="3333" y="1"/>
                  <a:pt x="21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412500" y="3108563"/>
            <a:ext cx="23975" cy="71350"/>
          </a:xfrm>
          <a:custGeom>
            <a:rect b="b" l="l" r="r" t="t"/>
            <a:pathLst>
              <a:path extrusionOk="0" h="2854" w="959">
                <a:moveTo>
                  <a:pt x="959" y="0"/>
                </a:moveTo>
                <a:cubicBezTo>
                  <a:pt x="480" y="183"/>
                  <a:pt x="0" y="753"/>
                  <a:pt x="0" y="1415"/>
                </a:cubicBezTo>
                <a:cubicBezTo>
                  <a:pt x="0" y="2100"/>
                  <a:pt x="388" y="2671"/>
                  <a:pt x="959" y="2853"/>
                </a:cubicBezTo>
                <a:lnTo>
                  <a:pt x="95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6436450" y="3106263"/>
            <a:ext cx="47400" cy="75925"/>
          </a:xfrm>
          <a:custGeom>
            <a:rect b="b" l="l" r="r" t="t"/>
            <a:pathLst>
              <a:path extrusionOk="0" h="3037" w="1896">
                <a:moveTo>
                  <a:pt x="480" y="1"/>
                </a:moveTo>
                <a:cubicBezTo>
                  <a:pt x="275" y="1"/>
                  <a:pt x="183" y="92"/>
                  <a:pt x="1" y="92"/>
                </a:cubicBezTo>
                <a:lnTo>
                  <a:pt x="1" y="2945"/>
                </a:lnTo>
                <a:cubicBezTo>
                  <a:pt x="92" y="3037"/>
                  <a:pt x="275" y="3037"/>
                  <a:pt x="480" y="3037"/>
                </a:cubicBezTo>
                <a:cubicBezTo>
                  <a:pt x="1233" y="3037"/>
                  <a:pt x="1895" y="2375"/>
                  <a:pt x="1895" y="1507"/>
                </a:cubicBezTo>
                <a:cubicBezTo>
                  <a:pt x="1895" y="663"/>
                  <a:pt x="1233" y="1"/>
                  <a:pt x="4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9"/>
          <p:cNvSpPr/>
          <p:nvPr/>
        </p:nvSpPr>
        <p:spPr>
          <a:xfrm>
            <a:off x="6640750" y="2854063"/>
            <a:ext cx="107300" cy="118700"/>
          </a:xfrm>
          <a:custGeom>
            <a:rect b="b" l="l" r="r" t="t"/>
            <a:pathLst>
              <a:path extrusionOk="0" h="4748" w="4292">
                <a:moveTo>
                  <a:pt x="2100" y="0"/>
                </a:moveTo>
                <a:cubicBezTo>
                  <a:pt x="959" y="0"/>
                  <a:pt x="0" y="1141"/>
                  <a:pt x="0" y="2374"/>
                </a:cubicBezTo>
                <a:cubicBezTo>
                  <a:pt x="0" y="3721"/>
                  <a:pt x="959" y="4748"/>
                  <a:pt x="2100" y="4748"/>
                </a:cubicBezTo>
                <a:cubicBezTo>
                  <a:pt x="3333" y="4748"/>
                  <a:pt x="4291" y="3721"/>
                  <a:pt x="4291" y="2374"/>
                </a:cubicBezTo>
                <a:cubicBezTo>
                  <a:pt x="4291" y="1141"/>
                  <a:pt x="3333" y="0"/>
                  <a:pt x="21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9"/>
          <p:cNvSpPr/>
          <p:nvPr/>
        </p:nvSpPr>
        <p:spPr>
          <a:xfrm>
            <a:off x="6640750" y="4796488"/>
            <a:ext cx="107300" cy="116425"/>
          </a:xfrm>
          <a:custGeom>
            <a:rect b="b" l="l" r="r" t="t"/>
            <a:pathLst>
              <a:path extrusionOk="0" h="4657" w="4292">
                <a:moveTo>
                  <a:pt x="2100" y="0"/>
                </a:moveTo>
                <a:cubicBezTo>
                  <a:pt x="959" y="0"/>
                  <a:pt x="0" y="1050"/>
                  <a:pt x="0" y="2283"/>
                </a:cubicBezTo>
                <a:cubicBezTo>
                  <a:pt x="0" y="3630"/>
                  <a:pt x="959" y="4657"/>
                  <a:pt x="2100" y="4657"/>
                </a:cubicBezTo>
                <a:cubicBezTo>
                  <a:pt x="3333" y="4657"/>
                  <a:pt x="4291" y="3630"/>
                  <a:pt x="4291" y="2283"/>
                </a:cubicBezTo>
                <a:cubicBezTo>
                  <a:pt x="4291" y="1050"/>
                  <a:pt x="3333" y="0"/>
                  <a:pt x="2100" y="0"/>
                </a:cubicBezTo>
                <a:close/>
              </a:path>
            </a:pathLst>
          </a:custGeom>
          <a:solidFill>
            <a:srgbClr val="79A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6077525" y="4280638"/>
            <a:ext cx="75925" cy="66775"/>
          </a:xfrm>
          <a:custGeom>
            <a:rect b="b" l="l" r="r" t="t"/>
            <a:pathLst>
              <a:path extrusionOk="0" h="2671" w="3037">
                <a:moveTo>
                  <a:pt x="1507" y="0"/>
                </a:moveTo>
                <a:cubicBezTo>
                  <a:pt x="663" y="0"/>
                  <a:pt x="1" y="571"/>
                  <a:pt x="1" y="1324"/>
                </a:cubicBezTo>
                <a:cubicBezTo>
                  <a:pt x="1" y="2009"/>
                  <a:pt x="663" y="2671"/>
                  <a:pt x="1507" y="2671"/>
                </a:cubicBezTo>
                <a:cubicBezTo>
                  <a:pt x="2375" y="2671"/>
                  <a:pt x="3037" y="2009"/>
                  <a:pt x="3037" y="1324"/>
                </a:cubicBezTo>
                <a:cubicBezTo>
                  <a:pt x="3037" y="571"/>
                  <a:pt x="2375" y="0"/>
                  <a:pt x="15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6324625" y="4161938"/>
            <a:ext cx="90175" cy="104450"/>
          </a:xfrm>
          <a:custGeom>
            <a:rect b="b" l="l" r="r" t="t"/>
            <a:pathLst>
              <a:path extrusionOk="0" h="4178" w="3607">
                <a:moveTo>
                  <a:pt x="2465" y="1"/>
                </a:moveTo>
                <a:cubicBezTo>
                  <a:pt x="1141" y="1"/>
                  <a:pt x="0" y="936"/>
                  <a:pt x="0" y="2078"/>
                </a:cubicBezTo>
                <a:cubicBezTo>
                  <a:pt x="0" y="3219"/>
                  <a:pt x="1141" y="4178"/>
                  <a:pt x="2465" y="4178"/>
                </a:cubicBezTo>
                <a:cubicBezTo>
                  <a:pt x="2853" y="4178"/>
                  <a:pt x="3241" y="4086"/>
                  <a:pt x="3515" y="3995"/>
                </a:cubicBezTo>
                <a:lnTo>
                  <a:pt x="3607" y="275"/>
                </a:lnTo>
                <a:cubicBezTo>
                  <a:pt x="3333" y="92"/>
                  <a:pt x="2853" y="1"/>
                  <a:pt x="24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6412500" y="4168788"/>
            <a:ext cx="35975" cy="93050"/>
          </a:xfrm>
          <a:custGeom>
            <a:rect b="b" l="l" r="r" t="t"/>
            <a:pathLst>
              <a:path extrusionOk="0" h="3722" w="1439">
                <a:moveTo>
                  <a:pt x="92" y="1"/>
                </a:moveTo>
                <a:lnTo>
                  <a:pt x="0" y="3721"/>
                </a:lnTo>
                <a:cubicBezTo>
                  <a:pt x="868" y="3333"/>
                  <a:pt x="1438" y="2671"/>
                  <a:pt x="1438" y="1804"/>
                </a:cubicBezTo>
                <a:cubicBezTo>
                  <a:pt x="1438" y="1051"/>
                  <a:pt x="868" y="297"/>
                  <a:pt x="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6997400" y="4247538"/>
            <a:ext cx="45100" cy="114150"/>
          </a:xfrm>
          <a:custGeom>
            <a:rect b="b" l="l" r="r" t="t"/>
            <a:pathLst>
              <a:path extrusionOk="0" h="4566" w="1804">
                <a:moveTo>
                  <a:pt x="1803" y="0"/>
                </a:moveTo>
                <a:lnTo>
                  <a:pt x="1803" y="0"/>
                </a:lnTo>
                <a:cubicBezTo>
                  <a:pt x="776" y="183"/>
                  <a:pt x="0" y="1142"/>
                  <a:pt x="0" y="2283"/>
                </a:cubicBezTo>
                <a:cubicBezTo>
                  <a:pt x="0" y="3424"/>
                  <a:pt x="776" y="4360"/>
                  <a:pt x="1712" y="4565"/>
                </a:cubicBezTo>
                <a:lnTo>
                  <a:pt x="18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7040200" y="4245263"/>
            <a:ext cx="66775" cy="118700"/>
          </a:xfrm>
          <a:custGeom>
            <a:rect b="b" l="l" r="r" t="t"/>
            <a:pathLst>
              <a:path extrusionOk="0" h="4748" w="2671">
                <a:moveTo>
                  <a:pt x="479" y="0"/>
                </a:moveTo>
                <a:cubicBezTo>
                  <a:pt x="388" y="0"/>
                  <a:pt x="205" y="91"/>
                  <a:pt x="91" y="91"/>
                </a:cubicBezTo>
                <a:lnTo>
                  <a:pt x="0" y="4656"/>
                </a:lnTo>
                <a:cubicBezTo>
                  <a:pt x="91" y="4748"/>
                  <a:pt x="297" y="4748"/>
                  <a:pt x="479" y="4748"/>
                </a:cubicBezTo>
                <a:cubicBezTo>
                  <a:pt x="1712" y="4748"/>
                  <a:pt x="2671" y="3698"/>
                  <a:pt x="2671" y="2374"/>
                </a:cubicBezTo>
                <a:cubicBezTo>
                  <a:pt x="2671" y="1141"/>
                  <a:pt x="1712" y="0"/>
                  <a:pt x="4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808300" y="1016038"/>
            <a:ext cx="14300" cy="57100"/>
          </a:xfrm>
          <a:custGeom>
            <a:rect b="b" l="l" r="r" t="t"/>
            <a:pathLst>
              <a:path extrusionOk="0" h="2284" w="572">
                <a:moveTo>
                  <a:pt x="572" y="1"/>
                </a:moveTo>
                <a:lnTo>
                  <a:pt x="572" y="1"/>
                </a:lnTo>
                <a:cubicBezTo>
                  <a:pt x="206" y="298"/>
                  <a:pt x="1" y="663"/>
                  <a:pt x="1" y="1142"/>
                </a:cubicBezTo>
                <a:cubicBezTo>
                  <a:pt x="1" y="1622"/>
                  <a:pt x="206" y="2010"/>
                  <a:pt x="480" y="2284"/>
                </a:cubicBezTo>
                <a:lnTo>
                  <a:pt x="572" y="1"/>
                </a:lnTo>
                <a:close/>
              </a:path>
            </a:pathLst>
          </a:custGeom>
          <a:solidFill>
            <a:srgbClr val="79A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820300" y="1009213"/>
            <a:ext cx="57075" cy="73625"/>
          </a:xfrm>
          <a:custGeom>
            <a:rect b="b" l="l" r="r" t="t"/>
            <a:pathLst>
              <a:path extrusionOk="0" h="2945" w="2283">
                <a:moveTo>
                  <a:pt x="959" y="0"/>
                </a:moveTo>
                <a:cubicBezTo>
                  <a:pt x="571" y="0"/>
                  <a:pt x="297" y="91"/>
                  <a:pt x="92" y="274"/>
                </a:cubicBezTo>
                <a:lnTo>
                  <a:pt x="0" y="2557"/>
                </a:lnTo>
                <a:cubicBezTo>
                  <a:pt x="297" y="2853"/>
                  <a:pt x="571" y="2945"/>
                  <a:pt x="959" y="2945"/>
                </a:cubicBezTo>
                <a:cubicBezTo>
                  <a:pt x="1712" y="2945"/>
                  <a:pt x="2283" y="2283"/>
                  <a:pt x="2283" y="1415"/>
                </a:cubicBezTo>
                <a:cubicBezTo>
                  <a:pt x="2283" y="662"/>
                  <a:pt x="1712" y="0"/>
                  <a:pt x="9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549250" y="1218063"/>
            <a:ext cx="102150" cy="117000"/>
          </a:xfrm>
          <a:custGeom>
            <a:rect b="b" l="l" r="r" t="t"/>
            <a:pathLst>
              <a:path extrusionOk="0" h="4680" w="4086">
                <a:moveTo>
                  <a:pt x="2009" y="0"/>
                </a:moveTo>
                <a:cubicBezTo>
                  <a:pt x="1050" y="0"/>
                  <a:pt x="297" y="571"/>
                  <a:pt x="0" y="1438"/>
                </a:cubicBezTo>
                <a:lnTo>
                  <a:pt x="1050" y="3424"/>
                </a:lnTo>
                <a:lnTo>
                  <a:pt x="1438" y="4291"/>
                </a:lnTo>
                <a:lnTo>
                  <a:pt x="1712" y="4679"/>
                </a:lnTo>
                <a:lnTo>
                  <a:pt x="2009" y="4679"/>
                </a:lnTo>
                <a:cubicBezTo>
                  <a:pt x="3150" y="4679"/>
                  <a:pt x="4086" y="3629"/>
                  <a:pt x="4086" y="2283"/>
                </a:cubicBezTo>
                <a:cubicBezTo>
                  <a:pt x="4086" y="1050"/>
                  <a:pt x="3150" y="0"/>
                  <a:pt x="20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544675" y="1254013"/>
            <a:ext cx="47400" cy="81050"/>
          </a:xfrm>
          <a:custGeom>
            <a:rect b="b" l="l" r="r" t="t"/>
            <a:pathLst>
              <a:path extrusionOk="0" h="3242" w="1896">
                <a:moveTo>
                  <a:pt x="183" y="0"/>
                </a:moveTo>
                <a:cubicBezTo>
                  <a:pt x="1" y="274"/>
                  <a:pt x="1" y="571"/>
                  <a:pt x="1" y="845"/>
                </a:cubicBezTo>
                <a:cubicBezTo>
                  <a:pt x="1" y="2100"/>
                  <a:pt x="754" y="3036"/>
                  <a:pt x="1895" y="3241"/>
                </a:cubicBezTo>
                <a:lnTo>
                  <a:pt x="1621" y="2853"/>
                </a:lnTo>
                <a:lnTo>
                  <a:pt x="1233" y="1986"/>
                </a:lnTo>
                <a:lnTo>
                  <a:pt x="18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371475" y="4716025"/>
            <a:ext cx="9982529" cy="653400"/>
          </a:xfrm>
          <a:custGeom>
            <a:rect b="b" l="l" r="r" t="t"/>
            <a:pathLst>
              <a:path extrusionOk="0" h="26136" w="285317">
                <a:moveTo>
                  <a:pt x="235155" y="1"/>
                </a:moveTo>
                <a:cubicBezTo>
                  <a:pt x="235107" y="1"/>
                  <a:pt x="235058" y="1"/>
                  <a:pt x="235010" y="1"/>
                </a:cubicBezTo>
                <a:cubicBezTo>
                  <a:pt x="206762" y="194"/>
                  <a:pt x="172638" y="310"/>
                  <a:pt x="138841" y="310"/>
                </a:cubicBezTo>
                <a:cubicBezTo>
                  <a:pt x="108572" y="310"/>
                  <a:pt x="78564" y="217"/>
                  <a:pt x="53275" y="1"/>
                </a:cubicBezTo>
                <a:cubicBezTo>
                  <a:pt x="50421" y="1"/>
                  <a:pt x="47272" y="1"/>
                  <a:pt x="44898" y="1507"/>
                </a:cubicBezTo>
                <a:cubicBezTo>
                  <a:pt x="42227" y="3219"/>
                  <a:pt x="40903" y="6164"/>
                  <a:pt x="38712" y="8355"/>
                </a:cubicBezTo>
                <a:cubicBezTo>
                  <a:pt x="35676" y="11299"/>
                  <a:pt x="31385" y="12555"/>
                  <a:pt x="27208" y="13582"/>
                </a:cubicBezTo>
                <a:cubicBezTo>
                  <a:pt x="18261" y="15773"/>
                  <a:pt x="9130" y="17576"/>
                  <a:pt x="0" y="18923"/>
                </a:cubicBezTo>
                <a:lnTo>
                  <a:pt x="0" y="26136"/>
                </a:lnTo>
                <a:lnTo>
                  <a:pt x="285317" y="26136"/>
                </a:lnTo>
                <a:cubicBezTo>
                  <a:pt x="281058" y="25293"/>
                  <a:pt x="256803" y="1"/>
                  <a:pt x="235155" y="1"/>
                </a:cubicBezTo>
                <a:close/>
              </a:path>
            </a:pathLst>
          </a:custGeom>
          <a:solidFill>
            <a:srgbClr val="FFFB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8849425" y="4278663"/>
            <a:ext cx="99900" cy="116425"/>
          </a:xfrm>
          <a:custGeom>
            <a:rect b="b" l="l" r="r" t="t"/>
            <a:pathLst>
              <a:path extrusionOk="0" h="4657" w="3996">
                <a:moveTo>
                  <a:pt x="2192" y="0"/>
                </a:moveTo>
                <a:cubicBezTo>
                  <a:pt x="1051" y="0"/>
                  <a:pt x="1" y="1027"/>
                  <a:pt x="1" y="2283"/>
                </a:cubicBezTo>
                <a:cubicBezTo>
                  <a:pt x="1" y="3607"/>
                  <a:pt x="1051" y="4657"/>
                  <a:pt x="2192" y="4657"/>
                </a:cubicBezTo>
                <a:cubicBezTo>
                  <a:pt x="2945" y="4657"/>
                  <a:pt x="3607" y="4269"/>
                  <a:pt x="3995" y="3698"/>
                </a:cubicBezTo>
                <a:lnTo>
                  <a:pt x="3995" y="936"/>
                </a:lnTo>
                <a:cubicBezTo>
                  <a:pt x="3607" y="365"/>
                  <a:pt x="2945" y="0"/>
                  <a:pt x="2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8747300" y="4511463"/>
            <a:ext cx="69075" cy="75925"/>
          </a:xfrm>
          <a:custGeom>
            <a:rect b="b" l="l" r="r" t="t"/>
            <a:pathLst>
              <a:path extrusionOk="0" h="3037" w="2763">
                <a:moveTo>
                  <a:pt x="1415" y="1"/>
                </a:moveTo>
                <a:cubicBezTo>
                  <a:pt x="662" y="1"/>
                  <a:pt x="0" y="663"/>
                  <a:pt x="0" y="1530"/>
                </a:cubicBezTo>
                <a:cubicBezTo>
                  <a:pt x="0" y="2375"/>
                  <a:pt x="662" y="3037"/>
                  <a:pt x="1415" y="3037"/>
                </a:cubicBezTo>
                <a:cubicBezTo>
                  <a:pt x="2191" y="3037"/>
                  <a:pt x="2762" y="2375"/>
                  <a:pt x="2762" y="1530"/>
                </a:cubicBezTo>
                <a:cubicBezTo>
                  <a:pt x="2762" y="663"/>
                  <a:pt x="2191" y="1"/>
                  <a:pt x="14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8851725" y="1824938"/>
            <a:ext cx="109575" cy="118725"/>
          </a:xfrm>
          <a:custGeom>
            <a:rect b="b" l="l" r="r" t="t"/>
            <a:pathLst>
              <a:path extrusionOk="0" h="4749" w="4383">
                <a:moveTo>
                  <a:pt x="2191" y="1"/>
                </a:moveTo>
                <a:cubicBezTo>
                  <a:pt x="959" y="1"/>
                  <a:pt x="0" y="1028"/>
                  <a:pt x="0" y="2374"/>
                </a:cubicBezTo>
                <a:cubicBezTo>
                  <a:pt x="0" y="3698"/>
                  <a:pt x="959" y="4748"/>
                  <a:pt x="2191" y="4748"/>
                </a:cubicBezTo>
                <a:cubicBezTo>
                  <a:pt x="3333" y="4748"/>
                  <a:pt x="4383" y="3698"/>
                  <a:pt x="4383" y="2374"/>
                </a:cubicBezTo>
                <a:cubicBezTo>
                  <a:pt x="4383" y="1028"/>
                  <a:pt x="3333" y="1"/>
                  <a:pt x="2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7981500" y="3722288"/>
            <a:ext cx="42825" cy="73650"/>
          </a:xfrm>
          <a:custGeom>
            <a:rect b="b" l="l" r="r" t="t"/>
            <a:pathLst>
              <a:path extrusionOk="0" h="2946" w="1713">
                <a:moveTo>
                  <a:pt x="1325" y="1"/>
                </a:moveTo>
                <a:cubicBezTo>
                  <a:pt x="571" y="1"/>
                  <a:pt x="1" y="663"/>
                  <a:pt x="1" y="1507"/>
                </a:cubicBezTo>
                <a:cubicBezTo>
                  <a:pt x="1" y="2283"/>
                  <a:pt x="571" y="2945"/>
                  <a:pt x="1325" y="2945"/>
                </a:cubicBezTo>
                <a:lnTo>
                  <a:pt x="1713" y="2945"/>
                </a:lnTo>
                <a:lnTo>
                  <a:pt x="1713" y="1507"/>
                </a:lnTo>
                <a:lnTo>
                  <a:pt x="1713" y="571"/>
                </a:lnTo>
                <a:lnTo>
                  <a:pt x="171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8456850" y="2640363"/>
            <a:ext cx="78775" cy="66225"/>
          </a:xfrm>
          <a:custGeom>
            <a:rect b="b" l="l" r="r" t="t"/>
            <a:pathLst>
              <a:path extrusionOk="0" h="2649" w="3151">
                <a:moveTo>
                  <a:pt x="1529" y="1"/>
                </a:moveTo>
                <a:cubicBezTo>
                  <a:pt x="685" y="1"/>
                  <a:pt x="0" y="572"/>
                  <a:pt x="0" y="1325"/>
                </a:cubicBezTo>
                <a:cubicBezTo>
                  <a:pt x="0" y="2078"/>
                  <a:pt x="685" y="2649"/>
                  <a:pt x="1529" y="2649"/>
                </a:cubicBezTo>
                <a:cubicBezTo>
                  <a:pt x="2397" y="2649"/>
                  <a:pt x="3150" y="2078"/>
                  <a:pt x="3150" y="1325"/>
                </a:cubicBezTo>
                <a:cubicBezTo>
                  <a:pt x="3150" y="572"/>
                  <a:pt x="2397" y="1"/>
                  <a:pt x="1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8164675" y="2718538"/>
            <a:ext cx="121000" cy="105025"/>
          </a:xfrm>
          <a:custGeom>
            <a:rect b="b" l="l" r="r" t="t"/>
            <a:pathLst>
              <a:path extrusionOk="0" h="4201" w="4840">
                <a:moveTo>
                  <a:pt x="2374" y="1"/>
                </a:moveTo>
                <a:cubicBezTo>
                  <a:pt x="1051" y="1"/>
                  <a:pt x="1" y="960"/>
                  <a:pt x="1" y="2101"/>
                </a:cubicBezTo>
                <a:cubicBezTo>
                  <a:pt x="1" y="3333"/>
                  <a:pt x="1051" y="4201"/>
                  <a:pt x="2374" y="4201"/>
                </a:cubicBezTo>
                <a:cubicBezTo>
                  <a:pt x="3812" y="4201"/>
                  <a:pt x="4840" y="3333"/>
                  <a:pt x="4840" y="2101"/>
                </a:cubicBezTo>
                <a:cubicBezTo>
                  <a:pt x="4840" y="960"/>
                  <a:pt x="3812" y="1"/>
                  <a:pt x="237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7803475" y="816638"/>
            <a:ext cx="68500" cy="75925"/>
          </a:xfrm>
          <a:custGeom>
            <a:rect b="b" l="l" r="r" t="t"/>
            <a:pathLst>
              <a:path extrusionOk="0" h="3037" w="2740">
                <a:moveTo>
                  <a:pt x="1415" y="0"/>
                </a:moveTo>
                <a:cubicBezTo>
                  <a:pt x="662" y="0"/>
                  <a:pt x="0" y="662"/>
                  <a:pt x="0" y="1530"/>
                </a:cubicBezTo>
                <a:cubicBezTo>
                  <a:pt x="0" y="2374"/>
                  <a:pt x="662" y="3036"/>
                  <a:pt x="1415" y="3036"/>
                </a:cubicBezTo>
                <a:cubicBezTo>
                  <a:pt x="2169" y="3036"/>
                  <a:pt x="2739" y="2374"/>
                  <a:pt x="2739" y="1530"/>
                </a:cubicBezTo>
                <a:cubicBezTo>
                  <a:pt x="2739" y="662"/>
                  <a:pt x="2169" y="0"/>
                  <a:pt x="14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8759275" y="3413013"/>
            <a:ext cx="16575" cy="14275"/>
          </a:xfrm>
          <a:custGeom>
            <a:rect b="b" l="l" r="r" t="t"/>
            <a:pathLst>
              <a:path extrusionOk="0" h="571" w="663">
                <a:moveTo>
                  <a:pt x="662" y="0"/>
                </a:moveTo>
                <a:lnTo>
                  <a:pt x="1" y="571"/>
                </a:lnTo>
                <a:cubicBezTo>
                  <a:pt x="274" y="480"/>
                  <a:pt x="571" y="274"/>
                  <a:pt x="6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8440300" y="1085413"/>
            <a:ext cx="57075" cy="73625"/>
          </a:xfrm>
          <a:custGeom>
            <a:rect b="b" l="l" r="r" t="t"/>
            <a:pathLst>
              <a:path extrusionOk="0" h="2945" w="2283">
                <a:moveTo>
                  <a:pt x="959" y="0"/>
                </a:moveTo>
                <a:cubicBezTo>
                  <a:pt x="571" y="0"/>
                  <a:pt x="297" y="91"/>
                  <a:pt x="92" y="274"/>
                </a:cubicBezTo>
                <a:lnTo>
                  <a:pt x="0" y="2557"/>
                </a:lnTo>
                <a:cubicBezTo>
                  <a:pt x="297" y="2853"/>
                  <a:pt x="571" y="2945"/>
                  <a:pt x="959" y="2945"/>
                </a:cubicBezTo>
                <a:cubicBezTo>
                  <a:pt x="1712" y="2945"/>
                  <a:pt x="2283" y="2283"/>
                  <a:pt x="2283" y="1415"/>
                </a:cubicBezTo>
                <a:cubicBezTo>
                  <a:pt x="2283" y="662"/>
                  <a:pt x="1712" y="0"/>
                  <a:pt x="9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8169250" y="1294263"/>
            <a:ext cx="102150" cy="117000"/>
          </a:xfrm>
          <a:custGeom>
            <a:rect b="b" l="l" r="r" t="t"/>
            <a:pathLst>
              <a:path extrusionOk="0" h="4680" w="4086">
                <a:moveTo>
                  <a:pt x="2009" y="0"/>
                </a:moveTo>
                <a:cubicBezTo>
                  <a:pt x="1050" y="0"/>
                  <a:pt x="297" y="571"/>
                  <a:pt x="0" y="1438"/>
                </a:cubicBezTo>
                <a:lnTo>
                  <a:pt x="1050" y="3424"/>
                </a:lnTo>
                <a:lnTo>
                  <a:pt x="1438" y="4291"/>
                </a:lnTo>
                <a:lnTo>
                  <a:pt x="1712" y="4679"/>
                </a:lnTo>
                <a:lnTo>
                  <a:pt x="2009" y="4679"/>
                </a:lnTo>
                <a:cubicBezTo>
                  <a:pt x="3150" y="4679"/>
                  <a:pt x="4086" y="3629"/>
                  <a:pt x="4086" y="2283"/>
                </a:cubicBezTo>
                <a:cubicBezTo>
                  <a:pt x="4086" y="1050"/>
                  <a:pt x="3150" y="0"/>
                  <a:pt x="200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8164675" y="1330213"/>
            <a:ext cx="47400" cy="81050"/>
          </a:xfrm>
          <a:custGeom>
            <a:rect b="b" l="l" r="r" t="t"/>
            <a:pathLst>
              <a:path extrusionOk="0" h="3242" w="1896">
                <a:moveTo>
                  <a:pt x="183" y="0"/>
                </a:moveTo>
                <a:cubicBezTo>
                  <a:pt x="1" y="274"/>
                  <a:pt x="1" y="571"/>
                  <a:pt x="1" y="845"/>
                </a:cubicBezTo>
                <a:cubicBezTo>
                  <a:pt x="1" y="2100"/>
                  <a:pt x="754" y="3036"/>
                  <a:pt x="1895" y="3241"/>
                </a:cubicBezTo>
                <a:lnTo>
                  <a:pt x="1621" y="2853"/>
                </a:lnTo>
                <a:lnTo>
                  <a:pt x="1233" y="1986"/>
                </a:lnTo>
                <a:lnTo>
                  <a:pt x="18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1849688" y="2630463"/>
            <a:ext cx="121575" cy="104450"/>
          </a:xfrm>
          <a:custGeom>
            <a:rect b="b" l="l" r="r" t="t"/>
            <a:pathLst>
              <a:path extrusionOk="0" h="4178" w="4863">
                <a:moveTo>
                  <a:pt x="2397" y="0"/>
                </a:moveTo>
                <a:cubicBezTo>
                  <a:pt x="1050" y="0"/>
                  <a:pt x="0" y="936"/>
                  <a:pt x="0" y="2077"/>
                </a:cubicBezTo>
                <a:cubicBezTo>
                  <a:pt x="0" y="3310"/>
                  <a:pt x="1050" y="4177"/>
                  <a:pt x="2397" y="4177"/>
                </a:cubicBezTo>
                <a:cubicBezTo>
                  <a:pt x="3721" y="4177"/>
                  <a:pt x="4862" y="3310"/>
                  <a:pt x="4862" y="2077"/>
                </a:cubicBezTo>
                <a:cubicBezTo>
                  <a:pt x="4862" y="936"/>
                  <a:pt x="3721" y="0"/>
                  <a:pt x="2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1">
    <p:bg>
      <p:bgPr>
        <a:solidFill>
          <a:schemeClr val="lt1"/>
        </a:solidFill>
      </p:bgPr>
    </p:bg>
    <p:spTree>
      <p:nvGrpSpPr>
        <p:cNvPr id="2194" name="Shape 2194"/>
        <p:cNvGrpSpPr/>
        <p:nvPr/>
      </p:nvGrpSpPr>
      <p:grpSpPr>
        <a:xfrm>
          <a:off x="0" y="0"/>
          <a:ext cx="0" cy="0"/>
          <a:chOff x="0" y="0"/>
          <a:chExt cx="0" cy="0"/>
        </a:xfrm>
      </p:grpSpPr>
      <p:sp>
        <p:nvSpPr>
          <p:cNvPr id="2195" name="Google Shape;2195;p30"/>
          <p:cNvSpPr/>
          <p:nvPr/>
        </p:nvSpPr>
        <p:spPr>
          <a:xfrm>
            <a:off x="273900" y="267000"/>
            <a:ext cx="8596200" cy="4609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30"/>
          <p:cNvSpPr/>
          <p:nvPr/>
        </p:nvSpPr>
        <p:spPr>
          <a:xfrm rot="1728205">
            <a:off x="2812869" y="839240"/>
            <a:ext cx="117987" cy="112308"/>
          </a:xfrm>
          <a:custGeom>
            <a:rect b="b" l="l" r="r" t="t"/>
            <a:pathLst>
              <a:path extrusionOk="0" h="5082" w="5339">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30"/>
          <p:cNvSpPr/>
          <p:nvPr/>
        </p:nvSpPr>
        <p:spPr>
          <a:xfrm rot="1728205">
            <a:off x="3422469" y="3658640"/>
            <a:ext cx="117987" cy="112308"/>
          </a:xfrm>
          <a:custGeom>
            <a:rect b="b" l="l" r="r" t="t"/>
            <a:pathLst>
              <a:path extrusionOk="0" h="5082" w="5339">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30"/>
          <p:cNvSpPr/>
          <p:nvPr/>
        </p:nvSpPr>
        <p:spPr>
          <a:xfrm rot="1728205">
            <a:off x="6013269" y="686840"/>
            <a:ext cx="117987" cy="112308"/>
          </a:xfrm>
          <a:custGeom>
            <a:rect b="b" l="l" r="r" t="t"/>
            <a:pathLst>
              <a:path extrusionOk="0" h="5082" w="5339">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30"/>
          <p:cNvSpPr/>
          <p:nvPr/>
        </p:nvSpPr>
        <p:spPr>
          <a:xfrm rot="1728205">
            <a:off x="4336869" y="458240"/>
            <a:ext cx="117987" cy="112308"/>
          </a:xfrm>
          <a:custGeom>
            <a:rect b="b" l="l" r="r" t="t"/>
            <a:pathLst>
              <a:path extrusionOk="0" h="5082" w="5339">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30"/>
          <p:cNvSpPr/>
          <p:nvPr/>
        </p:nvSpPr>
        <p:spPr>
          <a:xfrm>
            <a:off x="3702999" y="759388"/>
            <a:ext cx="298949" cy="272031"/>
          </a:xfrm>
          <a:custGeom>
            <a:rect b="b" l="l" r="r" t="t"/>
            <a:pathLst>
              <a:path extrusionOk="0" h="12097" w="13294">
                <a:moveTo>
                  <a:pt x="4952" y="0"/>
                </a:moveTo>
                <a:cubicBezTo>
                  <a:pt x="4761" y="0"/>
                  <a:pt x="4520" y="86"/>
                  <a:pt x="4466" y="209"/>
                </a:cubicBezTo>
                <a:cubicBezTo>
                  <a:pt x="4466" y="735"/>
                  <a:pt x="4240" y="1236"/>
                  <a:pt x="4140" y="1663"/>
                </a:cubicBezTo>
                <a:cubicBezTo>
                  <a:pt x="3940" y="1462"/>
                  <a:pt x="3714" y="1362"/>
                  <a:pt x="3614" y="1136"/>
                </a:cubicBezTo>
                <a:cubicBezTo>
                  <a:pt x="3585" y="1078"/>
                  <a:pt x="3503" y="1054"/>
                  <a:pt x="3407" y="1054"/>
                </a:cubicBezTo>
                <a:cubicBezTo>
                  <a:pt x="3171" y="1054"/>
                  <a:pt x="2845" y="1201"/>
                  <a:pt x="2987" y="1362"/>
                </a:cubicBezTo>
                <a:cubicBezTo>
                  <a:pt x="3213" y="1763"/>
                  <a:pt x="3514" y="2089"/>
                  <a:pt x="3714" y="2389"/>
                </a:cubicBezTo>
                <a:cubicBezTo>
                  <a:pt x="3087" y="2490"/>
                  <a:pt x="2461" y="2815"/>
                  <a:pt x="1834" y="2916"/>
                </a:cubicBezTo>
                <a:cubicBezTo>
                  <a:pt x="1376" y="3007"/>
                  <a:pt x="1504" y="3455"/>
                  <a:pt x="1855" y="3455"/>
                </a:cubicBezTo>
                <a:cubicBezTo>
                  <a:pt x="1888" y="3455"/>
                  <a:pt x="1923" y="3451"/>
                  <a:pt x="1960" y="3442"/>
                </a:cubicBezTo>
                <a:cubicBezTo>
                  <a:pt x="2586" y="3241"/>
                  <a:pt x="3213" y="2815"/>
                  <a:pt x="3940" y="2815"/>
                </a:cubicBezTo>
                <a:lnTo>
                  <a:pt x="4140" y="2815"/>
                </a:lnTo>
                <a:cubicBezTo>
                  <a:pt x="4341" y="3116"/>
                  <a:pt x="4666" y="3442"/>
                  <a:pt x="4867" y="3642"/>
                </a:cubicBezTo>
                <a:cubicBezTo>
                  <a:pt x="5393" y="4169"/>
                  <a:pt x="5719" y="4896"/>
                  <a:pt x="6220" y="5322"/>
                </a:cubicBezTo>
                <a:cubicBezTo>
                  <a:pt x="5393" y="5948"/>
                  <a:pt x="4140" y="6575"/>
                  <a:pt x="3213" y="7101"/>
                </a:cubicBezTo>
                <a:cubicBezTo>
                  <a:pt x="2461" y="6775"/>
                  <a:pt x="1634" y="6374"/>
                  <a:pt x="907" y="5948"/>
                </a:cubicBezTo>
                <a:cubicBezTo>
                  <a:pt x="861" y="5934"/>
                  <a:pt x="810" y="5928"/>
                  <a:pt x="756" y="5928"/>
                </a:cubicBezTo>
                <a:cubicBezTo>
                  <a:pt x="425" y="5928"/>
                  <a:pt x="0" y="6163"/>
                  <a:pt x="280" y="6249"/>
                </a:cubicBezTo>
                <a:cubicBezTo>
                  <a:pt x="1007" y="6775"/>
                  <a:pt x="1834" y="7101"/>
                  <a:pt x="2586" y="7402"/>
                </a:cubicBezTo>
                <a:cubicBezTo>
                  <a:pt x="1960" y="7728"/>
                  <a:pt x="1333" y="8028"/>
                  <a:pt x="807" y="8254"/>
                </a:cubicBezTo>
                <a:cubicBezTo>
                  <a:pt x="384" y="8496"/>
                  <a:pt x="576" y="8819"/>
                  <a:pt x="876" y="8819"/>
                </a:cubicBezTo>
                <a:cubicBezTo>
                  <a:pt x="949" y="8819"/>
                  <a:pt x="1029" y="8800"/>
                  <a:pt x="1107" y="8755"/>
                </a:cubicBezTo>
                <a:cubicBezTo>
                  <a:pt x="1534" y="8455"/>
                  <a:pt x="2060" y="8254"/>
                  <a:pt x="2586" y="8028"/>
                </a:cubicBezTo>
                <a:lnTo>
                  <a:pt x="2586" y="8028"/>
                </a:lnTo>
                <a:cubicBezTo>
                  <a:pt x="2361" y="8655"/>
                  <a:pt x="2160" y="9282"/>
                  <a:pt x="1960" y="10008"/>
                </a:cubicBezTo>
                <a:cubicBezTo>
                  <a:pt x="1906" y="10147"/>
                  <a:pt x="2011" y="10208"/>
                  <a:pt x="2158" y="10208"/>
                </a:cubicBezTo>
                <a:cubicBezTo>
                  <a:pt x="2356" y="10208"/>
                  <a:pt x="2629" y="10096"/>
                  <a:pt x="2686" y="9908"/>
                </a:cubicBezTo>
                <a:cubicBezTo>
                  <a:pt x="2987" y="9181"/>
                  <a:pt x="3213" y="8354"/>
                  <a:pt x="3413" y="7627"/>
                </a:cubicBezTo>
                <a:cubicBezTo>
                  <a:pt x="4399" y="7134"/>
                  <a:pt x="5561" y="6466"/>
                  <a:pt x="6466" y="5868"/>
                </a:cubicBezTo>
                <a:lnTo>
                  <a:pt x="6466" y="5868"/>
                </a:lnTo>
                <a:cubicBezTo>
                  <a:pt x="6453" y="5893"/>
                  <a:pt x="6446" y="5921"/>
                  <a:pt x="6446" y="5948"/>
                </a:cubicBezTo>
                <a:cubicBezTo>
                  <a:pt x="6446" y="7201"/>
                  <a:pt x="6546" y="8354"/>
                  <a:pt x="6646" y="9607"/>
                </a:cubicBezTo>
                <a:cubicBezTo>
                  <a:pt x="5493" y="9708"/>
                  <a:pt x="4967" y="11161"/>
                  <a:pt x="4341" y="11888"/>
                </a:cubicBezTo>
                <a:cubicBezTo>
                  <a:pt x="4249" y="12037"/>
                  <a:pt x="4350" y="12097"/>
                  <a:pt x="4497" y="12097"/>
                </a:cubicBezTo>
                <a:cubicBezTo>
                  <a:pt x="4672" y="12097"/>
                  <a:pt x="4913" y="12011"/>
                  <a:pt x="4967" y="11888"/>
                </a:cubicBezTo>
                <a:cubicBezTo>
                  <a:pt x="5193" y="11587"/>
                  <a:pt x="5393" y="11262"/>
                  <a:pt x="5594" y="10961"/>
                </a:cubicBezTo>
                <a:cubicBezTo>
                  <a:pt x="5819" y="10635"/>
                  <a:pt x="6220" y="9908"/>
                  <a:pt x="6646" y="9908"/>
                </a:cubicBezTo>
                <a:cubicBezTo>
                  <a:pt x="6747" y="10635"/>
                  <a:pt x="6847" y="11262"/>
                  <a:pt x="6847" y="11888"/>
                </a:cubicBezTo>
                <a:cubicBezTo>
                  <a:pt x="6847" y="12027"/>
                  <a:pt x="6983" y="12088"/>
                  <a:pt x="7139" y="12088"/>
                </a:cubicBezTo>
                <a:cubicBezTo>
                  <a:pt x="7350" y="12088"/>
                  <a:pt x="7599" y="11975"/>
                  <a:pt x="7599" y="11788"/>
                </a:cubicBezTo>
                <a:cubicBezTo>
                  <a:pt x="7599" y="11161"/>
                  <a:pt x="7473" y="10635"/>
                  <a:pt x="7473" y="10008"/>
                </a:cubicBezTo>
                <a:lnTo>
                  <a:pt x="7473" y="10008"/>
                </a:lnTo>
                <a:cubicBezTo>
                  <a:pt x="8100" y="10535"/>
                  <a:pt x="8727" y="11061"/>
                  <a:pt x="9478" y="11387"/>
                </a:cubicBezTo>
                <a:cubicBezTo>
                  <a:pt x="9514" y="11404"/>
                  <a:pt x="9562" y="11412"/>
                  <a:pt x="9617" y="11412"/>
                </a:cubicBezTo>
                <a:cubicBezTo>
                  <a:pt x="9876" y="11412"/>
                  <a:pt x="10288" y="11244"/>
                  <a:pt x="10205" y="11161"/>
                </a:cubicBezTo>
                <a:cubicBezTo>
                  <a:pt x="9253" y="10635"/>
                  <a:pt x="8426" y="10008"/>
                  <a:pt x="7699" y="9507"/>
                </a:cubicBezTo>
                <a:cubicBezTo>
                  <a:pt x="7649" y="9445"/>
                  <a:pt x="7592" y="9413"/>
                  <a:pt x="7536" y="9413"/>
                </a:cubicBezTo>
                <a:cubicBezTo>
                  <a:pt x="7480" y="9413"/>
                  <a:pt x="7423" y="9445"/>
                  <a:pt x="7373" y="9507"/>
                </a:cubicBezTo>
                <a:cubicBezTo>
                  <a:pt x="7273" y="8254"/>
                  <a:pt x="7173" y="7101"/>
                  <a:pt x="7173" y="5848"/>
                </a:cubicBezTo>
                <a:lnTo>
                  <a:pt x="7173" y="5848"/>
                </a:lnTo>
                <a:cubicBezTo>
                  <a:pt x="8000" y="6049"/>
                  <a:pt x="8852" y="6249"/>
                  <a:pt x="9779" y="6475"/>
                </a:cubicBezTo>
                <a:cubicBezTo>
                  <a:pt x="9679" y="6575"/>
                  <a:pt x="9679" y="6575"/>
                  <a:pt x="9679" y="6675"/>
                </a:cubicBezTo>
                <a:lnTo>
                  <a:pt x="9779" y="6675"/>
                </a:lnTo>
                <a:lnTo>
                  <a:pt x="9779" y="6876"/>
                </a:lnTo>
                <a:cubicBezTo>
                  <a:pt x="10105" y="7627"/>
                  <a:pt x="10406" y="8354"/>
                  <a:pt x="10832" y="8981"/>
                </a:cubicBezTo>
                <a:cubicBezTo>
                  <a:pt x="10890" y="9068"/>
                  <a:pt x="10993" y="9105"/>
                  <a:pt x="11104" y="9105"/>
                </a:cubicBezTo>
                <a:cubicBezTo>
                  <a:pt x="11376" y="9105"/>
                  <a:pt x="11701" y="8886"/>
                  <a:pt x="11559" y="8655"/>
                </a:cubicBezTo>
                <a:cubicBezTo>
                  <a:pt x="11133" y="8028"/>
                  <a:pt x="10832" y="7402"/>
                  <a:pt x="10506" y="6775"/>
                </a:cubicBezTo>
                <a:lnTo>
                  <a:pt x="10506" y="6775"/>
                </a:lnTo>
                <a:cubicBezTo>
                  <a:pt x="11133" y="6876"/>
                  <a:pt x="11859" y="7101"/>
                  <a:pt x="12486" y="7201"/>
                </a:cubicBezTo>
                <a:cubicBezTo>
                  <a:pt x="12520" y="7212"/>
                  <a:pt x="12556" y="7217"/>
                  <a:pt x="12593" y="7217"/>
                </a:cubicBezTo>
                <a:cubicBezTo>
                  <a:pt x="12911" y="7217"/>
                  <a:pt x="13294" y="6865"/>
                  <a:pt x="12912" y="6775"/>
                </a:cubicBezTo>
                <a:cubicBezTo>
                  <a:pt x="12185" y="6675"/>
                  <a:pt x="11358" y="6475"/>
                  <a:pt x="10606" y="6249"/>
                </a:cubicBezTo>
                <a:cubicBezTo>
                  <a:pt x="11133" y="5522"/>
                  <a:pt x="11985" y="4996"/>
                  <a:pt x="12611" y="4369"/>
                </a:cubicBezTo>
                <a:cubicBezTo>
                  <a:pt x="12640" y="4341"/>
                  <a:pt x="12609" y="4328"/>
                  <a:pt x="12548" y="4328"/>
                </a:cubicBezTo>
                <a:cubicBezTo>
                  <a:pt x="12396" y="4328"/>
                  <a:pt x="12056" y="4405"/>
                  <a:pt x="11985" y="4495"/>
                </a:cubicBezTo>
                <a:lnTo>
                  <a:pt x="10105" y="6049"/>
                </a:lnTo>
                <a:cubicBezTo>
                  <a:pt x="9253" y="5848"/>
                  <a:pt x="8326" y="5622"/>
                  <a:pt x="7373" y="5422"/>
                </a:cubicBezTo>
                <a:cubicBezTo>
                  <a:pt x="7799" y="4495"/>
                  <a:pt x="8326" y="3642"/>
                  <a:pt x="8727" y="2815"/>
                </a:cubicBezTo>
                <a:cubicBezTo>
                  <a:pt x="9478" y="2389"/>
                  <a:pt x="10205" y="2389"/>
                  <a:pt x="11032" y="2189"/>
                </a:cubicBezTo>
                <a:cubicBezTo>
                  <a:pt x="11414" y="2099"/>
                  <a:pt x="11373" y="1748"/>
                  <a:pt x="11054" y="1748"/>
                </a:cubicBezTo>
                <a:cubicBezTo>
                  <a:pt x="11017" y="1748"/>
                  <a:pt x="10976" y="1752"/>
                  <a:pt x="10932" y="1763"/>
                </a:cubicBezTo>
                <a:cubicBezTo>
                  <a:pt x="10306" y="1988"/>
                  <a:pt x="9579" y="1988"/>
                  <a:pt x="8952" y="2189"/>
                </a:cubicBezTo>
                <a:cubicBezTo>
                  <a:pt x="9153" y="1763"/>
                  <a:pt x="9353" y="1362"/>
                  <a:pt x="9579" y="835"/>
                </a:cubicBezTo>
                <a:cubicBezTo>
                  <a:pt x="9579" y="750"/>
                  <a:pt x="9489" y="715"/>
                  <a:pt x="9373" y="715"/>
                </a:cubicBezTo>
                <a:cubicBezTo>
                  <a:pt x="9181" y="715"/>
                  <a:pt x="8914" y="811"/>
                  <a:pt x="8852" y="936"/>
                </a:cubicBezTo>
                <a:cubicBezTo>
                  <a:pt x="8727" y="1236"/>
                  <a:pt x="8626" y="1562"/>
                  <a:pt x="8426" y="1763"/>
                </a:cubicBezTo>
                <a:cubicBezTo>
                  <a:pt x="8225" y="1236"/>
                  <a:pt x="7900" y="735"/>
                  <a:pt x="7599" y="209"/>
                </a:cubicBezTo>
                <a:cubicBezTo>
                  <a:pt x="7562" y="142"/>
                  <a:pt x="7472" y="115"/>
                  <a:pt x="7366" y="115"/>
                </a:cubicBezTo>
                <a:cubicBezTo>
                  <a:pt x="7115" y="115"/>
                  <a:pt x="6776" y="268"/>
                  <a:pt x="6847" y="409"/>
                </a:cubicBezTo>
                <a:cubicBezTo>
                  <a:pt x="7273" y="1136"/>
                  <a:pt x="7699" y="1863"/>
                  <a:pt x="8100" y="2715"/>
                </a:cubicBezTo>
                <a:cubicBezTo>
                  <a:pt x="7699" y="3442"/>
                  <a:pt x="7273" y="4269"/>
                  <a:pt x="6847" y="4996"/>
                </a:cubicBezTo>
                <a:cubicBezTo>
                  <a:pt x="6346" y="4595"/>
                  <a:pt x="6020" y="3968"/>
                  <a:pt x="5594" y="3442"/>
                </a:cubicBezTo>
                <a:cubicBezTo>
                  <a:pt x="5293" y="3116"/>
                  <a:pt x="4967" y="2715"/>
                  <a:pt x="4666" y="2389"/>
                </a:cubicBezTo>
                <a:cubicBezTo>
                  <a:pt x="4666" y="1663"/>
                  <a:pt x="5092" y="936"/>
                  <a:pt x="5193" y="209"/>
                </a:cubicBezTo>
                <a:cubicBezTo>
                  <a:pt x="5238" y="60"/>
                  <a:pt x="5112" y="0"/>
                  <a:pt x="49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30"/>
          <p:cNvSpPr/>
          <p:nvPr/>
        </p:nvSpPr>
        <p:spPr>
          <a:xfrm>
            <a:off x="2722399" y="4264588"/>
            <a:ext cx="298949" cy="272031"/>
          </a:xfrm>
          <a:custGeom>
            <a:rect b="b" l="l" r="r" t="t"/>
            <a:pathLst>
              <a:path extrusionOk="0" h="12097" w="13294">
                <a:moveTo>
                  <a:pt x="4952" y="0"/>
                </a:moveTo>
                <a:cubicBezTo>
                  <a:pt x="4761" y="0"/>
                  <a:pt x="4520" y="86"/>
                  <a:pt x="4466" y="209"/>
                </a:cubicBezTo>
                <a:cubicBezTo>
                  <a:pt x="4466" y="735"/>
                  <a:pt x="4240" y="1236"/>
                  <a:pt x="4140" y="1663"/>
                </a:cubicBezTo>
                <a:cubicBezTo>
                  <a:pt x="3940" y="1462"/>
                  <a:pt x="3714" y="1362"/>
                  <a:pt x="3614" y="1136"/>
                </a:cubicBezTo>
                <a:cubicBezTo>
                  <a:pt x="3585" y="1078"/>
                  <a:pt x="3503" y="1054"/>
                  <a:pt x="3407" y="1054"/>
                </a:cubicBezTo>
                <a:cubicBezTo>
                  <a:pt x="3171" y="1054"/>
                  <a:pt x="2845" y="1201"/>
                  <a:pt x="2987" y="1362"/>
                </a:cubicBezTo>
                <a:cubicBezTo>
                  <a:pt x="3213" y="1763"/>
                  <a:pt x="3514" y="2089"/>
                  <a:pt x="3714" y="2389"/>
                </a:cubicBezTo>
                <a:cubicBezTo>
                  <a:pt x="3087" y="2490"/>
                  <a:pt x="2461" y="2815"/>
                  <a:pt x="1834" y="2916"/>
                </a:cubicBezTo>
                <a:cubicBezTo>
                  <a:pt x="1376" y="3007"/>
                  <a:pt x="1504" y="3455"/>
                  <a:pt x="1855" y="3455"/>
                </a:cubicBezTo>
                <a:cubicBezTo>
                  <a:pt x="1888" y="3455"/>
                  <a:pt x="1923" y="3451"/>
                  <a:pt x="1960" y="3442"/>
                </a:cubicBezTo>
                <a:cubicBezTo>
                  <a:pt x="2586" y="3241"/>
                  <a:pt x="3213" y="2815"/>
                  <a:pt x="3940" y="2815"/>
                </a:cubicBezTo>
                <a:lnTo>
                  <a:pt x="4140" y="2815"/>
                </a:lnTo>
                <a:cubicBezTo>
                  <a:pt x="4341" y="3116"/>
                  <a:pt x="4666" y="3442"/>
                  <a:pt x="4867" y="3642"/>
                </a:cubicBezTo>
                <a:cubicBezTo>
                  <a:pt x="5393" y="4169"/>
                  <a:pt x="5719" y="4896"/>
                  <a:pt x="6220" y="5322"/>
                </a:cubicBezTo>
                <a:cubicBezTo>
                  <a:pt x="5393" y="5948"/>
                  <a:pt x="4140" y="6575"/>
                  <a:pt x="3213" y="7101"/>
                </a:cubicBezTo>
                <a:cubicBezTo>
                  <a:pt x="2461" y="6775"/>
                  <a:pt x="1634" y="6374"/>
                  <a:pt x="907" y="5948"/>
                </a:cubicBezTo>
                <a:cubicBezTo>
                  <a:pt x="861" y="5934"/>
                  <a:pt x="810" y="5928"/>
                  <a:pt x="756" y="5928"/>
                </a:cubicBezTo>
                <a:cubicBezTo>
                  <a:pt x="425" y="5928"/>
                  <a:pt x="0" y="6163"/>
                  <a:pt x="280" y="6249"/>
                </a:cubicBezTo>
                <a:cubicBezTo>
                  <a:pt x="1007" y="6775"/>
                  <a:pt x="1834" y="7101"/>
                  <a:pt x="2586" y="7402"/>
                </a:cubicBezTo>
                <a:cubicBezTo>
                  <a:pt x="1960" y="7728"/>
                  <a:pt x="1333" y="8028"/>
                  <a:pt x="807" y="8254"/>
                </a:cubicBezTo>
                <a:cubicBezTo>
                  <a:pt x="384" y="8496"/>
                  <a:pt x="576" y="8819"/>
                  <a:pt x="876" y="8819"/>
                </a:cubicBezTo>
                <a:cubicBezTo>
                  <a:pt x="949" y="8819"/>
                  <a:pt x="1029" y="8800"/>
                  <a:pt x="1107" y="8755"/>
                </a:cubicBezTo>
                <a:cubicBezTo>
                  <a:pt x="1534" y="8455"/>
                  <a:pt x="2060" y="8254"/>
                  <a:pt x="2586" y="8028"/>
                </a:cubicBezTo>
                <a:lnTo>
                  <a:pt x="2586" y="8028"/>
                </a:lnTo>
                <a:cubicBezTo>
                  <a:pt x="2361" y="8655"/>
                  <a:pt x="2160" y="9282"/>
                  <a:pt x="1960" y="10008"/>
                </a:cubicBezTo>
                <a:cubicBezTo>
                  <a:pt x="1906" y="10147"/>
                  <a:pt x="2011" y="10208"/>
                  <a:pt x="2158" y="10208"/>
                </a:cubicBezTo>
                <a:cubicBezTo>
                  <a:pt x="2356" y="10208"/>
                  <a:pt x="2629" y="10096"/>
                  <a:pt x="2686" y="9908"/>
                </a:cubicBezTo>
                <a:cubicBezTo>
                  <a:pt x="2987" y="9181"/>
                  <a:pt x="3213" y="8354"/>
                  <a:pt x="3413" y="7627"/>
                </a:cubicBezTo>
                <a:cubicBezTo>
                  <a:pt x="4399" y="7134"/>
                  <a:pt x="5561" y="6466"/>
                  <a:pt x="6466" y="5868"/>
                </a:cubicBezTo>
                <a:lnTo>
                  <a:pt x="6466" y="5868"/>
                </a:lnTo>
                <a:cubicBezTo>
                  <a:pt x="6453" y="5893"/>
                  <a:pt x="6446" y="5921"/>
                  <a:pt x="6446" y="5948"/>
                </a:cubicBezTo>
                <a:cubicBezTo>
                  <a:pt x="6446" y="7201"/>
                  <a:pt x="6546" y="8354"/>
                  <a:pt x="6646" y="9607"/>
                </a:cubicBezTo>
                <a:cubicBezTo>
                  <a:pt x="5493" y="9708"/>
                  <a:pt x="4967" y="11161"/>
                  <a:pt x="4341" y="11888"/>
                </a:cubicBezTo>
                <a:cubicBezTo>
                  <a:pt x="4249" y="12037"/>
                  <a:pt x="4350" y="12097"/>
                  <a:pt x="4497" y="12097"/>
                </a:cubicBezTo>
                <a:cubicBezTo>
                  <a:pt x="4672" y="12097"/>
                  <a:pt x="4913" y="12011"/>
                  <a:pt x="4967" y="11888"/>
                </a:cubicBezTo>
                <a:cubicBezTo>
                  <a:pt x="5193" y="11587"/>
                  <a:pt x="5393" y="11262"/>
                  <a:pt x="5594" y="10961"/>
                </a:cubicBezTo>
                <a:cubicBezTo>
                  <a:pt x="5819" y="10635"/>
                  <a:pt x="6220" y="9908"/>
                  <a:pt x="6646" y="9908"/>
                </a:cubicBezTo>
                <a:cubicBezTo>
                  <a:pt x="6747" y="10635"/>
                  <a:pt x="6847" y="11262"/>
                  <a:pt x="6847" y="11888"/>
                </a:cubicBezTo>
                <a:cubicBezTo>
                  <a:pt x="6847" y="12027"/>
                  <a:pt x="6983" y="12088"/>
                  <a:pt x="7139" y="12088"/>
                </a:cubicBezTo>
                <a:cubicBezTo>
                  <a:pt x="7350" y="12088"/>
                  <a:pt x="7599" y="11975"/>
                  <a:pt x="7599" y="11788"/>
                </a:cubicBezTo>
                <a:cubicBezTo>
                  <a:pt x="7599" y="11161"/>
                  <a:pt x="7473" y="10635"/>
                  <a:pt x="7473" y="10008"/>
                </a:cubicBezTo>
                <a:lnTo>
                  <a:pt x="7473" y="10008"/>
                </a:lnTo>
                <a:cubicBezTo>
                  <a:pt x="8100" y="10535"/>
                  <a:pt x="8727" y="11061"/>
                  <a:pt x="9478" y="11387"/>
                </a:cubicBezTo>
                <a:cubicBezTo>
                  <a:pt x="9514" y="11404"/>
                  <a:pt x="9562" y="11412"/>
                  <a:pt x="9617" y="11412"/>
                </a:cubicBezTo>
                <a:cubicBezTo>
                  <a:pt x="9876" y="11412"/>
                  <a:pt x="10288" y="11244"/>
                  <a:pt x="10205" y="11161"/>
                </a:cubicBezTo>
                <a:cubicBezTo>
                  <a:pt x="9253" y="10635"/>
                  <a:pt x="8426" y="10008"/>
                  <a:pt x="7699" y="9507"/>
                </a:cubicBezTo>
                <a:cubicBezTo>
                  <a:pt x="7649" y="9445"/>
                  <a:pt x="7592" y="9413"/>
                  <a:pt x="7536" y="9413"/>
                </a:cubicBezTo>
                <a:cubicBezTo>
                  <a:pt x="7480" y="9413"/>
                  <a:pt x="7423" y="9445"/>
                  <a:pt x="7373" y="9507"/>
                </a:cubicBezTo>
                <a:cubicBezTo>
                  <a:pt x="7273" y="8254"/>
                  <a:pt x="7173" y="7101"/>
                  <a:pt x="7173" y="5848"/>
                </a:cubicBezTo>
                <a:lnTo>
                  <a:pt x="7173" y="5848"/>
                </a:lnTo>
                <a:cubicBezTo>
                  <a:pt x="8000" y="6049"/>
                  <a:pt x="8852" y="6249"/>
                  <a:pt x="9779" y="6475"/>
                </a:cubicBezTo>
                <a:cubicBezTo>
                  <a:pt x="9679" y="6575"/>
                  <a:pt x="9679" y="6575"/>
                  <a:pt x="9679" y="6675"/>
                </a:cubicBezTo>
                <a:lnTo>
                  <a:pt x="9779" y="6675"/>
                </a:lnTo>
                <a:lnTo>
                  <a:pt x="9779" y="6876"/>
                </a:lnTo>
                <a:cubicBezTo>
                  <a:pt x="10105" y="7627"/>
                  <a:pt x="10406" y="8354"/>
                  <a:pt x="10832" y="8981"/>
                </a:cubicBezTo>
                <a:cubicBezTo>
                  <a:pt x="10890" y="9068"/>
                  <a:pt x="10993" y="9105"/>
                  <a:pt x="11104" y="9105"/>
                </a:cubicBezTo>
                <a:cubicBezTo>
                  <a:pt x="11376" y="9105"/>
                  <a:pt x="11701" y="8886"/>
                  <a:pt x="11559" y="8655"/>
                </a:cubicBezTo>
                <a:cubicBezTo>
                  <a:pt x="11133" y="8028"/>
                  <a:pt x="10832" y="7402"/>
                  <a:pt x="10506" y="6775"/>
                </a:cubicBezTo>
                <a:lnTo>
                  <a:pt x="10506" y="6775"/>
                </a:lnTo>
                <a:cubicBezTo>
                  <a:pt x="11133" y="6876"/>
                  <a:pt x="11859" y="7101"/>
                  <a:pt x="12486" y="7201"/>
                </a:cubicBezTo>
                <a:cubicBezTo>
                  <a:pt x="12520" y="7212"/>
                  <a:pt x="12556" y="7217"/>
                  <a:pt x="12593" y="7217"/>
                </a:cubicBezTo>
                <a:cubicBezTo>
                  <a:pt x="12911" y="7217"/>
                  <a:pt x="13294" y="6865"/>
                  <a:pt x="12912" y="6775"/>
                </a:cubicBezTo>
                <a:cubicBezTo>
                  <a:pt x="12185" y="6675"/>
                  <a:pt x="11358" y="6475"/>
                  <a:pt x="10606" y="6249"/>
                </a:cubicBezTo>
                <a:cubicBezTo>
                  <a:pt x="11133" y="5522"/>
                  <a:pt x="11985" y="4996"/>
                  <a:pt x="12611" y="4369"/>
                </a:cubicBezTo>
                <a:cubicBezTo>
                  <a:pt x="12640" y="4341"/>
                  <a:pt x="12609" y="4328"/>
                  <a:pt x="12548" y="4328"/>
                </a:cubicBezTo>
                <a:cubicBezTo>
                  <a:pt x="12396" y="4328"/>
                  <a:pt x="12056" y="4405"/>
                  <a:pt x="11985" y="4495"/>
                </a:cubicBezTo>
                <a:lnTo>
                  <a:pt x="10105" y="6049"/>
                </a:lnTo>
                <a:cubicBezTo>
                  <a:pt x="9253" y="5848"/>
                  <a:pt x="8326" y="5622"/>
                  <a:pt x="7373" y="5422"/>
                </a:cubicBezTo>
                <a:cubicBezTo>
                  <a:pt x="7799" y="4495"/>
                  <a:pt x="8326" y="3642"/>
                  <a:pt x="8727" y="2815"/>
                </a:cubicBezTo>
                <a:cubicBezTo>
                  <a:pt x="9478" y="2389"/>
                  <a:pt x="10205" y="2389"/>
                  <a:pt x="11032" y="2189"/>
                </a:cubicBezTo>
                <a:cubicBezTo>
                  <a:pt x="11414" y="2099"/>
                  <a:pt x="11373" y="1748"/>
                  <a:pt x="11054" y="1748"/>
                </a:cubicBezTo>
                <a:cubicBezTo>
                  <a:pt x="11017" y="1748"/>
                  <a:pt x="10976" y="1752"/>
                  <a:pt x="10932" y="1763"/>
                </a:cubicBezTo>
                <a:cubicBezTo>
                  <a:pt x="10306" y="1988"/>
                  <a:pt x="9579" y="1988"/>
                  <a:pt x="8952" y="2189"/>
                </a:cubicBezTo>
                <a:cubicBezTo>
                  <a:pt x="9153" y="1763"/>
                  <a:pt x="9353" y="1362"/>
                  <a:pt x="9579" y="835"/>
                </a:cubicBezTo>
                <a:cubicBezTo>
                  <a:pt x="9579" y="750"/>
                  <a:pt x="9489" y="715"/>
                  <a:pt x="9373" y="715"/>
                </a:cubicBezTo>
                <a:cubicBezTo>
                  <a:pt x="9181" y="715"/>
                  <a:pt x="8914" y="811"/>
                  <a:pt x="8852" y="936"/>
                </a:cubicBezTo>
                <a:cubicBezTo>
                  <a:pt x="8727" y="1236"/>
                  <a:pt x="8626" y="1562"/>
                  <a:pt x="8426" y="1763"/>
                </a:cubicBezTo>
                <a:cubicBezTo>
                  <a:pt x="8225" y="1236"/>
                  <a:pt x="7900" y="735"/>
                  <a:pt x="7599" y="209"/>
                </a:cubicBezTo>
                <a:cubicBezTo>
                  <a:pt x="7562" y="142"/>
                  <a:pt x="7472" y="115"/>
                  <a:pt x="7366" y="115"/>
                </a:cubicBezTo>
                <a:cubicBezTo>
                  <a:pt x="7115" y="115"/>
                  <a:pt x="6776" y="268"/>
                  <a:pt x="6847" y="409"/>
                </a:cubicBezTo>
                <a:cubicBezTo>
                  <a:pt x="7273" y="1136"/>
                  <a:pt x="7699" y="1863"/>
                  <a:pt x="8100" y="2715"/>
                </a:cubicBezTo>
                <a:cubicBezTo>
                  <a:pt x="7699" y="3442"/>
                  <a:pt x="7273" y="4269"/>
                  <a:pt x="6847" y="4996"/>
                </a:cubicBezTo>
                <a:cubicBezTo>
                  <a:pt x="6346" y="4595"/>
                  <a:pt x="6020" y="3968"/>
                  <a:pt x="5594" y="3442"/>
                </a:cubicBezTo>
                <a:cubicBezTo>
                  <a:pt x="5293" y="3116"/>
                  <a:pt x="4967" y="2715"/>
                  <a:pt x="4666" y="2389"/>
                </a:cubicBezTo>
                <a:cubicBezTo>
                  <a:pt x="4666" y="1663"/>
                  <a:pt x="5092" y="936"/>
                  <a:pt x="5193" y="209"/>
                </a:cubicBezTo>
                <a:cubicBezTo>
                  <a:pt x="5238" y="60"/>
                  <a:pt x="5112" y="0"/>
                  <a:pt x="49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30"/>
          <p:cNvSpPr txBox="1"/>
          <p:nvPr>
            <p:ph type="title"/>
          </p:nvPr>
        </p:nvSpPr>
        <p:spPr>
          <a:xfrm>
            <a:off x="2231025" y="1045725"/>
            <a:ext cx="4881900" cy="1699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4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3" name="Shape 433"/>
        <p:cNvGrpSpPr/>
        <p:nvPr/>
      </p:nvGrpSpPr>
      <p:grpSpPr>
        <a:xfrm>
          <a:off x="0" y="0"/>
          <a:ext cx="0" cy="0"/>
          <a:chOff x="0" y="0"/>
          <a:chExt cx="0" cy="0"/>
        </a:xfrm>
      </p:grpSpPr>
      <p:sp>
        <p:nvSpPr>
          <p:cNvPr id="434" name="Google Shape;434;p4"/>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5" name="Google Shape;435;p4"/>
          <p:cNvSpPr txBox="1"/>
          <p:nvPr>
            <p:ph idx="1" type="body"/>
          </p:nvPr>
        </p:nvSpPr>
        <p:spPr>
          <a:xfrm>
            <a:off x="722375" y="1152475"/>
            <a:ext cx="7699200" cy="34164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AutoNum type="arabicPeriod"/>
              <a:defRPr sz="1200"/>
            </a:lvl1pPr>
            <a:lvl2pPr indent="-317500" lvl="1" marL="914400">
              <a:spcBef>
                <a:spcPts val="1600"/>
              </a:spcBef>
              <a:spcAft>
                <a:spcPts val="0"/>
              </a:spcAft>
              <a:buSzPts val="1400"/>
              <a:buAutoNum type="alphaLcPeriod"/>
              <a:defRPr/>
            </a:lvl2pPr>
            <a:lvl3pPr indent="-317500" lvl="2" marL="1371600">
              <a:spcBef>
                <a:spcPts val="1600"/>
              </a:spcBef>
              <a:spcAft>
                <a:spcPts val="0"/>
              </a:spcAft>
              <a:buSzPts val="1400"/>
              <a:buAutoNum type="romanLcPeriod"/>
              <a:defRPr/>
            </a:lvl3pPr>
            <a:lvl4pPr indent="-317500" lvl="3" marL="1828800">
              <a:spcBef>
                <a:spcPts val="1600"/>
              </a:spcBef>
              <a:spcAft>
                <a:spcPts val="0"/>
              </a:spcAft>
              <a:buSzPts val="1400"/>
              <a:buAutoNum type="arabicPeriod"/>
              <a:defRPr/>
            </a:lvl4pPr>
            <a:lvl5pPr indent="-317500" lvl="4" marL="2286000">
              <a:spcBef>
                <a:spcPts val="1600"/>
              </a:spcBef>
              <a:spcAft>
                <a:spcPts val="0"/>
              </a:spcAft>
              <a:buSzPts val="1400"/>
              <a:buAutoNum type="alphaLcPeriod"/>
              <a:defRPr/>
            </a:lvl5pPr>
            <a:lvl6pPr indent="-317500" lvl="5" marL="2743200">
              <a:spcBef>
                <a:spcPts val="1600"/>
              </a:spcBef>
              <a:spcAft>
                <a:spcPts val="0"/>
              </a:spcAft>
              <a:buSzPts val="1400"/>
              <a:buAutoNum type="romanLcPeriod"/>
              <a:defRPr/>
            </a:lvl6pPr>
            <a:lvl7pPr indent="-317500" lvl="6" marL="3200400">
              <a:spcBef>
                <a:spcPts val="1600"/>
              </a:spcBef>
              <a:spcAft>
                <a:spcPts val="0"/>
              </a:spcAft>
              <a:buSzPts val="1400"/>
              <a:buAutoNum type="arabicPeriod"/>
              <a:defRPr/>
            </a:lvl7pPr>
            <a:lvl8pPr indent="-317500" lvl="7" marL="3657600">
              <a:spcBef>
                <a:spcPts val="1600"/>
              </a:spcBef>
              <a:spcAft>
                <a:spcPts val="0"/>
              </a:spcAft>
              <a:buSzPts val="1400"/>
              <a:buAutoNum type="alphaLcPeriod"/>
              <a:defRPr/>
            </a:lvl8pPr>
            <a:lvl9pPr indent="-317500" lvl="8" marL="4114800">
              <a:spcBef>
                <a:spcPts val="1600"/>
              </a:spcBef>
              <a:spcAft>
                <a:spcPts val="1600"/>
              </a:spcAft>
              <a:buSzPts val="1400"/>
              <a:buAutoNum type="romanLcPeriod"/>
              <a:defRPr/>
            </a:lvl9pPr>
          </a:lstStyle>
          <a:p/>
        </p:txBody>
      </p:sp>
      <p:sp>
        <p:nvSpPr>
          <p:cNvPr id="436" name="Google Shape;436;p4"/>
          <p:cNvSpPr/>
          <p:nvPr/>
        </p:nvSpPr>
        <p:spPr>
          <a:xfrm flipH="1">
            <a:off x="8907088" y="613000"/>
            <a:ext cx="237975" cy="261950"/>
          </a:xfrm>
          <a:custGeom>
            <a:rect b="b" l="l" r="r" t="t"/>
            <a:pathLst>
              <a:path extrusionOk="0" h="10478" w="9519">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
          <p:cNvSpPr/>
          <p:nvPr/>
        </p:nvSpPr>
        <p:spPr>
          <a:xfrm flipH="1">
            <a:off x="9319600" y="1171675"/>
            <a:ext cx="123850" cy="95325"/>
          </a:xfrm>
          <a:custGeom>
            <a:rect b="b" l="l" r="r" t="t"/>
            <a:pathLst>
              <a:path extrusionOk="0" h="3813" w="4954">
                <a:moveTo>
                  <a:pt x="2488" y="0"/>
                </a:moveTo>
                <a:cubicBezTo>
                  <a:pt x="0" y="0"/>
                  <a:pt x="0" y="3812"/>
                  <a:pt x="2488" y="3812"/>
                </a:cubicBezTo>
                <a:cubicBezTo>
                  <a:pt x="4953" y="3812"/>
                  <a:pt x="4953" y="0"/>
                  <a:pt x="248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
          <p:cNvSpPr/>
          <p:nvPr/>
        </p:nvSpPr>
        <p:spPr>
          <a:xfrm flipH="1">
            <a:off x="7936363" y="1267000"/>
            <a:ext cx="90750" cy="71350"/>
          </a:xfrm>
          <a:custGeom>
            <a:rect b="b" l="l" r="r" t="t"/>
            <a:pathLst>
              <a:path extrusionOk="0" h="2854" w="3630">
                <a:moveTo>
                  <a:pt x="1803" y="0"/>
                </a:moveTo>
                <a:cubicBezTo>
                  <a:pt x="0" y="0"/>
                  <a:pt x="0" y="2853"/>
                  <a:pt x="1803" y="2853"/>
                </a:cubicBezTo>
                <a:cubicBezTo>
                  <a:pt x="3629" y="2853"/>
                  <a:pt x="3629" y="0"/>
                  <a:pt x="18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
          <p:cNvSpPr/>
          <p:nvPr/>
        </p:nvSpPr>
        <p:spPr>
          <a:xfrm flipH="1">
            <a:off x="8873338" y="128575"/>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0" name="Google Shape;440;p4"/>
          <p:cNvGrpSpPr/>
          <p:nvPr/>
        </p:nvGrpSpPr>
        <p:grpSpPr>
          <a:xfrm flipH="1">
            <a:off x="8548663" y="1355075"/>
            <a:ext cx="711025" cy="698775"/>
            <a:chOff x="1081525" y="1186500"/>
            <a:chExt cx="711025" cy="698775"/>
          </a:xfrm>
        </p:grpSpPr>
        <p:sp>
          <p:nvSpPr>
            <p:cNvPr id="441" name="Google Shape;441;p4"/>
            <p:cNvSpPr/>
            <p:nvPr/>
          </p:nvSpPr>
          <p:spPr>
            <a:xfrm>
              <a:off x="1412500" y="1186500"/>
              <a:ext cx="43950" cy="698775"/>
            </a:xfrm>
            <a:custGeom>
              <a:rect b="b" l="l" r="r" t="t"/>
              <a:pathLst>
                <a:path extrusionOk="0" h="27951" w="1758">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
            <p:cNvSpPr/>
            <p:nvPr/>
          </p:nvSpPr>
          <p:spPr>
            <a:xfrm>
              <a:off x="1081525" y="1516525"/>
              <a:ext cx="711025" cy="38475"/>
            </a:xfrm>
            <a:custGeom>
              <a:rect b="b" l="l" r="r" t="t"/>
              <a:pathLst>
                <a:path extrusionOk="0" h="1539" w="28441">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
            <p:cNvSpPr/>
            <p:nvPr/>
          </p:nvSpPr>
          <p:spPr>
            <a:xfrm>
              <a:off x="1177650" y="1287275"/>
              <a:ext cx="521675" cy="499725"/>
            </a:xfrm>
            <a:custGeom>
              <a:rect b="b" l="l" r="r" t="t"/>
              <a:pathLst>
                <a:path extrusionOk="0" h="19989" w="20867">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
            <p:cNvSpPr/>
            <p:nvPr/>
          </p:nvSpPr>
          <p:spPr>
            <a:xfrm>
              <a:off x="1179950" y="1282475"/>
              <a:ext cx="512150" cy="508150"/>
            </a:xfrm>
            <a:custGeom>
              <a:rect b="b" l="l" r="r" t="t"/>
              <a:pathLst>
                <a:path extrusionOk="0" h="20326" w="20486">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
            <p:cNvSpPr/>
            <p:nvPr/>
          </p:nvSpPr>
          <p:spPr>
            <a:xfrm>
              <a:off x="1415575" y="1225475"/>
              <a:ext cx="123100" cy="100225"/>
            </a:xfrm>
            <a:custGeom>
              <a:rect b="b" l="l" r="r" t="t"/>
              <a:pathLst>
                <a:path extrusionOk="0" h="4009" w="4924">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
            <p:cNvSpPr/>
            <p:nvPr/>
          </p:nvSpPr>
          <p:spPr>
            <a:xfrm>
              <a:off x="1338200" y="1225475"/>
              <a:ext cx="120900" cy="100225"/>
            </a:xfrm>
            <a:custGeom>
              <a:rect b="b" l="l" r="r" t="t"/>
              <a:pathLst>
                <a:path extrusionOk="0" h="4009" w="4836">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
            <p:cNvSpPr/>
            <p:nvPr/>
          </p:nvSpPr>
          <p:spPr>
            <a:xfrm>
              <a:off x="1415675" y="1746325"/>
              <a:ext cx="122625" cy="100675"/>
            </a:xfrm>
            <a:custGeom>
              <a:rect b="b" l="l" r="r" t="t"/>
              <a:pathLst>
                <a:path extrusionOk="0" h="4027" w="4905">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
            <p:cNvSpPr/>
            <p:nvPr/>
          </p:nvSpPr>
          <p:spPr>
            <a:xfrm>
              <a:off x="1338550" y="1746325"/>
              <a:ext cx="120425" cy="100675"/>
            </a:xfrm>
            <a:custGeom>
              <a:rect b="b" l="l" r="r" t="t"/>
              <a:pathLst>
                <a:path extrusionOk="0" h="4027" w="4817">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
            <p:cNvSpPr/>
            <p:nvPr/>
          </p:nvSpPr>
          <p:spPr>
            <a:xfrm>
              <a:off x="1641075" y="1520350"/>
              <a:ext cx="110775" cy="108775"/>
            </a:xfrm>
            <a:custGeom>
              <a:rect b="b" l="l" r="r" t="t"/>
              <a:pathLst>
                <a:path extrusionOk="0" h="4351" w="4431">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
            <p:cNvSpPr/>
            <p:nvPr/>
          </p:nvSpPr>
          <p:spPr>
            <a:xfrm>
              <a:off x="1641075" y="1442825"/>
              <a:ext cx="110725" cy="108575"/>
            </a:xfrm>
            <a:custGeom>
              <a:rect b="b" l="l" r="r" t="t"/>
              <a:pathLst>
                <a:path extrusionOk="0" h="4343" w="4429">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
            <p:cNvSpPr/>
            <p:nvPr/>
          </p:nvSpPr>
          <p:spPr>
            <a:xfrm>
              <a:off x="1122800" y="1520350"/>
              <a:ext cx="110200" cy="108775"/>
            </a:xfrm>
            <a:custGeom>
              <a:rect b="b" l="l" r="r" t="t"/>
              <a:pathLst>
                <a:path extrusionOk="0" h="4351" w="4408">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
            <p:cNvSpPr/>
            <p:nvPr/>
          </p:nvSpPr>
          <p:spPr>
            <a:xfrm>
              <a:off x="1122850" y="1442825"/>
              <a:ext cx="110150" cy="108575"/>
            </a:xfrm>
            <a:custGeom>
              <a:rect b="b" l="l" r="r" t="t"/>
              <a:pathLst>
                <a:path extrusionOk="0" h="4343" w="4406">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
            <p:cNvSpPr/>
            <p:nvPr/>
          </p:nvSpPr>
          <p:spPr>
            <a:xfrm>
              <a:off x="1576275" y="1361050"/>
              <a:ext cx="145925" cy="35275"/>
            </a:xfrm>
            <a:custGeom>
              <a:rect b="b" l="l" r="r" t="t"/>
              <a:pathLst>
                <a:path extrusionOk="0" h="1411" w="5837">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
            <p:cNvSpPr/>
            <p:nvPr/>
          </p:nvSpPr>
          <p:spPr>
            <a:xfrm>
              <a:off x="1573500" y="1256650"/>
              <a:ext cx="43300" cy="134300"/>
            </a:xfrm>
            <a:custGeom>
              <a:rect b="b" l="l" r="r" t="t"/>
              <a:pathLst>
                <a:path extrusionOk="0" h="5372" w="1732">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
            <p:cNvSpPr/>
            <p:nvPr/>
          </p:nvSpPr>
          <p:spPr>
            <a:xfrm>
              <a:off x="1260125" y="1680800"/>
              <a:ext cx="41050" cy="134325"/>
            </a:xfrm>
            <a:custGeom>
              <a:rect b="b" l="l" r="r" t="t"/>
              <a:pathLst>
                <a:path extrusionOk="0" h="5373" w="1642">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
            <p:cNvSpPr/>
            <p:nvPr/>
          </p:nvSpPr>
          <p:spPr>
            <a:xfrm>
              <a:off x="1152100" y="1675425"/>
              <a:ext cx="146300" cy="35300"/>
            </a:xfrm>
            <a:custGeom>
              <a:rect b="b" l="l" r="r" t="t"/>
              <a:pathLst>
                <a:path extrusionOk="0" h="1412" w="5852">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
            <p:cNvSpPr/>
            <p:nvPr/>
          </p:nvSpPr>
          <p:spPr>
            <a:xfrm>
              <a:off x="1573500" y="1680800"/>
              <a:ext cx="43300" cy="134325"/>
            </a:xfrm>
            <a:custGeom>
              <a:rect b="b" l="l" r="r" t="t"/>
              <a:pathLst>
                <a:path extrusionOk="0" h="5373" w="1732">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
            <p:cNvSpPr/>
            <p:nvPr/>
          </p:nvSpPr>
          <p:spPr>
            <a:xfrm>
              <a:off x="1576275" y="1675425"/>
              <a:ext cx="145925" cy="35300"/>
            </a:xfrm>
            <a:custGeom>
              <a:rect b="b" l="l" r="r" t="t"/>
              <a:pathLst>
                <a:path extrusionOk="0" h="1412" w="5837">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
            <p:cNvSpPr/>
            <p:nvPr/>
          </p:nvSpPr>
          <p:spPr>
            <a:xfrm>
              <a:off x="1152100" y="1361050"/>
              <a:ext cx="146300" cy="35275"/>
            </a:xfrm>
            <a:custGeom>
              <a:rect b="b" l="l" r="r" t="t"/>
              <a:pathLst>
                <a:path extrusionOk="0" h="1411" w="5852">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
            <p:cNvSpPr/>
            <p:nvPr/>
          </p:nvSpPr>
          <p:spPr>
            <a:xfrm>
              <a:off x="1260125" y="1256650"/>
              <a:ext cx="41050" cy="134300"/>
            </a:xfrm>
            <a:custGeom>
              <a:rect b="b" l="l" r="r" t="t"/>
              <a:pathLst>
                <a:path extrusionOk="0" h="5372" w="1642">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4"/>
          <p:cNvGrpSpPr/>
          <p:nvPr/>
        </p:nvGrpSpPr>
        <p:grpSpPr>
          <a:xfrm flipH="1">
            <a:off x="7690438" y="76750"/>
            <a:ext cx="1021825" cy="935325"/>
            <a:chOff x="1292850" y="86275"/>
            <a:chExt cx="1021825" cy="935325"/>
          </a:xfrm>
        </p:grpSpPr>
        <p:sp>
          <p:nvSpPr>
            <p:cNvPr id="462" name="Google Shape;462;p4"/>
            <p:cNvSpPr/>
            <p:nvPr/>
          </p:nvSpPr>
          <p:spPr>
            <a:xfrm>
              <a:off x="1863875" y="169775"/>
              <a:ext cx="241275" cy="638000"/>
            </a:xfrm>
            <a:custGeom>
              <a:rect b="b" l="l" r="r" t="t"/>
              <a:pathLst>
                <a:path extrusionOk="0" h="25520" w="9651">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
            <p:cNvSpPr/>
            <p:nvPr/>
          </p:nvSpPr>
          <p:spPr>
            <a:xfrm>
              <a:off x="1928350" y="138400"/>
              <a:ext cx="272850" cy="289700"/>
            </a:xfrm>
            <a:custGeom>
              <a:rect b="b" l="l" r="r" t="t"/>
              <a:pathLst>
                <a:path extrusionOk="0" h="11588" w="10914">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
            <p:cNvSpPr/>
            <p:nvPr/>
          </p:nvSpPr>
          <p:spPr>
            <a:xfrm>
              <a:off x="1812100" y="150925"/>
              <a:ext cx="435525" cy="298350"/>
            </a:xfrm>
            <a:custGeom>
              <a:rect b="b" l="l" r="r" t="t"/>
              <a:pathLst>
                <a:path extrusionOk="0" h="11934" w="17421">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
            <p:cNvSpPr/>
            <p:nvPr/>
          </p:nvSpPr>
          <p:spPr>
            <a:xfrm>
              <a:off x="1433025" y="305925"/>
              <a:ext cx="568500" cy="715675"/>
            </a:xfrm>
            <a:custGeom>
              <a:rect b="b" l="l" r="r" t="t"/>
              <a:pathLst>
                <a:path extrusionOk="0" h="28627" w="2274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
            <p:cNvSpPr/>
            <p:nvPr/>
          </p:nvSpPr>
          <p:spPr>
            <a:xfrm>
              <a:off x="1356650" y="200850"/>
              <a:ext cx="309800" cy="287900"/>
            </a:xfrm>
            <a:custGeom>
              <a:rect b="b" l="l" r="r" t="t"/>
              <a:pathLst>
                <a:path extrusionOk="0" h="11516" w="12392">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
            <p:cNvSpPr/>
            <p:nvPr/>
          </p:nvSpPr>
          <p:spPr>
            <a:xfrm>
              <a:off x="1371800" y="178900"/>
              <a:ext cx="335175" cy="413975"/>
            </a:xfrm>
            <a:custGeom>
              <a:rect b="b" l="l" r="r" t="t"/>
              <a:pathLst>
                <a:path extrusionOk="0" h="16559" w="13407">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
            <p:cNvSpPr/>
            <p:nvPr/>
          </p:nvSpPr>
          <p:spPr>
            <a:xfrm>
              <a:off x="1555150" y="626000"/>
              <a:ext cx="232850" cy="87325"/>
            </a:xfrm>
            <a:custGeom>
              <a:rect b="b" l="l" r="r" t="t"/>
              <a:pathLst>
                <a:path extrusionOk="0" h="3493" w="9314">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
            <p:cNvSpPr/>
            <p:nvPr/>
          </p:nvSpPr>
          <p:spPr>
            <a:xfrm>
              <a:off x="1783400" y="406300"/>
              <a:ext cx="114150" cy="138125"/>
            </a:xfrm>
            <a:custGeom>
              <a:rect b="b" l="l" r="r" t="t"/>
              <a:pathLst>
                <a:path extrusionOk="0" h="5525" w="4566">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
            <p:cNvSpPr/>
            <p:nvPr/>
          </p:nvSpPr>
          <p:spPr>
            <a:xfrm>
              <a:off x="1932900" y="663100"/>
              <a:ext cx="180925" cy="174050"/>
            </a:xfrm>
            <a:custGeom>
              <a:rect b="b" l="l" r="r" t="t"/>
              <a:pathLst>
                <a:path extrusionOk="0" h="6962" w="7237">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
            <p:cNvSpPr/>
            <p:nvPr/>
          </p:nvSpPr>
          <p:spPr>
            <a:xfrm>
              <a:off x="1676125" y="851400"/>
              <a:ext cx="252250" cy="87900"/>
            </a:xfrm>
            <a:custGeom>
              <a:rect b="b" l="l" r="r" t="t"/>
              <a:pathLst>
                <a:path extrusionOk="0" h="3516" w="1009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
            <p:cNvSpPr/>
            <p:nvPr/>
          </p:nvSpPr>
          <p:spPr>
            <a:xfrm>
              <a:off x="1350350" y="250700"/>
              <a:ext cx="151550" cy="104700"/>
            </a:xfrm>
            <a:custGeom>
              <a:rect b="b" l="l" r="r" t="t"/>
              <a:pathLst>
                <a:path extrusionOk="0" h="4188" w="6062">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
            <p:cNvSpPr/>
            <p:nvPr/>
          </p:nvSpPr>
          <p:spPr>
            <a:xfrm>
              <a:off x="1484225" y="157600"/>
              <a:ext cx="128400" cy="87700"/>
            </a:xfrm>
            <a:custGeom>
              <a:rect b="b" l="l" r="r" t="t"/>
              <a:pathLst>
                <a:path extrusionOk="0" h="3508" w="5136">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
            <p:cNvSpPr/>
            <p:nvPr/>
          </p:nvSpPr>
          <p:spPr>
            <a:xfrm>
              <a:off x="1592400" y="115225"/>
              <a:ext cx="153700" cy="104175"/>
            </a:xfrm>
            <a:custGeom>
              <a:rect b="b" l="l" r="r" t="t"/>
              <a:pathLst>
                <a:path extrusionOk="0" h="4167" w="6148">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
            <p:cNvSpPr/>
            <p:nvPr/>
          </p:nvSpPr>
          <p:spPr>
            <a:xfrm>
              <a:off x="1296500" y="400125"/>
              <a:ext cx="127875" cy="87700"/>
            </a:xfrm>
            <a:custGeom>
              <a:rect b="b" l="l" r="r" t="t"/>
              <a:pathLst>
                <a:path extrusionOk="0" h="3508" w="5115">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
            <p:cNvSpPr/>
            <p:nvPr/>
          </p:nvSpPr>
          <p:spPr>
            <a:xfrm>
              <a:off x="1292850" y="529975"/>
              <a:ext cx="154175" cy="105450"/>
            </a:xfrm>
            <a:custGeom>
              <a:rect b="b" l="l" r="r" t="t"/>
              <a:pathLst>
                <a:path extrusionOk="0" h="4218" w="6167">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
            <p:cNvSpPr/>
            <p:nvPr/>
          </p:nvSpPr>
          <p:spPr>
            <a:xfrm>
              <a:off x="1897925" y="86275"/>
              <a:ext cx="128000" cy="87700"/>
            </a:xfrm>
            <a:custGeom>
              <a:rect b="b" l="l" r="r" t="t"/>
              <a:pathLst>
                <a:path extrusionOk="0" h="3508" w="512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
            <p:cNvSpPr/>
            <p:nvPr/>
          </p:nvSpPr>
          <p:spPr>
            <a:xfrm>
              <a:off x="2017600" y="113950"/>
              <a:ext cx="154650" cy="105450"/>
            </a:xfrm>
            <a:custGeom>
              <a:rect b="b" l="l" r="r" t="t"/>
              <a:pathLst>
                <a:path extrusionOk="0" h="4218" w="6186">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
            <p:cNvSpPr/>
            <p:nvPr/>
          </p:nvSpPr>
          <p:spPr>
            <a:xfrm>
              <a:off x="2160875" y="338575"/>
              <a:ext cx="153800" cy="105375"/>
            </a:xfrm>
            <a:custGeom>
              <a:rect b="b" l="l" r="r" t="t"/>
              <a:pathLst>
                <a:path extrusionOk="0" h="4215" w="6152">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
            <p:cNvSpPr/>
            <p:nvPr/>
          </p:nvSpPr>
          <p:spPr>
            <a:xfrm>
              <a:off x="2126000" y="223175"/>
              <a:ext cx="128000" cy="88550"/>
            </a:xfrm>
            <a:custGeom>
              <a:rect b="b" l="l" r="r" t="t"/>
              <a:pathLst>
                <a:path extrusionOk="0" h="3542" w="512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
            <p:cNvSpPr/>
            <p:nvPr/>
          </p:nvSpPr>
          <p:spPr>
            <a:xfrm>
              <a:off x="1762100" y="107600"/>
              <a:ext cx="128575" cy="89100"/>
            </a:xfrm>
            <a:custGeom>
              <a:rect b="b" l="l" r="r" t="t"/>
              <a:pathLst>
                <a:path extrusionOk="0" h="3564" w="5143">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2" name="Google Shape;482;p4"/>
          <p:cNvSpPr/>
          <p:nvPr/>
        </p:nvSpPr>
        <p:spPr>
          <a:xfrm flipH="1">
            <a:off x="7259038" y="97200"/>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
          <p:cNvSpPr/>
          <p:nvPr/>
        </p:nvSpPr>
        <p:spPr>
          <a:xfrm flipH="1">
            <a:off x="6676738" y="223650"/>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
          <p:cNvSpPr/>
          <p:nvPr/>
        </p:nvSpPr>
        <p:spPr>
          <a:xfrm flipH="1">
            <a:off x="7410638" y="60665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
          <p:cNvSpPr/>
          <p:nvPr/>
        </p:nvSpPr>
        <p:spPr>
          <a:xfrm flipH="1">
            <a:off x="5962838" y="30185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
          <p:cNvSpPr/>
          <p:nvPr/>
        </p:nvSpPr>
        <p:spPr>
          <a:xfrm flipH="1">
            <a:off x="1163038" y="106725"/>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
          <p:cNvSpPr/>
          <p:nvPr/>
        </p:nvSpPr>
        <p:spPr>
          <a:xfrm flipH="1">
            <a:off x="89913" y="105762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
          <p:cNvSpPr/>
          <p:nvPr/>
        </p:nvSpPr>
        <p:spPr>
          <a:xfrm flipH="1">
            <a:off x="600263" y="10070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
          <p:cNvSpPr/>
          <p:nvPr/>
        </p:nvSpPr>
        <p:spPr>
          <a:xfrm flipH="1">
            <a:off x="28263" y="36480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
          <p:cNvSpPr/>
          <p:nvPr/>
        </p:nvSpPr>
        <p:spPr>
          <a:xfrm flipH="1">
            <a:off x="1238688" y="4970375"/>
            <a:ext cx="61650" cy="47400"/>
          </a:xfrm>
          <a:custGeom>
            <a:rect b="b" l="l" r="r" t="t"/>
            <a:pathLst>
              <a:path extrusionOk="0" h="1896" w="2466">
                <a:moveTo>
                  <a:pt x="1233" y="1"/>
                </a:moveTo>
                <a:cubicBezTo>
                  <a:pt x="1" y="1"/>
                  <a:pt x="1" y="1895"/>
                  <a:pt x="1233" y="1895"/>
                </a:cubicBezTo>
                <a:cubicBezTo>
                  <a:pt x="2466" y="1895"/>
                  <a:pt x="2466"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
          <p:cNvSpPr/>
          <p:nvPr/>
        </p:nvSpPr>
        <p:spPr>
          <a:xfrm flipH="1">
            <a:off x="307963" y="3510125"/>
            <a:ext cx="151425" cy="104875"/>
          </a:xfrm>
          <a:custGeom>
            <a:rect b="b" l="l" r="r" t="t"/>
            <a:pathLst>
              <a:path extrusionOk="0" h="4195" w="6057">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
          <p:cNvSpPr/>
          <p:nvPr/>
        </p:nvSpPr>
        <p:spPr>
          <a:xfrm flipH="1">
            <a:off x="7470188" y="4818025"/>
            <a:ext cx="237425" cy="261375"/>
          </a:xfrm>
          <a:custGeom>
            <a:rect b="b" l="l" r="r" t="t"/>
            <a:pathLst>
              <a:path extrusionOk="0" h="10455" w="9497">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
          <p:cNvSpPr/>
          <p:nvPr/>
        </p:nvSpPr>
        <p:spPr>
          <a:xfrm flipH="1">
            <a:off x="2227588" y="4824875"/>
            <a:ext cx="171225" cy="188325"/>
          </a:xfrm>
          <a:custGeom>
            <a:rect b="b" l="l" r="r" t="t"/>
            <a:pathLst>
              <a:path extrusionOk="0" h="7533" w="6849">
                <a:moveTo>
                  <a:pt x="3425" y="0"/>
                </a:moveTo>
                <a:lnTo>
                  <a:pt x="2351" y="2928"/>
                </a:lnTo>
                <a:lnTo>
                  <a:pt x="2351" y="2928"/>
                </a:lnTo>
                <a:lnTo>
                  <a:pt x="1" y="2968"/>
                </a:lnTo>
                <a:lnTo>
                  <a:pt x="1813" y="4395"/>
                </a:lnTo>
                <a:lnTo>
                  <a:pt x="1813" y="4395"/>
                </a:lnTo>
                <a:lnTo>
                  <a:pt x="663" y="7533"/>
                </a:lnTo>
                <a:lnTo>
                  <a:pt x="3282" y="5551"/>
                </a:lnTo>
                <a:lnTo>
                  <a:pt x="5799" y="7533"/>
                </a:lnTo>
                <a:lnTo>
                  <a:pt x="4810" y="4396"/>
                </a:lnTo>
                <a:lnTo>
                  <a:pt x="4810" y="4396"/>
                </a:lnTo>
                <a:lnTo>
                  <a:pt x="6849" y="2853"/>
                </a:lnTo>
                <a:lnTo>
                  <a:pt x="6849" y="2853"/>
                </a:lnTo>
                <a:lnTo>
                  <a:pt x="4337" y="2895"/>
                </a:lnTo>
                <a:lnTo>
                  <a:pt x="4337" y="2895"/>
                </a:lnTo>
                <a:lnTo>
                  <a:pt x="3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
          <p:cNvSpPr/>
          <p:nvPr/>
        </p:nvSpPr>
        <p:spPr>
          <a:xfrm flipH="1">
            <a:off x="-66937" y="4546975"/>
            <a:ext cx="123850" cy="95325"/>
          </a:xfrm>
          <a:custGeom>
            <a:rect b="b" l="l" r="r" t="t"/>
            <a:pathLst>
              <a:path extrusionOk="0" h="3813" w="4954">
                <a:moveTo>
                  <a:pt x="2465" y="0"/>
                </a:moveTo>
                <a:cubicBezTo>
                  <a:pt x="0" y="0"/>
                  <a:pt x="0" y="3812"/>
                  <a:pt x="2465" y="3812"/>
                </a:cubicBezTo>
                <a:cubicBezTo>
                  <a:pt x="4953" y="3812"/>
                  <a:pt x="4953" y="0"/>
                  <a:pt x="24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
          <p:cNvSpPr/>
          <p:nvPr/>
        </p:nvSpPr>
        <p:spPr>
          <a:xfrm flipH="1">
            <a:off x="8142963" y="4910475"/>
            <a:ext cx="90200" cy="71350"/>
          </a:xfrm>
          <a:custGeom>
            <a:rect b="b" l="l" r="r" t="t"/>
            <a:pathLst>
              <a:path extrusionOk="0" h="2854" w="3608">
                <a:moveTo>
                  <a:pt x="1804" y="0"/>
                </a:moveTo>
                <a:cubicBezTo>
                  <a:pt x="1" y="0"/>
                  <a:pt x="1" y="2853"/>
                  <a:pt x="1804" y="2853"/>
                </a:cubicBezTo>
                <a:cubicBezTo>
                  <a:pt x="3607" y="2853"/>
                  <a:pt x="3607" y="0"/>
                  <a:pt x="18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4"/>
          <p:cNvGrpSpPr/>
          <p:nvPr/>
        </p:nvGrpSpPr>
        <p:grpSpPr>
          <a:xfrm>
            <a:off x="8467450" y="3994950"/>
            <a:ext cx="518150" cy="1089875"/>
            <a:chOff x="8543650" y="3994950"/>
            <a:chExt cx="518150" cy="1089875"/>
          </a:xfrm>
        </p:grpSpPr>
        <p:sp>
          <p:nvSpPr>
            <p:cNvPr id="497" name="Google Shape;497;p4"/>
            <p:cNvSpPr/>
            <p:nvPr/>
          </p:nvSpPr>
          <p:spPr>
            <a:xfrm>
              <a:off x="8543650" y="3994950"/>
              <a:ext cx="518150" cy="1089875"/>
            </a:xfrm>
            <a:custGeom>
              <a:rect b="b" l="l" r="r" t="t"/>
              <a:pathLst>
                <a:path extrusionOk="0" h="43595" w="20726">
                  <a:moveTo>
                    <a:pt x="11649" y="0"/>
                  </a:moveTo>
                  <a:cubicBezTo>
                    <a:pt x="7022" y="0"/>
                    <a:pt x="3522" y="4467"/>
                    <a:pt x="2466" y="8866"/>
                  </a:cubicBezTo>
                  <a:cubicBezTo>
                    <a:pt x="1941" y="11226"/>
                    <a:pt x="3930" y="12785"/>
                    <a:pt x="5770" y="12785"/>
                  </a:cubicBezTo>
                  <a:cubicBezTo>
                    <a:pt x="6973" y="12785"/>
                    <a:pt x="8112" y="12120"/>
                    <a:pt x="8446" y="10577"/>
                  </a:cubicBezTo>
                  <a:cubicBezTo>
                    <a:pt x="8748" y="9315"/>
                    <a:pt x="10255" y="6032"/>
                    <a:pt x="11898" y="6032"/>
                  </a:cubicBezTo>
                  <a:cubicBezTo>
                    <a:pt x="12365" y="6032"/>
                    <a:pt x="12843" y="6297"/>
                    <a:pt x="13308" y="6948"/>
                  </a:cubicBezTo>
                  <a:cubicBezTo>
                    <a:pt x="13970" y="7907"/>
                    <a:pt x="13490" y="9345"/>
                    <a:pt x="13216" y="10281"/>
                  </a:cubicBezTo>
                  <a:cubicBezTo>
                    <a:pt x="12737" y="12084"/>
                    <a:pt x="11870" y="13796"/>
                    <a:pt x="11117" y="15508"/>
                  </a:cubicBezTo>
                  <a:cubicBezTo>
                    <a:pt x="7784" y="23405"/>
                    <a:pt x="4269" y="31212"/>
                    <a:pt x="754" y="38904"/>
                  </a:cubicBezTo>
                  <a:cubicBezTo>
                    <a:pt x="1" y="40524"/>
                    <a:pt x="274" y="42236"/>
                    <a:pt x="1804" y="43195"/>
                  </a:cubicBezTo>
                  <a:cubicBezTo>
                    <a:pt x="2264" y="43457"/>
                    <a:pt x="2841" y="43595"/>
                    <a:pt x="3425" y="43595"/>
                  </a:cubicBezTo>
                  <a:cubicBezTo>
                    <a:pt x="4520" y="43595"/>
                    <a:pt x="5640" y="43110"/>
                    <a:pt x="6072" y="42054"/>
                  </a:cubicBezTo>
                  <a:cubicBezTo>
                    <a:pt x="8446" y="36827"/>
                    <a:pt x="10934" y="31485"/>
                    <a:pt x="13216" y="26258"/>
                  </a:cubicBezTo>
                  <a:cubicBezTo>
                    <a:pt x="15202" y="21693"/>
                    <a:pt x="17393" y="17128"/>
                    <a:pt x="19014" y="12472"/>
                  </a:cubicBezTo>
                  <a:cubicBezTo>
                    <a:pt x="20726" y="7519"/>
                    <a:pt x="19402" y="2109"/>
                    <a:pt x="14061" y="397"/>
                  </a:cubicBezTo>
                  <a:cubicBezTo>
                    <a:pt x="13229" y="126"/>
                    <a:pt x="12423" y="0"/>
                    <a:pt x="116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
            <p:cNvSpPr/>
            <p:nvPr/>
          </p:nvSpPr>
          <p:spPr>
            <a:xfrm>
              <a:off x="8681175" y="4197175"/>
              <a:ext cx="12000" cy="40550"/>
            </a:xfrm>
            <a:custGeom>
              <a:rect b="b" l="l" r="r" t="t"/>
              <a:pathLst>
                <a:path extrusionOk="0" fill="none" h="1622" w="480">
                  <a:moveTo>
                    <a:pt x="0" y="1621"/>
                  </a:moveTo>
                  <a:cubicBezTo>
                    <a:pt x="92" y="1050"/>
                    <a:pt x="297" y="480"/>
                    <a:pt x="480" y="1"/>
                  </a:cubicBezTo>
                </a:path>
              </a:pathLst>
            </a:custGeom>
            <a:noFill/>
            <a:ln cap="flat" cmpd="sng" w="164350">
              <a:solidFill>
                <a:srgbClr val="FE323D"/>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
            <p:cNvSpPr/>
            <p:nvPr/>
          </p:nvSpPr>
          <p:spPr>
            <a:xfrm>
              <a:off x="8683450" y="4068775"/>
              <a:ext cx="292775" cy="818325"/>
            </a:xfrm>
            <a:custGeom>
              <a:rect b="b" l="l" r="r" t="t"/>
              <a:pathLst>
                <a:path extrusionOk="0" fill="none" h="32733" w="11711">
                  <a:moveTo>
                    <a:pt x="2009" y="2283"/>
                  </a:moveTo>
                  <a:lnTo>
                    <a:pt x="3425" y="571"/>
                  </a:lnTo>
                  <a:lnTo>
                    <a:pt x="4566" y="1"/>
                  </a:lnTo>
                  <a:moveTo>
                    <a:pt x="7716" y="389"/>
                  </a:moveTo>
                  <a:lnTo>
                    <a:pt x="10843" y="1621"/>
                  </a:lnTo>
                  <a:moveTo>
                    <a:pt x="11710" y="4292"/>
                  </a:moveTo>
                  <a:lnTo>
                    <a:pt x="11528" y="5913"/>
                  </a:lnTo>
                  <a:lnTo>
                    <a:pt x="10843" y="7624"/>
                  </a:lnTo>
                  <a:moveTo>
                    <a:pt x="9610" y="10752"/>
                  </a:moveTo>
                  <a:lnTo>
                    <a:pt x="8286" y="13901"/>
                  </a:lnTo>
                  <a:moveTo>
                    <a:pt x="6963" y="17028"/>
                  </a:moveTo>
                  <a:lnTo>
                    <a:pt x="6848" y="17508"/>
                  </a:lnTo>
                  <a:lnTo>
                    <a:pt x="5616" y="20178"/>
                  </a:lnTo>
                  <a:moveTo>
                    <a:pt x="4292" y="23305"/>
                  </a:moveTo>
                  <a:lnTo>
                    <a:pt x="3721" y="24538"/>
                  </a:lnTo>
                  <a:lnTo>
                    <a:pt x="2854" y="26455"/>
                  </a:lnTo>
                  <a:moveTo>
                    <a:pt x="1439" y="29582"/>
                  </a:moveTo>
                  <a:lnTo>
                    <a:pt x="1" y="32732"/>
                  </a:lnTo>
                </a:path>
              </a:pathLst>
            </a:custGeom>
            <a:noFill/>
            <a:ln cap="flat" cmpd="sng" w="164350">
              <a:solidFill>
                <a:srgbClr val="FE323D"/>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
            <p:cNvSpPr/>
            <p:nvPr/>
          </p:nvSpPr>
          <p:spPr>
            <a:xfrm>
              <a:off x="8629250" y="4970375"/>
              <a:ext cx="16575" cy="37700"/>
            </a:xfrm>
            <a:custGeom>
              <a:rect b="b" l="l" r="r" t="t"/>
              <a:pathLst>
                <a:path extrusionOk="0" fill="none" h="1508" w="663">
                  <a:moveTo>
                    <a:pt x="662" y="1"/>
                  </a:moveTo>
                  <a:cubicBezTo>
                    <a:pt x="457" y="457"/>
                    <a:pt x="183" y="937"/>
                    <a:pt x="0" y="1507"/>
                  </a:cubicBezTo>
                </a:path>
              </a:pathLst>
            </a:custGeom>
            <a:noFill/>
            <a:ln cap="flat" cmpd="sng" w="164350">
              <a:solidFill>
                <a:srgbClr val="FE323D"/>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4"/>
          <p:cNvGrpSpPr/>
          <p:nvPr/>
        </p:nvGrpSpPr>
        <p:grpSpPr>
          <a:xfrm>
            <a:off x="-439762" y="3510113"/>
            <a:ext cx="1022450" cy="1503100"/>
            <a:chOff x="90475" y="3547775"/>
            <a:chExt cx="1022450" cy="1503100"/>
          </a:xfrm>
        </p:grpSpPr>
        <p:sp>
          <p:nvSpPr>
            <p:cNvPr id="502" name="Google Shape;502;p4"/>
            <p:cNvSpPr/>
            <p:nvPr/>
          </p:nvSpPr>
          <p:spPr>
            <a:xfrm>
              <a:off x="513750" y="3949700"/>
              <a:ext cx="351150" cy="1101175"/>
            </a:xfrm>
            <a:custGeom>
              <a:rect b="b" l="l" r="r" t="t"/>
              <a:pathLst>
                <a:path extrusionOk="0" h="44047" w="14046">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
            <p:cNvSpPr/>
            <p:nvPr/>
          </p:nvSpPr>
          <p:spPr>
            <a:xfrm>
              <a:off x="585925" y="3547775"/>
              <a:ext cx="310175" cy="440575"/>
            </a:xfrm>
            <a:custGeom>
              <a:rect b="b" l="l" r="r" t="t"/>
              <a:pathLst>
                <a:path extrusionOk="0" h="17623" w="12407">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
            <p:cNvSpPr/>
            <p:nvPr/>
          </p:nvSpPr>
          <p:spPr>
            <a:xfrm>
              <a:off x="128575" y="3804550"/>
              <a:ext cx="463375" cy="371525"/>
            </a:xfrm>
            <a:custGeom>
              <a:rect b="b" l="l" r="r" t="t"/>
              <a:pathLst>
                <a:path extrusionOk="0" h="14861" w="18535">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
            <p:cNvSpPr/>
            <p:nvPr/>
          </p:nvSpPr>
          <p:spPr>
            <a:xfrm>
              <a:off x="615900" y="4101375"/>
              <a:ext cx="497025" cy="300675"/>
            </a:xfrm>
            <a:custGeom>
              <a:rect b="b" l="l" r="r" t="t"/>
              <a:pathLst>
                <a:path extrusionOk="0" h="12027" w="19881">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
            <p:cNvSpPr/>
            <p:nvPr/>
          </p:nvSpPr>
          <p:spPr>
            <a:xfrm>
              <a:off x="90475" y="4282250"/>
              <a:ext cx="537425" cy="281350"/>
            </a:xfrm>
            <a:custGeom>
              <a:rect b="b" l="l" r="r" t="t"/>
              <a:pathLst>
                <a:path extrusionOk="0" h="11254" w="21497">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
            <p:cNvSpPr/>
            <p:nvPr/>
          </p:nvSpPr>
          <p:spPr>
            <a:xfrm>
              <a:off x="699200" y="4418425"/>
              <a:ext cx="377775" cy="330575"/>
            </a:xfrm>
            <a:custGeom>
              <a:rect b="b" l="l" r="r" t="t"/>
              <a:pathLst>
                <a:path extrusionOk="0" h="13223" w="15111">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
            <p:cNvSpPr/>
            <p:nvPr/>
          </p:nvSpPr>
          <p:spPr>
            <a:xfrm>
              <a:off x="363550" y="4797050"/>
              <a:ext cx="387600" cy="140775"/>
            </a:xfrm>
            <a:custGeom>
              <a:rect b="b" l="l" r="r" t="t"/>
              <a:pathLst>
                <a:path extrusionOk="0" h="5631" w="15504">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
            <p:cNvSpPr/>
            <p:nvPr/>
          </p:nvSpPr>
          <p:spPr>
            <a:xfrm>
              <a:off x="592075" y="3938150"/>
              <a:ext cx="266600" cy="180825"/>
            </a:xfrm>
            <a:custGeom>
              <a:rect b="b" l="l" r="r" t="t"/>
              <a:pathLst>
                <a:path extrusionOk="0" h="7233" w="10664">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
            <p:cNvSpPr/>
            <p:nvPr/>
          </p:nvSpPr>
          <p:spPr>
            <a:xfrm>
              <a:off x="351350" y="4181575"/>
              <a:ext cx="254575" cy="146500"/>
            </a:xfrm>
            <a:custGeom>
              <a:rect b="b" l="l" r="r" t="t"/>
              <a:pathLst>
                <a:path extrusionOk="0" h="5860" w="10183">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
            <p:cNvSpPr/>
            <p:nvPr/>
          </p:nvSpPr>
          <p:spPr>
            <a:xfrm>
              <a:off x="385375" y="4653550"/>
              <a:ext cx="309400" cy="72200"/>
            </a:xfrm>
            <a:custGeom>
              <a:rect b="b" l="l" r="r" t="t"/>
              <a:pathLst>
                <a:path extrusionOk="0" h="2888" w="12376">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
            <p:cNvSpPr/>
            <p:nvPr/>
          </p:nvSpPr>
          <p:spPr>
            <a:xfrm>
              <a:off x="775475" y="4740250"/>
              <a:ext cx="215275" cy="207675"/>
            </a:xfrm>
            <a:custGeom>
              <a:rect b="b" l="l" r="r" t="t"/>
              <a:pathLst>
                <a:path extrusionOk="0" h="8307" w="8611">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
            <p:cNvSpPr/>
            <p:nvPr/>
          </p:nvSpPr>
          <p:spPr>
            <a:xfrm>
              <a:off x="304700" y="4616650"/>
              <a:ext cx="153350" cy="105900"/>
            </a:xfrm>
            <a:custGeom>
              <a:rect b="b" l="l" r="r" t="t"/>
              <a:pathLst>
                <a:path extrusionOk="0" h="4236" w="6134">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
            <p:cNvSpPr/>
            <p:nvPr/>
          </p:nvSpPr>
          <p:spPr>
            <a:xfrm>
              <a:off x="774125" y="3895475"/>
              <a:ext cx="152350" cy="104875"/>
            </a:xfrm>
            <a:custGeom>
              <a:rect b="b" l="l" r="r" t="t"/>
              <a:pathLst>
                <a:path extrusionOk="0" h="4195" w="6094">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
            <p:cNvSpPr/>
            <p:nvPr/>
          </p:nvSpPr>
          <p:spPr>
            <a:xfrm>
              <a:off x="277100" y="4134225"/>
              <a:ext cx="152650" cy="104075"/>
            </a:xfrm>
            <a:custGeom>
              <a:rect b="b" l="l" r="r" t="t"/>
              <a:pathLst>
                <a:path extrusionOk="0" h="4163" w="6106">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
            <p:cNvSpPr/>
            <p:nvPr/>
          </p:nvSpPr>
          <p:spPr>
            <a:xfrm>
              <a:off x="405550" y="4134500"/>
              <a:ext cx="88475" cy="61900"/>
            </a:xfrm>
            <a:custGeom>
              <a:rect b="b" l="l" r="r" t="t"/>
              <a:pathLst>
                <a:path extrusionOk="0" h="2476" w="3539">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
            <p:cNvSpPr/>
            <p:nvPr/>
          </p:nvSpPr>
          <p:spPr>
            <a:xfrm>
              <a:off x="707250" y="3910900"/>
              <a:ext cx="86625" cy="62250"/>
            </a:xfrm>
            <a:custGeom>
              <a:rect b="b" l="l" r="r" t="t"/>
              <a:pathLst>
                <a:path extrusionOk="0" h="2490" w="3465">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
            <p:cNvSpPr/>
            <p:nvPr/>
          </p:nvSpPr>
          <p:spPr>
            <a:xfrm>
              <a:off x="419825" y="4578550"/>
              <a:ext cx="88200" cy="62375"/>
            </a:xfrm>
            <a:custGeom>
              <a:rect b="b" l="l" r="r" t="t"/>
              <a:pathLst>
                <a:path extrusionOk="0" h="2495" w="3528">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
            <p:cNvSpPr/>
            <p:nvPr/>
          </p:nvSpPr>
          <p:spPr>
            <a:xfrm>
              <a:off x="924450" y="4824150"/>
              <a:ext cx="64975" cy="58825"/>
            </a:xfrm>
            <a:custGeom>
              <a:rect b="b" l="l" r="r" t="t"/>
              <a:pathLst>
                <a:path extrusionOk="0" h="2353" w="2599">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
            <p:cNvSpPr/>
            <p:nvPr/>
          </p:nvSpPr>
          <p:spPr>
            <a:xfrm>
              <a:off x="895175" y="4699900"/>
              <a:ext cx="152750" cy="104275"/>
            </a:xfrm>
            <a:custGeom>
              <a:rect b="b" l="l" r="r" t="t"/>
              <a:pathLst>
                <a:path extrusionOk="0" h="4171" w="611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
            <p:cNvSpPr/>
            <p:nvPr/>
          </p:nvSpPr>
          <p:spPr>
            <a:xfrm>
              <a:off x="415075" y="4700825"/>
              <a:ext cx="129900" cy="89700"/>
            </a:xfrm>
            <a:custGeom>
              <a:rect b="b" l="l" r="r" t="t"/>
              <a:pathLst>
                <a:path extrusionOk="0" h="3588" w="5196">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
            <p:cNvSpPr/>
            <p:nvPr/>
          </p:nvSpPr>
          <p:spPr>
            <a:xfrm>
              <a:off x="743350" y="4008975"/>
              <a:ext cx="129975" cy="89550"/>
            </a:xfrm>
            <a:custGeom>
              <a:rect b="b" l="l" r="r" t="t"/>
              <a:pathLst>
                <a:path extrusionOk="0" h="3582" w="5199">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
            <p:cNvSpPr/>
            <p:nvPr/>
          </p:nvSpPr>
          <p:spPr>
            <a:xfrm>
              <a:off x="328300" y="4242025"/>
              <a:ext cx="129150" cy="87825"/>
            </a:xfrm>
            <a:custGeom>
              <a:rect b="b" l="l" r="r" t="t"/>
              <a:pathLst>
                <a:path extrusionOk="0" h="3513" w="5166">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
            <p:cNvSpPr/>
            <p:nvPr/>
          </p:nvSpPr>
          <p:spPr>
            <a:xfrm>
              <a:off x="798650" y="4717350"/>
              <a:ext cx="129100" cy="88225"/>
            </a:xfrm>
            <a:custGeom>
              <a:rect b="b" l="l" r="r" t="t"/>
              <a:pathLst>
                <a:path extrusionOk="0" h="3529" w="5164">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
            <p:cNvSpPr/>
            <p:nvPr/>
          </p:nvSpPr>
          <p:spPr>
            <a:xfrm>
              <a:off x="591875" y="4194925"/>
              <a:ext cx="323475" cy="223825"/>
            </a:xfrm>
            <a:custGeom>
              <a:rect b="b" l="l" r="r" t="t"/>
              <a:pathLst>
                <a:path extrusionOk="0" h="8953" w="12939">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
            <p:cNvSpPr/>
            <p:nvPr/>
          </p:nvSpPr>
          <p:spPr>
            <a:xfrm>
              <a:off x="681950" y="4495775"/>
              <a:ext cx="251950" cy="266700"/>
            </a:xfrm>
            <a:custGeom>
              <a:rect b="b" l="l" r="r" t="t"/>
              <a:pathLst>
                <a:path extrusionOk="0" h="10668" w="10078">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
            <p:cNvSpPr/>
            <p:nvPr/>
          </p:nvSpPr>
          <p:spPr>
            <a:xfrm>
              <a:off x="445350" y="4844125"/>
              <a:ext cx="333575" cy="64250"/>
            </a:xfrm>
            <a:custGeom>
              <a:rect b="b" l="l" r="r" t="t"/>
              <a:pathLst>
                <a:path extrusionOk="0" h="2570" w="13343">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
            <p:cNvSpPr/>
            <p:nvPr/>
          </p:nvSpPr>
          <p:spPr>
            <a:xfrm>
              <a:off x="325100" y="4379000"/>
              <a:ext cx="322300" cy="195600"/>
            </a:xfrm>
            <a:custGeom>
              <a:rect b="b" l="l" r="r" t="t"/>
              <a:pathLst>
                <a:path extrusionOk="0" h="7824" w="12892">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
            <p:cNvSpPr/>
            <p:nvPr/>
          </p:nvSpPr>
          <p:spPr>
            <a:xfrm>
              <a:off x="337425" y="3908025"/>
              <a:ext cx="271375" cy="281300"/>
            </a:xfrm>
            <a:custGeom>
              <a:rect b="b" l="l" r="r" t="t"/>
              <a:pathLst>
                <a:path extrusionOk="0" h="11252" w="10855">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
            <p:cNvSpPr/>
            <p:nvPr/>
          </p:nvSpPr>
          <p:spPr>
            <a:xfrm>
              <a:off x="601200" y="3650050"/>
              <a:ext cx="137950" cy="394175"/>
            </a:xfrm>
            <a:custGeom>
              <a:rect b="b" l="l" r="r" t="t"/>
              <a:pathLst>
                <a:path extrusionOk="0" h="15767" w="5518">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
            <p:cNvSpPr/>
            <p:nvPr/>
          </p:nvSpPr>
          <p:spPr>
            <a:xfrm>
              <a:off x="653225" y="3673825"/>
              <a:ext cx="37725" cy="88925"/>
            </a:xfrm>
            <a:custGeom>
              <a:rect b="b" l="l" r="r" t="t"/>
              <a:pathLst>
                <a:path extrusionOk="0" h="3557" w="1509">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
            <p:cNvSpPr/>
            <p:nvPr/>
          </p:nvSpPr>
          <p:spPr>
            <a:xfrm>
              <a:off x="671900" y="3754725"/>
              <a:ext cx="80800" cy="51350"/>
            </a:xfrm>
            <a:custGeom>
              <a:rect b="b" l="l" r="r" t="t"/>
              <a:pathLst>
                <a:path extrusionOk="0" h="2054" w="3232">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
            <p:cNvSpPr/>
            <p:nvPr/>
          </p:nvSpPr>
          <p:spPr>
            <a:xfrm>
              <a:off x="621400" y="3771900"/>
              <a:ext cx="41000" cy="95575"/>
            </a:xfrm>
            <a:custGeom>
              <a:rect b="b" l="l" r="r" t="t"/>
              <a:pathLst>
                <a:path extrusionOk="0" h="3823" w="164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
            <p:cNvSpPr/>
            <p:nvPr/>
          </p:nvSpPr>
          <p:spPr>
            <a:xfrm>
              <a:off x="638550" y="3851725"/>
              <a:ext cx="73775" cy="53075"/>
            </a:xfrm>
            <a:custGeom>
              <a:rect b="b" l="l" r="r" t="t"/>
              <a:pathLst>
                <a:path extrusionOk="0" h="2123" w="2951">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
            <p:cNvSpPr/>
            <p:nvPr/>
          </p:nvSpPr>
          <p:spPr>
            <a:xfrm>
              <a:off x="408750" y="3902725"/>
              <a:ext cx="27650" cy="92450"/>
            </a:xfrm>
            <a:custGeom>
              <a:rect b="b" l="l" r="r" t="t"/>
              <a:pathLst>
                <a:path extrusionOk="0" h="3698" w="1106">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
            <p:cNvSpPr/>
            <p:nvPr/>
          </p:nvSpPr>
          <p:spPr>
            <a:xfrm>
              <a:off x="359700" y="4004650"/>
              <a:ext cx="84975" cy="24425"/>
            </a:xfrm>
            <a:custGeom>
              <a:rect b="b" l="l" r="r" t="t"/>
              <a:pathLst>
                <a:path extrusionOk="0" h="977" w="3399">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
            <p:cNvSpPr/>
            <p:nvPr/>
          </p:nvSpPr>
          <p:spPr>
            <a:xfrm>
              <a:off x="474150" y="3974075"/>
              <a:ext cx="35825" cy="97200"/>
            </a:xfrm>
            <a:custGeom>
              <a:rect b="b" l="l" r="r" t="t"/>
              <a:pathLst>
                <a:path extrusionOk="0" h="3888" w="1433">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
            <p:cNvSpPr/>
            <p:nvPr/>
          </p:nvSpPr>
          <p:spPr>
            <a:xfrm>
              <a:off x="442475" y="4073925"/>
              <a:ext cx="75850" cy="19075"/>
            </a:xfrm>
            <a:custGeom>
              <a:rect b="b" l="l" r="r" t="t"/>
              <a:pathLst>
                <a:path extrusionOk="0" h="763" w="3034">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
            <p:cNvSpPr/>
            <p:nvPr/>
          </p:nvSpPr>
          <p:spPr>
            <a:xfrm>
              <a:off x="829875" y="4175675"/>
              <a:ext cx="23425" cy="76300"/>
            </a:xfrm>
            <a:custGeom>
              <a:rect b="b" l="l" r="r" t="t"/>
              <a:pathLst>
                <a:path extrusionOk="0" h="3052" w="937">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
            <p:cNvSpPr/>
            <p:nvPr/>
          </p:nvSpPr>
          <p:spPr>
            <a:xfrm>
              <a:off x="801350" y="4261650"/>
              <a:ext cx="87900" cy="24425"/>
            </a:xfrm>
            <a:custGeom>
              <a:rect b="b" l="l" r="r" t="t"/>
              <a:pathLst>
                <a:path extrusionOk="0" h="977" w="3516">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
            <p:cNvSpPr/>
            <p:nvPr/>
          </p:nvSpPr>
          <p:spPr>
            <a:xfrm>
              <a:off x="752050" y="4223825"/>
              <a:ext cx="23075" cy="82225"/>
            </a:xfrm>
            <a:custGeom>
              <a:rect b="b" l="l" r="r" t="t"/>
              <a:pathLst>
                <a:path extrusionOk="0" h="3289" w="923">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
            <p:cNvSpPr/>
            <p:nvPr/>
          </p:nvSpPr>
          <p:spPr>
            <a:xfrm>
              <a:off x="713525" y="4313825"/>
              <a:ext cx="99075" cy="21825"/>
            </a:xfrm>
            <a:custGeom>
              <a:rect b="b" l="l" r="r" t="t"/>
              <a:pathLst>
                <a:path extrusionOk="0" h="873" w="3963">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
            <p:cNvSpPr/>
            <p:nvPr/>
          </p:nvSpPr>
          <p:spPr>
            <a:xfrm>
              <a:off x="398700" y="4361125"/>
              <a:ext cx="40025" cy="74400"/>
            </a:xfrm>
            <a:custGeom>
              <a:rect b="b" l="l" r="r" t="t"/>
              <a:pathLst>
                <a:path extrusionOk="0" h="2976" w="1601">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
            <p:cNvSpPr/>
            <p:nvPr/>
          </p:nvSpPr>
          <p:spPr>
            <a:xfrm>
              <a:off x="359875" y="4444575"/>
              <a:ext cx="105075" cy="31300"/>
            </a:xfrm>
            <a:custGeom>
              <a:rect b="b" l="l" r="r" t="t"/>
              <a:pathLst>
                <a:path extrusionOk="0" h="1252" w="4203">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
            <p:cNvSpPr/>
            <p:nvPr/>
          </p:nvSpPr>
          <p:spPr>
            <a:xfrm>
              <a:off x="470200" y="4411550"/>
              <a:ext cx="37475" cy="72450"/>
            </a:xfrm>
            <a:custGeom>
              <a:rect b="b" l="l" r="r" t="t"/>
              <a:pathLst>
                <a:path extrusionOk="0" h="2898" w="1499">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
            <p:cNvSpPr/>
            <p:nvPr/>
          </p:nvSpPr>
          <p:spPr>
            <a:xfrm>
              <a:off x="447900" y="4491975"/>
              <a:ext cx="93625" cy="33650"/>
            </a:xfrm>
            <a:custGeom>
              <a:rect b="b" l="l" r="r" t="t"/>
              <a:pathLst>
                <a:path extrusionOk="0" h="1346" w="3745">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
            <p:cNvSpPr/>
            <p:nvPr/>
          </p:nvSpPr>
          <p:spPr>
            <a:xfrm>
              <a:off x="847350" y="4494875"/>
              <a:ext cx="23075" cy="75950"/>
            </a:xfrm>
            <a:custGeom>
              <a:rect b="b" l="l" r="r" t="t"/>
              <a:pathLst>
                <a:path extrusionOk="0" h="3038" w="923">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
            <p:cNvSpPr/>
            <p:nvPr/>
          </p:nvSpPr>
          <p:spPr>
            <a:xfrm>
              <a:off x="830975" y="4579850"/>
              <a:ext cx="88325" cy="27275"/>
            </a:xfrm>
            <a:custGeom>
              <a:rect b="b" l="l" r="r" t="t"/>
              <a:pathLst>
                <a:path extrusionOk="0" h="1091" w="3533">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
            <p:cNvSpPr/>
            <p:nvPr/>
          </p:nvSpPr>
          <p:spPr>
            <a:xfrm>
              <a:off x="781950" y="4565950"/>
              <a:ext cx="23100" cy="78875"/>
            </a:xfrm>
            <a:custGeom>
              <a:rect b="b" l="l" r="r" t="t"/>
              <a:pathLst>
                <a:path extrusionOk="0" h="3155" w="924">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
            <p:cNvSpPr/>
            <p:nvPr/>
          </p:nvSpPr>
          <p:spPr>
            <a:xfrm>
              <a:off x="766025" y="4653675"/>
              <a:ext cx="73000" cy="24225"/>
            </a:xfrm>
            <a:custGeom>
              <a:rect b="b" l="l" r="r" t="t"/>
              <a:pathLst>
                <a:path extrusionOk="0" h="969" w="292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
            <p:cNvSpPr/>
            <p:nvPr/>
          </p:nvSpPr>
          <p:spPr>
            <a:xfrm>
              <a:off x="501475" y="4818825"/>
              <a:ext cx="55425" cy="52475"/>
            </a:xfrm>
            <a:custGeom>
              <a:rect b="b" l="l" r="r" t="t"/>
              <a:pathLst>
                <a:path extrusionOk="0" h="2099" w="2217">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
            <p:cNvSpPr/>
            <p:nvPr/>
          </p:nvSpPr>
          <p:spPr>
            <a:xfrm>
              <a:off x="512325" y="4868650"/>
              <a:ext cx="80275" cy="54925"/>
            </a:xfrm>
            <a:custGeom>
              <a:rect b="b" l="l" r="r" t="t"/>
              <a:pathLst>
                <a:path extrusionOk="0" h="2197" w="3211">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
            <p:cNvSpPr/>
            <p:nvPr/>
          </p:nvSpPr>
          <p:spPr>
            <a:xfrm>
              <a:off x="587350" y="4832575"/>
              <a:ext cx="45425" cy="50125"/>
            </a:xfrm>
            <a:custGeom>
              <a:rect b="b" l="l" r="r" t="t"/>
              <a:pathLst>
                <a:path extrusionOk="0" h="2005" w="1817">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
            <p:cNvSpPr/>
            <p:nvPr/>
          </p:nvSpPr>
          <p:spPr>
            <a:xfrm>
              <a:off x="605375" y="4872750"/>
              <a:ext cx="56375" cy="47275"/>
            </a:xfrm>
            <a:custGeom>
              <a:rect b="b" l="l" r="r" t="t"/>
              <a:pathLst>
                <a:path extrusionOk="0" h="1891" w="2255">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5" name="Google Shape;555;p4"/>
          <p:cNvSpPr/>
          <p:nvPr/>
        </p:nvSpPr>
        <p:spPr>
          <a:xfrm flipH="1">
            <a:off x="2940600" y="4873925"/>
            <a:ext cx="128625" cy="90225"/>
          </a:xfrm>
          <a:custGeom>
            <a:rect b="b" l="l" r="r" t="t"/>
            <a:pathLst>
              <a:path extrusionOk="0" h="3609" w="5145">
                <a:moveTo>
                  <a:pt x="2425" y="1"/>
                </a:moveTo>
                <a:cubicBezTo>
                  <a:pt x="931" y="1"/>
                  <a:pt x="1" y="2376"/>
                  <a:pt x="1715" y="3412"/>
                </a:cubicBezTo>
                <a:cubicBezTo>
                  <a:pt x="1950" y="3548"/>
                  <a:pt x="2195" y="3608"/>
                  <a:pt x="2436" y="3608"/>
                </a:cubicBezTo>
                <a:cubicBezTo>
                  <a:pt x="3858" y="3608"/>
                  <a:pt x="5145" y="1505"/>
                  <a:pt x="3427" y="353"/>
                </a:cubicBezTo>
                <a:cubicBezTo>
                  <a:pt x="3081" y="107"/>
                  <a:pt x="2740" y="1"/>
                  <a:pt x="24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
          <p:cNvSpPr/>
          <p:nvPr/>
        </p:nvSpPr>
        <p:spPr>
          <a:xfrm flipH="1">
            <a:off x="6798438" y="456887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2">
    <p:spTree>
      <p:nvGrpSpPr>
        <p:cNvPr id="2203" name="Shape 2203"/>
        <p:cNvGrpSpPr/>
        <p:nvPr/>
      </p:nvGrpSpPr>
      <p:grpSpPr>
        <a:xfrm>
          <a:off x="0" y="0"/>
          <a:ext cx="0" cy="0"/>
          <a:chOff x="0" y="0"/>
          <a:chExt cx="0" cy="0"/>
        </a:xfrm>
      </p:grpSpPr>
      <p:sp>
        <p:nvSpPr>
          <p:cNvPr id="2204" name="Google Shape;2204;p31"/>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
    <p:spTree>
      <p:nvGrpSpPr>
        <p:cNvPr id="2205" name="Shape 2205"/>
        <p:cNvGrpSpPr/>
        <p:nvPr/>
      </p:nvGrpSpPr>
      <p:grpSpPr>
        <a:xfrm>
          <a:off x="0" y="0"/>
          <a:ext cx="0" cy="0"/>
          <a:chOff x="0" y="0"/>
          <a:chExt cx="0" cy="0"/>
        </a:xfrm>
      </p:grpSpPr>
      <p:sp>
        <p:nvSpPr>
          <p:cNvPr id="2206" name="Google Shape;2206;p32"/>
          <p:cNvSpPr txBox="1"/>
          <p:nvPr>
            <p:ph type="ctrTitle"/>
          </p:nvPr>
        </p:nvSpPr>
        <p:spPr>
          <a:xfrm>
            <a:off x="3082050" y="38569"/>
            <a:ext cx="5418300" cy="1751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500">
                <a:solidFill>
                  <a:schemeClr val="lt1"/>
                </a:solidFill>
                <a:latin typeface="Henny Penny"/>
                <a:ea typeface="Henny Penny"/>
                <a:cs typeface="Henny Penny"/>
                <a:sym typeface="Henny Penny"/>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07" name="Google Shape;2207;p32"/>
          <p:cNvSpPr txBox="1"/>
          <p:nvPr>
            <p:ph idx="1" type="subTitle"/>
          </p:nvPr>
        </p:nvSpPr>
        <p:spPr>
          <a:xfrm>
            <a:off x="4124400" y="1847446"/>
            <a:ext cx="3333600" cy="1295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900">
                <a:solidFill>
                  <a:srgbClr val="F8BD59"/>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08" name="Google Shape;2208;p32"/>
          <p:cNvSpPr txBox="1"/>
          <p:nvPr/>
        </p:nvSpPr>
        <p:spPr>
          <a:xfrm>
            <a:off x="3988050" y="3359950"/>
            <a:ext cx="3606300" cy="86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8BD59"/>
                </a:solidFill>
                <a:latin typeface="Satisfy"/>
                <a:ea typeface="Satisfy"/>
                <a:cs typeface="Satisfy"/>
                <a:sym typeface="Satisfy"/>
              </a:rPr>
              <a:t>CREDITS: This presentation template was created </a:t>
            </a:r>
            <a:endParaRPr>
              <a:solidFill>
                <a:srgbClr val="F8BD59"/>
              </a:solidFill>
              <a:latin typeface="Satisfy"/>
              <a:ea typeface="Satisfy"/>
              <a:cs typeface="Satisfy"/>
              <a:sym typeface="Satisfy"/>
            </a:endParaRPr>
          </a:p>
          <a:p>
            <a:pPr indent="0" lvl="0" marL="0" rtl="0" algn="ctr">
              <a:spcBef>
                <a:spcPts val="0"/>
              </a:spcBef>
              <a:spcAft>
                <a:spcPts val="0"/>
              </a:spcAft>
              <a:buNone/>
            </a:pPr>
            <a:r>
              <a:rPr lang="en">
                <a:solidFill>
                  <a:srgbClr val="F8BD59"/>
                </a:solidFill>
                <a:latin typeface="Satisfy"/>
                <a:ea typeface="Satisfy"/>
                <a:cs typeface="Satisfy"/>
                <a:sym typeface="Satisfy"/>
              </a:rPr>
              <a:t>by </a:t>
            </a:r>
            <a:r>
              <a:rPr b="1" lang="en">
                <a:solidFill>
                  <a:srgbClr val="F8BD59"/>
                </a:solidFill>
                <a:uFill>
                  <a:noFill/>
                </a:uFill>
                <a:latin typeface="Satisfy"/>
                <a:ea typeface="Satisfy"/>
                <a:cs typeface="Satisfy"/>
                <a:sym typeface="Satisfy"/>
                <a:hlinkClick r:id="rId2">
                  <a:extLst>
                    <a:ext uri="{A12FA001-AC4F-418D-AE19-62706E023703}">
                      <ahyp:hlinkClr val="tx"/>
                    </a:ext>
                  </a:extLst>
                </a:hlinkClick>
              </a:rPr>
              <a:t>Slidesgo</a:t>
            </a:r>
            <a:r>
              <a:rPr lang="en">
                <a:solidFill>
                  <a:srgbClr val="F8BD59"/>
                </a:solidFill>
                <a:latin typeface="Satisfy"/>
                <a:ea typeface="Satisfy"/>
                <a:cs typeface="Satisfy"/>
                <a:sym typeface="Satisfy"/>
              </a:rPr>
              <a:t>, including icons by </a:t>
            </a:r>
            <a:r>
              <a:rPr b="1" lang="en">
                <a:solidFill>
                  <a:srgbClr val="F8BD59"/>
                </a:solidFill>
                <a:uFill>
                  <a:noFill/>
                </a:uFill>
                <a:latin typeface="Satisfy"/>
                <a:ea typeface="Satisfy"/>
                <a:cs typeface="Satisfy"/>
                <a:sym typeface="Satisfy"/>
                <a:hlinkClick r:id="rId3">
                  <a:extLst>
                    <a:ext uri="{A12FA001-AC4F-418D-AE19-62706E023703}">
                      <ahyp:hlinkClr val="tx"/>
                    </a:ext>
                  </a:extLst>
                </a:hlinkClick>
              </a:rPr>
              <a:t>Flaticon</a:t>
            </a:r>
            <a:r>
              <a:rPr lang="en">
                <a:solidFill>
                  <a:srgbClr val="F8BD59"/>
                </a:solidFill>
                <a:latin typeface="Satisfy"/>
                <a:ea typeface="Satisfy"/>
                <a:cs typeface="Satisfy"/>
                <a:sym typeface="Satisfy"/>
              </a:rPr>
              <a:t>, infographics &amp; images by </a:t>
            </a:r>
            <a:r>
              <a:rPr b="1" lang="en">
                <a:solidFill>
                  <a:srgbClr val="F8BD59"/>
                </a:solidFill>
                <a:uFill>
                  <a:noFill/>
                </a:uFill>
                <a:latin typeface="Satisfy"/>
                <a:ea typeface="Satisfy"/>
                <a:cs typeface="Satisfy"/>
                <a:sym typeface="Satisfy"/>
                <a:hlinkClick r:id="rId4">
                  <a:extLst>
                    <a:ext uri="{A12FA001-AC4F-418D-AE19-62706E023703}">
                      <ahyp:hlinkClr val="tx"/>
                    </a:ext>
                  </a:extLst>
                </a:hlinkClick>
              </a:rPr>
              <a:t>Freepi</a:t>
            </a:r>
            <a:r>
              <a:rPr b="1" lang="en">
                <a:solidFill>
                  <a:srgbClr val="F8BD59"/>
                </a:solidFill>
                <a:latin typeface="Satisfy"/>
                <a:ea typeface="Satisfy"/>
                <a:cs typeface="Satisfy"/>
                <a:sym typeface="Satisfy"/>
              </a:rPr>
              <a:t>k</a:t>
            </a:r>
            <a:endParaRPr b="1">
              <a:solidFill>
                <a:srgbClr val="F8BD59"/>
              </a:solidFill>
              <a:latin typeface="Satisfy"/>
              <a:ea typeface="Satisfy"/>
              <a:cs typeface="Satisfy"/>
              <a:sym typeface="Satisfy"/>
            </a:endParaRPr>
          </a:p>
        </p:txBody>
      </p:sp>
      <p:sp>
        <p:nvSpPr>
          <p:cNvPr id="2209" name="Google Shape;2209;p32"/>
          <p:cNvSpPr/>
          <p:nvPr/>
        </p:nvSpPr>
        <p:spPr>
          <a:xfrm>
            <a:off x="326650" y="546325"/>
            <a:ext cx="237975" cy="261950"/>
          </a:xfrm>
          <a:custGeom>
            <a:rect b="b" l="l" r="r" t="t"/>
            <a:pathLst>
              <a:path extrusionOk="0" h="10478" w="9519">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32"/>
          <p:cNvSpPr/>
          <p:nvPr/>
        </p:nvSpPr>
        <p:spPr>
          <a:xfrm>
            <a:off x="28263" y="1105000"/>
            <a:ext cx="123850" cy="95325"/>
          </a:xfrm>
          <a:custGeom>
            <a:rect b="b" l="l" r="r" t="t"/>
            <a:pathLst>
              <a:path extrusionOk="0" h="3813" w="4954">
                <a:moveTo>
                  <a:pt x="2488" y="0"/>
                </a:moveTo>
                <a:cubicBezTo>
                  <a:pt x="0" y="0"/>
                  <a:pt x="0" y="3812"/>
                  <a:pt x="2488" y="3812"/>
                </a:cubicBezTo>
                <a:cubicBezTo>
                  <a:pt x="4953" y="3812"/>
                  <a:pt x="4953" y="0"/>
                  <a:pt x="248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32"/>
          <p:cNvSpPr/>
          <p:nvPr/>
        </p:nvSpPr>
        <p:spPr>
          <a:xfrm>
            <a:off x="1444600" y="1200325"/>
            <a:ext cx="90750" cy="71350"/>
          </a:xfrm>
          <a:custGeom>
            <a:rect b="b" l="l" r="r" t="t"/>
            <a:pathLst>
              <a:path extrusionOk="0" h="2854" w="3630">
                <a:moveTo>
                  <a:pt x="1803" y="0"/>
                </a:moveTo>
                <a:cubicBezTo>
                  <a:pt x="0" y="0"/>
                  <a:pt x="0" y="2853"/>
                  <a:pt x="1803" y="2853"/>
                </a:cubicBezTo>
                <a:cubicBezTo>
                  <a:pt x="3629" y="2853"/>
                  <a:pt x="3629" y="0"/>
                  <a:pt x="18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32"/>
          <p:cNvSpPr/>
          <p:nvPr/>
        </p:nvSpPr>
        <p:spPr>
          <a:xfrm>
            <a:off x="536725" y="61900"/>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3" name="Google Shape;2213;p32"/>
          <p:cNvGrpSpPr/>
          <p:nvPr/>
        </p:nvGrpSpPr>
        <p:grpSpPr>
          <a:xfrm>
            <a:off x="212025" y="1288400"/>
            <a:ext cx="711025" cy="698775"/>
            <a:chOff x="1081525" y="1186500"/>
            <a:chExt cx="711025" cy="698775"/>
          </a:xfrm>
        </p:grpSpPr>
        <p:sp>
          <p:nvSpPr>
            <p:cNvPr id="2214" name="Google Shape;2214;p32"/>
            <p:cNvSpPr/>
            <p:nvPr/>
          </p:nvSpPr>
          <p:spPr>
            <a:xfrm>
              <a:off x="1412500" y="1186500"/>
              <a:ext cx="43950" cy="698775"/>
            </a:xfrm>
            <a:custGeom>
              <a:rect b="b" l="l" r="r" t="t"/>
              <a:pathLst>
                <a:path extrusionOk="0" h="27951" w="1758">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32"/>
            <p:cNvSpPr/>
            <p:nvPr/>
          </p:nvSpPr>
          <p:spPr>
            <a:xfrm>
              <a:off x="1081525" y="1516525"/>
              <a:ext cx="711025" cy="38475"/>
            </a:xfrm>
            <a:custGeom>
              <a:rect b="b" l="l" r="r" t="t"/>
              <a:pathLst>
                <a:path extrusionOk="0" h="1539" w="28441">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32"/>
            <p:cNvSpPr/>
            <p:nvPr/>
          </p:nvSpPr>
          <p:spPr>
            <a:xfrm>
              <a:off x="1177650" y="1287275"/>
              <a:ext cx="521675" cy="499725"/>
            </a:xfrm>
            <a:custGeom>
              <a:rect b="b" l="l" r="r" t="t"/>
              <a:pathLst>
                <a:path extrusionOk="0" h="19989" w="20867">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32"/>
            <p:cNvSpPr/>
            <p:nvPr/>
          </p:nvSpPr>
          <p:spPr>
            <a:xfrm>
              <a:off x="1179950" y="1282475"/>
              <a:ext cx="512150" cy="508150"/>
            </a:xfrm>
            <a:custGeom>
              <a:rect b="b" l="l" r="r" t="t"/>
              <a:pathLst>
                <a:path extrusionOk="0" h="20326" w="20486">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32"/>
            <p:cNvSpPr/>
            <p:nvPr/>
          </p:nvSpPr>
          <p:spPr>
            <a:xfrm>
              <a:off x="1415575" y="1225475"/>
              <a:ext cx="123100" cy="100225"/>
            </a:xfrm>
            <a:custGeom>
              <a:rect b="b" l="l" r="r" t="t"/>
              <a:pathLst>
                <a:path extrusionOk="0" h="4009" w="4924">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32"/>
            <p:cNvSpPr/>
            <p:nvPr/>
          </p:nvSpPr>
          <p:spPr>
            <a:xfrm>
              <a:off x="1338200" y="1225475"/>
              <a:ext cx="120900" cy="100225"/>
            </a:xfrm>
            <a:custGeom>
              <a:rect b="b" l="l" r="r" t="t"/>
              <a:pathLst>
                <a:path extrusionOk="0" h="4009" w="4836">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32"/>
            <p:cNvSpPr/>
            <p:nvPr/>
          </p:nvSpPr>
          <p:spPr>
            <a:xfrm>
              <a:off x="1415675" y="1746325"/>
              <a:ext cx="122625" cy="100675"/>
            </a:xfrm>
            <a:custGeom>
              <a:rect b="b" l="l" r="r" t="t"/>
              <a:pathLst>
                <a:path extrusionOk="0" h="4027" w="4905">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32"/>
            <p:cNvSpPr/>
            <p:nvPr/>
          </p:nvSpPr>
          <p:spPr>
            <a:xfrm>
              <a:off x="1338550" y="1746325"/>
              <a:ext cx="120425" cy="100675"/>
            </a:xfrm>
            <a:custGeom>
              <a:rect b="b" l="l" r="r" t="t"/>
              <a:pathLst>
                <a:path extrusionOk="0" h="4027" w="4817">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32"/>
            <p:cNvSpPr/>
            <p:nvPr/>
          </p:nvSpPr>
          <p:spPr>
            <a:xfrm>
              <a:off x="1641075" y="1520350"/>
              <a:ext cx="110775" cy="108775"/>
            </a:xfrm>
            <a:custGeom>
              <a:rect b="b" l="l" r="r" t="t"/>
              <a:pathLst>
                <a:path extrusionOk="0" h="4351" w="4431">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32"/>
            <p:cNvSpPr/>
            <p:nvPr/>
          </p:nvSpPr>
          <p:spPr>
            <a:xfrm>
              <a:off x="1641075" y="1442825"/>
              <a:ext cx="110725" cy="108575"/>
            </a:xfrm>
            <a:custGeom>
              <a:rect b="b" l="l" r="r" t="t"/>
              <a:pathLst>
                <a:path extrusionOk="0" h="4343" w="4429">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32"/>
            <p:cNvSpPr/>
            <p:nvPr/>
          </p:nvSpPr>
          <p:spPr>
            <a:xfrm>
              <a:off x="1122800" y="1520350"/>
              <a:ext cx="110200" cy="108775"/>
            </a:xfrm>
            <a:custGeom>
              <a:rect b="b" l="l" r="r" t="t"/>
              <a:pathLst>
                <a:path extrusionOk="0" h="4351" w="4408">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32"/>
            <p:cNvSpPr/>
            <p:nvPr/>
          </p:nvSpPr>
          <p:spPr>
            <a:xfrm>
              <a:off x="1122850" y="1442825"/>
              <a:ext cx="110150" cy="108575"/>
            </a:xfrm>
            <a:custGeom>
              <a:rect b="b" l="l" r="r" t="t"/>
              <a:pathLst>
                <a:path extrusionOk="0" h="4343" w="4406">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32"/>
            <p:cNvSpPr/>
            <p:nvPr/>
          </p:nvSpPr>
          <p:spPr>
            <a:xfrm>
              <a:off x="1576275" y="1361050"/>
              <a:ext cx="145925" cy="35275"/>
            </a:xfrm>
            <a:custGeom>
              <a:rect b="b" l="l" r="r" t="t"/>
              <a:pathLst>
                <a:path extrusionOk="0" h="1411" w="5837">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32"/>
            <p:cNvSpPr/>
            <p:nvPr/>
          </p:nvSpPr>
          <p:spPr>
            <a:xfrm>
              <a:off x="1573500" y="1256650"/>
              <a:ext cx="43300" cy="134300"/>
            </a:xfrm>
            <a:custGeom>
              <a:rect b="b" l="l" r="r" t="t"/>
              <a:pathLst>
                <a:path extrusionOk="0" h="5372" w="1732">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32"/>
            <p:cNvSpPr/>
            <p:nvPr/>
          </p:nvSpPr>
          <p:spPr>
            <a:xfrm>
              <a:off x="1260125" y="1680800"/>
              <a:ext cx="41050" cy="134325"/>
            </a:xfrm>
            <a:custGeom>
              <a:rect b="b" l="l" r="r" t="t"/>
              <a:pathLst>
                <a:path extrusionOk="0" h="5373" w="1642">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32"/>
            <p:cNvSpPr/>
            <p:nvPr/>
          </p:nvSpPr>
          <p:spPr>
            <a:xfrm>
              <a:off x="1152100" y="1675425"/>
              <a:ext cx="146300" cy="35300"/>
            </a:xfrm>
            <a:custGeom>
              <a:rect b="b" l="l" r="r" t="t"/>
              <a:pathLst>
                <a:path extrusionOk="0" h="1412" w="5852">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32"/>
            <p:cNvSpPr/>
            <p:nvPr/>
          </p:nvSpPr>
          <p:spPr>
            <a:xfrm>
              <a:off x="1573500" y="1680800"/>
              <a:ext cx="43300" cy="134325"/>
            </a:xfrm>
            <a:custGeom>
              <a:rect b="b" l="l" r="r" t="t"/>
              <a:pathLst>
                <a:path extrusionOk="0" h="5373" w="1732">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32"/>
            <p:cNvSpPr/>
            <p:nvPr/>
          </p:nvSpPr>
          <p:spPr>
            <a:xfrm>
              <a:off x="1576275" y="1675425"/>
              <a:ext cx="145925" cy="35300"/>
            </a:xfrm>
            <a:custGeom>
              <a:rect b="b" l="l" r="r" t="t"/>
              <a:pathLst>
                <a:path extrusionOk="0" h="1412" w="5837">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32"/>
            <p:cNvSpPr/>
            <p:nvPr/>
          </p:nvSpPr>
          <p:spPr>
            <a:xfrm>
              <a:off x="1152100" y="1361050"/>
              <a:ext cx="146300" cy="35275"/>
            </a:xfrm>
            <a:custGeom>
              <a:rect b="b" l="l" r="r" t="t"/>
              <a:pathLst>
                <a:path extrusionOk="0" h="1411" w="5852">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32"/>
            <p:cNvSpPr/>
            <p:nvPr/>
          </p:nvSpPr>
          <p:spPr>
            <a:xfrm>
              <a:off x="1260125" y="1256650"/>
              <a:ext cx="41050" cy="134300"/>
            </a:xfrm>
            <a:custGeom>
              <a:rect b="b" l="l" r="r" t="t"/>
              <a:pathLst>
                <a:path extrusionOk="0" h="5372" w="1642">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4" name="Google Shape;2234;p32"/>
          <p:cNvGrpSpPr/>
          <p:nvPr/>
        </p:nvGrpSpPr>
        <p:grpSpPr>
          <a:xfrm>
            <a:off x="759450" y="10075"/>
            <a:ext cx="1021825" cy="935325"/>
            <a:chOff x="1292850" y="86275"/>
            <a:chExt cx="1021825" cy="935325"/>
          </a:xfrm>
        </p:grpSpPr>
        <p:sp>
          <p:nvSpPr>
            <p:cNvPr id="2235" name="Google Shape;2235;p32"/>
            <p:cNvSpPr/>
            <p:nvPr/>
          </p:nvSpPr>
          <p:spPr>
            <a:xfrm>
              <a:off x="1863875" y="169775"/>
              <a:ext cx="241275" cy="638000"/>
            </a:xfrm>
            <a:custGeom>
              <a:rect b="b" l="l" r="r" t="t"/>
              <a:pathLst>
                <a:path extrusionOk="0" h="25520" w="9651">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32"/>
            <p:cNvSpPr/>
            <p:nvPr/>
          </p:nvSpPr>
          <p:spPr>
            <a:xfrm>
              <a:off x="1928350" y="138400"/>
              <a:ext cx="272850" cy="289700"/>
            </a:xfrm>
            <a:custGeom>
              <a:rect b="b" l="l" r="r" t="t"/>
              <a:pathLst>
                <a:path extrusionOk="0" h="11588" w="10914">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32"/>
            <p:cNvSpPr/>
            <p:nvPr/>
          </p:nvSpPr>
          <p:spPr>
            <a:xfrm>
              <a:off x="1812100" y="150925"/>
              <a:ext cx="435525" cy="298350"/>
            </a:xfrm>
            <a:custGeom>
              <a:rect b="b" l="l" r="r" t="t"/>
              <a:pathLst>
                <a:path extrusionOk="0" h="11934" w="17421">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32"/>
            <p:cNvSpPr/>
            <p:nvPr/>
          </p:nvSpPr>
          <p:spPr>
            <a:xfrm>
              <a:off x="1433025" y="305925"/>
              <a:ext cx="568500" cy="715675"/>
            </a:xfrm>
            <a:custGeom>
              <a:rect b="b" l="l" r="r" t="t"/>
              <a:pathLst>
                <a:path extrusionOk="0" h="28627" w="2274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32"/>
            <p:cNvSpPr/>
            <p:nvPr/>
          </p:nvSpPr>
          <p:spPr>
            <a:xfrm>
              <a:off x="1356650" y="200850"/>
              <a:ext cx="309800" cy="287900"/>
            </a:xfrm>
            <a:custGeom>
              <a:rect b="b" l="l" r="r" t="t"/>
              <a:pathLst>
                <a:path extrusionOk="0" h="11516" w="12392">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32"/>
            <p:cNvSpPr/>
            <p:nvPr/>
          </p:nvSpPr>
          <p:spPr>
            <a:xfrm>
              <a:off x="1371800" y="178900"/>
              <a:ext cx="335175" cy="413975"/>
            </a:xfrm>
            <a:custGeom>
              <a:rect b="b" l="l" r="r" t="t"/>
              <a:pathLst>
                <a:path extrusionOk="0" h="16559" w="13407">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32"/>
            <p:cNvSpPr/>
            <p:nvPr/>
          </p:nvSpPr>
          <p:spPr>
            <a:xfrm>
              <a:off x="1555150" y="626000"/>
              <a:ext cx="232850" cy="87325"/>
            </a:xfrm>
            <a:custGeom>
              <a:rect b="b" l="l" r="r" t="t"/>
              <a:pathLst>
                <a:path extrusionOk="0" h="3493" w="9314">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32"/>
            <p:cNvSpPr/>
            <p:nvPr/>
          </p:nvSpPr>
          <p:spPr>
            <a:xfrm>
              <a:off x="1783400" y="406300"/>
              <a:ext cx="114150" cy="138125"/>
            </a:xfrm>
            <a:custGeom>
              <a:rect b="b" l="l" r="r" t="t"/>
              <a:pathLst>
                <a:path extrusionOk="0" h="5525" w="4566">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32"/>
            <p:cNvSpPr/>
            <p:nvPr/>
          </p:nvSpPr>
          <p:spPr>
            <a:xfrm>
              <a:off x="1932900" y="663100"/>
              <a:ext cx="180925" cy="174050"/>
            </a:xfrm>
            <a:custGeom>
              <a:rect b="b" l="l" r="r" t="t"/>
              <a:pathLst>
                <a:path extrusionOk="0" h="6962" w="7237">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32"/>
            <p:cNvSpPr/>
            <p:nvPr/>
          </p:nvSpPr>
          <p:spPr>
            <a:xfrm>
              <a:off x="1676125" y="851400"/>
              <a:ext cx="252250" cy="87900"/>
            </a:xfrm>
            <a:custGeom>
              <a:rect b="b" l="l" r="r" t="t"/>
              <a:pathLst>
                <a:path extrusionOk="0" h="3516" w="1009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32"/>
            <p:cNvSpPr/>
            <p:nvPr/>
          </p:nvSpPr>
          <p:spPr>
            <a:xfrm>
              <a:off x="1350350" y="250700"/>
              <a:ext cx="151550" cy="104700"/>
            </a:xfrm>
            <a:custGeom>
              <a:rect b="b" l="l" r="r" t="t"/>
              <a:pathLst>
                <a:path extrusionOk="0" h="4188" w="6062">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32"/>
            <p:cNvSpPr/>
            <p:nvPr/>
          </p:nvSpPr>
          <p:spPr>
            <a:xfrm>
              <a:off x="1484225" y="157600"/>
              <a:ext cx="128400" cy="87700"/>
            </a:xfrm>
            <a:custGeom>
              <a:rect b="b" l="l" r="r" t="t"/>
              <a:pathLst>
                <a:path extrusionOk="0" h="3508" w="5136">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2"/>
            <p:cNvSpPr/>
            <p:nvPr/>
          </p:nvSpPr>
          <p:spPr>
            <a:xfrm>
              <a:off x="1592400" y="115225"/>
              <a:ext cx="153700" cy="104175"/>
            </a:xfrm>
            <a:custGeom>
              <a:rect b="b" l="l" r="r" t="t"/>
              <a:pathLst>
                <a:path extrusionOk="0" h="4167" w="6148">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32"/>
            <p:cNvSpPr/>
            <p:nvPr/>
          </p:nvSpPr>
          <p:spPr>
            <a:xfrm>
              <a:off x="1296500" y="400125"/>
              <a:ext cx="127875" cy="87700"/>
            </a:xfrm>
            <a:custGeom>
              <a:rect b="b" l="l" r="r" t="t"/>
              <a:pathLst>
                <a:path extrusionOk="0" h="3508" w="5115">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32"/>
            <p:cNvSpPr/>
            <p:nvPr/>
          </p:nvSpPr>
          <p:spPr>
            <a:xfrm>
              <a:off x="1292850" y="529975"/>
              <a:ext cx="154175" cy="105450"/>
            </a:xfrm>
            <a:custGeom>
              <a:rect b="b" l="l" r="r" t="t"/>
              <a:pathLst>
                <a:path extrusionOk="0" h="4218" w="6167">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32"/>
            <p:cNvSpPr/>
            <p:nvPr/>
          </p:nvSpPr>
          <p:spPr>
            <a:xfrm>
              <a:off x="1897925" y="86275"/>
              <a:ext cx="128000" cy="87700"/>
            </a:xfrm>
            <a:custGeom>
              <a:rect b="b" l="l" r="r" t="t"/>
              <a:pathLst>
                <a:path extrusionOk="0" h="3508" w="512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32"/>
            <p:cNvSpPr/>
            <p:nvPr/>
          </p:nvSpPr>
          <p:spPr>
            <a:xfrm>
              <a:off x="2017600" y="113950"/>
              <a:ext cx="154650" cy="105450"/>
            </a:xfrm>
            <a:custGeom>
              <a:rect b="b" l="l" r="r" t="t"/>
              <a:pathLst>
                <a:path extrusionOk="0" h="4218" w="6186">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32"/>
            <p:cNvSpPr/>
            <p:nvPr/>
          </p:nvSpPr>
          <p:spPr>
            <a:xfrm>
              <a:off x="2160875" y="338575"/>
              <a:ext cx="153800" cy="105375"/>
            </a:xfrm>
            <a:custGeom>
              <a:rect b="b" l="l" r="r" t="t"/>
              <a:pathLst>
                <a:path extrusionOk="0" h="4215" w="6152">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32"/>
            <p:cNvSpPr/>
            <p:nvPr/>
          </p:nvSpPr>
          <p:spPr>
            <a:xfrm>
              <a:off x="2126000" y="223175"/>
              <a:ext cx="128000" cy="88550"/>
            </a:xfrm>
            <a:custGeom>
              <a:rect b="b" l="l" r="r" t="t"/>
              <a:pathLst>
                <a:path extrusionOk="0" h="3542" w="512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32"/>
            <p:cNvSpPr/>
            <p:nvPr/>
          </p:nvSpPr>
          <p:spPr>
            <a:xfrm>
              <a:off x="1762100" y="107600"/>
              <a:ext cx="128575" cy="89100"/>
            </a:xfrm>
            <a:custGeom>
              <a:rect b="b" l="l" r="r" t="t"/>
              <a:pathLst>
                <a:path extrusionOk="0" h="3564" w="5143">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5" name="Google Shape;2255;p32"/>
          <p:cNvSpPr/>
          <p:nvPr/>
        </p:nvSpPr>
        <p:spPr>
          <a:xfrm>
            <a:off x="2041475" y="30525"/>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32"/>
          <p:cNvSpPr/>
          <p:nvPr/>
        </p:nvSpPr>
        <p:spPr>
          <a:xfrm>
            <a:off x="2623750" y="15697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32"/>
          <p:cNvSpPr/>
          <p:nvPr/>
        </p:nvSpPr>
        <p:spPr>
          <a:xfrm>
            <a:off x="1999425" y="539975"/>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32"/>
          <p:cNvSpPr/>
          <p:nvPr/>
        </p:nvSpPr>
        <p:spPr>
          <a:xfrm>
            <a:off x="3447225" y="235175"/>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32"/>
          <p:cNvSpPr/>
          <p:nvPr/>
        </p:nvSpPr>
        <p:spPr>
          <a:xfrm>
            <a:off x="7604075" y="106725"/>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32"/>
          <p:cNvSpPr/>
          <p:nvPr/>
        </p:nvSpPr>
        <p:spPr>
          <a:xfrm>
            <a:off x="8677175" y="1057625"/>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32"/>
          <p:cNvSpPr/>
          <p:nvPr/>
        </p:nvSpPr>
        <p:spPr>
          <a:xfrm>
            <a:off x="8276400" y="10070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32"/>
          <p:cNvSpPr/>
          <p:nvPr/>
        </p:nvSpPr>
        <p:spPr>
          <a:xfrm>
            <a:off x="8848400" y="36480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8">
    <p:spTree>
      <p:nvGrpSpPr>
        <p:cNvPr id="2263" name="Shape 2263"/>
        <p:cNvGrpSpPr/>
        <p:nvPr/>
      </p:nvGrpSpPr>
      <p:grpSpPr>
        <a:xfrm>
          <a:off x="0" y="0"/>
          <a:ext cx="0" cy="0"/>
          <a:chOff x="0" y="0"/>
          <a:chExt cx="0" cy="0"/>
        </a:xfrm>
      </p:grpSpPr>
      <p:sp>
        <p:nvSpPr>
          <p:cNvPr id="2264" name="Google Shape;2264;p33"/>
          <p:cNvSpPr/>
          <p:nvPr/>
        </p:nvSpPr>
        <p:spPr>
          <a:xfrm flipH="1">
            <a:off x="7366263" y="4722775"/>
            <a:ext cx="237425" cy="261375"/>
          </a:xfrm>
          <a:custGeom>
            <a:rect b="b" l="l" r="r" t="t"/>
            <a:pathLst>
              <a:path extrusionOk="0" h="10455" w="9497">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33"/>
          <p:cNvSpPr/>
          <p:nvPr/>
        </p:nvSpPr>
        <p:spPr>
          <a:xfrm flipH="1">
            <a:off x="7815663" y="2234925"/>
            <a:ext cx="171225" cy="187750"/>
          </a:xfrm>
          <a:custGeom>
            <a:rect b="b" l="l" r="r" t="t"/>
            <a:pathLst>
              <a:path extrusionOk="0" h="7510" w="6849">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33"/>
          <p:cNvSpPr/>
          <p:nvPr/>
        </p:nvSpPr>
        <p:spPr>
          <a:xfrm flipH="1">
            <a:off x="8536950" y="2946625"/>
            <a:ext cx="237975" cy="261375"/>
          </a:xfrm>
          <a:custGeom>
            <a:rect b="b" l="l" r="r" t="t"/>
            <a:pathLst>
              <a:path extrusionOk="0" h="10455" w="9519">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33"/>
          <p:cNvSpPr/>
          <p:nvPr/>
        </p:nvSpPr>
        <p:spPr>
          <a:xfrm flipH="1">
            <a:off x="7194263" y="3869875"/>
            <a:ext cx="123300" cy="95325"/>
          </a:xfrm>
          <a:custGeom>
            <a:rect b="b" l="l" r="r" t="t"/>
            <a:pathLst>
              <a:path extrusionOk="0" h="3813" w="4932">
                <a:moveTo>
                  <a:pt x="2466" y="0"/>
                </a:moveTo>
                <a:cubicBezTo>
                  <a:pt x="1" y="0"/>
                  <a:pt x="1" y="3812"/>
                  <a:pt x="2466" y="3812"/>
                </a:cubicBezTo>
                <a:cubicBezTo>
                  <a:pt x="4931" y="3812"/>
                  <a:pt x="4931" y="0"/>
                  <a:pt x="24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8" name="Google Shape;2268;p33"/>
          <p:cNvGrpSpPr/>
          <p:nvPr/>
        </p:nvGrpSpPr>
        <p:grpSpPr>
          <a:xfrm flipH="1">
            <a:off x="7317563" y="3300275"/>
            <a:ext cx="1044825" cy="1331800"/>
            <a:chOff x="1118650" y="3368575"/>
            <a:chExt cx="1044825" cy="1331800"/>
          </a:xfrm>
        </p:grpSpPr>
        <p:sp>
          <p:nvSpPr>
            <p:cNvPr id="2269" name="Google Shape;2269;p33"/>
            <p:cNvSpPr/>
            <p:nvPr/>
          </p:nvSpPr>
          <p:spPr>
            <a:xfrm>
              <a:off x="1274400" y="3733825"/>
              <a:ext cx="889075" cy="965750"/>
            </a:xfrm>
            <a:custGeom>
              <a:rect b="b" l="l" r="r" t="t"/>
              <a:pathLst>
                <a:path extrusionOk="0" h="38630" w="35563">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33"/>
            <p:cNvSpPr/>
            <p:nvPr/>
          </p:nvSpPr>
          <p:spPr>
            <a:xfrm>
              <a:off x="1341175" y="4451675"/>
              <a:ext cx="196875" cy="248700"/>
            </a:xfrm>
            <a:custGeom>
              <a:rect b="b" l="l" r="r" t="t"/>
              <a:pathLst>
                <a:path extrusionOk="0" h="9948" w="7875">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33"/>
            <p:cNvSpPr/>
            <p:nvPr/>
          </p:nvSpPr>
          <p:spPr>
            <a:xfrm>
              <a:off x="1818775" y="4351825"/>
              <a:ext cx="344700" cy="313875"/>
            </a:xfrm>
            <a:custGeom>
              <a:rect b="b" l="l" r="r" t="t"/>
              <a:pathLst>
                <a:path extrusionOk="0" h="12555" w="13788">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33"/>
            <p:cNvSpPr/>
            <p:nvPr/>
          </p:nvSpPr>
          <p:spPr>
            <a:xfrm>
              <a:off x="1282675" y="3985425"/>
              <a:ext cx="534775" cy="103275"/>
            </a:xfrm>
            <a:custGeom>
              <a:rect b="b" l="l" r="r" t="t"/>
              <a:pathLst>
                <a:path extrusionOk="0" h="4131" w="21391">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33"/>
            <p:cNvSpPr/>
            <p:nvPr/>
          </p:nvSpPr>
          <p:spPr>
            <a:xfrm>
              <a:off x="1291675" y="4165875"/>
              <a:ext cx="563925" cy="107925"/>
            </a:xfrm>
            <a:custGeom>
              <a:rect b="b" l="l" r="r" t="t"/>
              <a:pathLst>
                <a:path extrusionOk="0" h="4317" w="22557">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33"/>
            <p:cNvSpPr/>
            <p:nvPr/>
          </p:nvSpPr>
          <p:spPr>
            <a:xfrm>
              <a:off x="1289175" y="3954400"/>
              <a:ext cx="512550" cy="88975"/>
            </a:xfrm>
            <a:custGeom>
              <a:rect b="b" l="l" r="r" t="t"/>
              <a:pathLst>
                <a:path extrusionOk="0" h="3559" w="20502">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33"/>
            <p:cNvSpPr/>
            <p:nvPr/>
          </p:nvSpPr>
          <p:spPr>
            <a:xfrm>
              <a:off x="1310500" y="4213850"/>
              <a:ext cx="538400" cy="90875"/>
            </a:xfrm>
            <a:custGeom>
              <a:rect b="b" l="l" r="r" t="t"/>
              <a:pathLst>
                <a:path extrusionOk="0" h="3635" w="21536">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33"/>
            <p:cNvSpPr/>
            <p:nvPr/>
          </p:nvSpPr>
          <p:spPr>
            <a:xfrm>
              <a:off x="1279625" y="3921375"/>
              <a:ext cx="521950" cy="93400"/>
            </a:xfrm>
            <a:custGeom>
              <a:rect b="b" l="l" r="r" t="t"/>
              <a:pathLst>
                <a:path extrusionOk="0" h="3736" w="20878">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33"/>
            <p:cNvSpPr/>
            <p:nvPr/>
          </p:nvSpPr>
          <p:spPr>
            <a:xfrm>
              <a:off x="1310450" y="4241975"/>
              <a:ext cx="547475" cy="95800"/>
            </a:xfrm>
            <a:custGeom>
              <a:rect b="b" l="l" r="r" t="t"/>
              <a:pathLst>
                <a:path extrusionOk="0" h="3832" w="21899">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33"/>
            <p:cNvSpPr/>
            <p:nvPr/>
          </p:nvSpPr>
          <p:spPr>
            <a:xfrm>
              <a:off x="1297575" y="4071625"/>
              <a:ext cx="540075" cy="134050"/>
            </a:xfrm>
            <a:custGeom>
              <a:rect b="b" l="l" r="r" t="t"/>
              <a:pathLst>
                <a:path extrusionOk="0" h="5362" w="21603">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33"/>
            <p:cNvSpPr/>
            <p:nvPr/>
          </p:nvSpPr>
          <p:spPr>
            <a:xfrm>
              <a:off x="1730900" y="4128700"/>
              <a:ext cx="49675" cy="39975"/>
            </a:xfrm>
            <a:custGeom>
              <a:rect b="b" l="l" r="r" t="t"/>
              <a:pathLst>
                <a:path extrusionOk="0" h="1599" w="1987">
                  <a:moveTo>
                    <a:pt x="959" y="1"/>
                  </a:moveTo>
                  <a:cubicBezTo>
                    <a:pt x="1" y="1"/>
                    <a:pt x="1" y="1598"/>
                    <a:pt x="959" y="1598"/>
                  </a:cubicBezTo>
                  <a:cubicBezTo>
                    <a:pt x="1987" y="1598"/>
                    <a:pt x="1987"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33"/>
            <p:cNvSpPr/>
            <p:nvPr/>
          </p:nvSpPr>
          <p:spPr>
            <a:xfrm>
              <a:off x="1612225" y="4145250"/>
              <a:ext cx="49650" cy="40550"/>
            </a:xfrm>
            <a:custGeom>
              <a:rect b="b" l="l" r="r" t="t"/>
              <a:pathLst>
                <a:path extrusionOk="0" h="1622" w="1986">
                  <a:moveTo>
                    <a:pt x="936" y="0"/>
                  </a:moveTo>
                  <a:cubicBezTo>
                    <a:pt x="0" y="0"/>
                    <a:pt x="0" y="1621"/>
                    <a:pt x="936" y="1621"/>
                  </a:cubicBezTo>
                  <a:cubicBezTo>
                    <a:pt x="1986" y="1621"/>
                    <a:pt x="1986" y="0"/>
                    <a:pt x="9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33"/>
            <p:cNvSpPr/>
            <p:nvPr/>
          </p:nvSpPr>
          <p:spPr>
            <a:xfrm>
              <a:off x="1486100" y="4164075"/>
              <a:ext cx="49675" cy="38250"/>
            </a:xfrm>
            <a:custGeom>
              <a:rect b="b" l="l" r="r" t="t"/>
              <a:pathLst>
                <a:path extrusionOk="0" h="1530" w="1987">
                  <a:moveTo>
                    <a:pt x="937" y="1"/>
                  </a:moveTo>
                  <a:cubicBezTo>
                    <a:pt x="1" y="1"/>
                    <a:pt x="1" y="1530"/>
                    <a:pt x="937" y="1530"/>
                  </a:cubicBezTo>
                  <a:cubicBezTo>
                    <a:pt x="1986" y="1530"/>
                    <a:pt x="1986" y="1"/>
                    <a:pt x="9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33"/>
            <p:cNvSpPr/>
            <p:nvPr/>
          </p:nvSpPr>
          <p:spPr>
            <a:xfrm>
              <a:off x="1357700" y="4188050"/>
              <a:ext cx="49675" cy="37675"/>
            </a:xfrm>
            <a:custGeom>
              <a:rect b="b" l="l" r="r" t="t"/>
              <a:pathLst>
                <a:path extrusionOk="0" h="1507" w="1987">
                  <a:moveTo>
                    <a:pt x="1051" y="0"/>
                  </a:moveTo>
                  <a:cubicBezTo>
                    <a:pt x="1" y="0"/>
                    <a:pt x="1" y="1507"/>
                    <a:pt x="1051" y="1507"/>
                  </a:cubicBezTo>
                  <a:cubicBezTo>
                    <a:pt x="1987" y="1507"/>
                    <a:pt x="1987" y="0"/>
                    <a:pt x="10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33"/>
            <p:cNvSpPr/>
            <p:nvPr/>
          </p:nvSpPr>
          <p:spPr>
            <a:xfrm>
              <a:off x="1402800" y="4092750"/>
              <a:ext cx="49650" cy="38250"/>
            </a:xfrm>
            <a:custGeom>
              <a:rect b="b" l="l" r="r" t="t"/>
              <a:pathLst>
                <a:path extrusionOk="0" h="1530" w="1986">
                  <a:moveTo>
                    <a:pt x="959" y="1"/>
                  </a:moveTo>
                  <a:cubicBezTo>
                    <a:pt x="0" y="1"/>
                    <a:pt x="0" y="1530"/>
                    <a:pt x="959" y="1530"/>
                  </a:cubicBezTo>
                  <a:cubicBezTo>
                    <a:pt x="1986" y="1530"/>
                    <a:pt x="1986"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33"/>
            <p:cNvSpPr/>
            <p:nvPr/>
          </p:nvSpPr>
          <p:spPr>
            <a:xfrm>
              <a:off x="1528900" y="4071625"/>
              <a:ext cx="49675" cy="37700"/>
            </a:xfrm>
            <a:custGeom>
              <a:rect b="b" l="l" r="r" t="t"/>
              <a:pathLst>
                <a:path extrusionOk="0" h="1508" w="1987">
                  <a:moveTo>
                    <a:pt x="1051" y="1"/>
                  </a:moveTo>
                  <a:cubicBezTo>
                    <a:pt x="1" y="1"/>
                    <a:pt x="1" y="1507"/>
                    <a:pt x="1051" y="1507"/>
                  </a:cubicBezTo>
                  <a:cubicBezTo>
                    <a:pt x="1986" y="1507"/>
                    <a:pt x="1986" y="1"/>
                    <a:pt x="10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33"/>
            <p:cNvSpPr/>
            <p:nvPr/>
          </p:nvSpPr>
          <p:spPr>
            <a:xfrm>
              <a:off x="1657300" y="4052225"/>
              <a:ext cx="49675" cy="40550"/>
            </a:xfrm>
            <a:custGeom>
              <a:rect b="b" l="l" r="r" t="t"/>
              <a:pathLst>
                <a:path extrusionOk="0" h="1622" w="1987">
                  <a:moveTo>
                    <a:pt x="1050" y="1"/>
                  </a:moveTo>
                  <a:cubicBezTo>
                    <a:pt x="0" y="1"/>
                    <a:pt x="0" y="1622"/>
                    <a:pt x="1050" y="1622"/>
                  </a:cubicBezTo>
                  <a:cubicBezTo>
                    <a:pt x="1986" y="1622"/>
                    <a:pt x="1986"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33"/>
            <p:cNvSpPr/>
            <p:nvPr/>
          </p:nvSpPr>
          <p:spPr>
            <a:xfrm>
              <a:off x="1179100" y="3580250"/>
              <a:ext cx="680225" cy="347275"/>
            </a:xfrm>
            <a:custGeom>
              <a:rect b="b" l="l" r="r" t="t"/>
              <a:pathLst>
                <a:path extrusionOk="0" h="13891" w="27209">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33"/>
            <p:cNvSpPr/>
            <p:nvPr/>
          </p:nvSpPr>
          <p:spPr>
            <a:xfrm>
              <a:off x="1118650" y="3368575"/>
              <a:ext cx="182025" cy="307500"/>
            </a:xfrm>
            <a:custGeom>
              <a:rect b="b" l="l" r="r" t="t"/>
              <a:pathLst>
                <a:path extrusionOk="0" h="12300" w="7281">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8" name="Google Shape;2288;p33"/>
          <p:cNvGrpSpPr/>
          <p:nvPr/>
        </p:nvGrpSpPr>
        <p:grpSpPr>
          <a:xfrm flipH="1">
            <a:off x="8240225" y="3414863"/>
            <a:ext cx="1022450" cy="1503100"/>
            <a:chOff x="90475" y="3547775"/>
            <a:chExt cx="1022450" cy="1503100"/>
          </a:xfrm>
        </p:grpSpPr>
        <p:sp>
          <p:nvSpPr>
            <p:cNvPr id="2289" name="Google Shape;2289;p33"/>
            <p:cNvSpPr/>
            <p:nvPr/>
          </p:nvSpPr>
          <p:spPr>
            <a:xfrm>
              <a:off x="513750" y="3949700"/>
              <a:ext cx="351150" cy="1101175"/>
            </a:xfrm>
            <a:custGeom>
              <a:rect b="b" l="l" r="r" t="t"/>
              <a:pathLst>
                <a:path extrusionOk="0" h="44047" w="14046">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33"/>
            <p:cNvSpPr/>
            <p:nvPr/>
          </p:nvSpPr>
          <p:spPr>
            <a:xfrm>
              <a:off x="585925" y="3547775"/>
              <a:ext cx="310175" cy="440575"/>
            </a:xfrm>
            <a:custGeom>
              <a:rect b="b" l="l" r="r" t="t"/>
              <a:pathLst>
                <a:path extrusionOk="0" h="17623" w="12407">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33"/>
            <p:cNvSpPr/>
            <p:nvPr/>
          </p:nvSpPr>
          <p:spPr>
            <a:xfrm>
              <a:off x="128575" y="3804550"/>
              <a:ext cx="463375" cy="371525"/>
            </a:xfrm>
            <a:custGeom>
              <a:rect b="b" l="l" r="r" t="t"/>
              <a:pathLst>
                <a:path extrusionOk="0" h="14861" w="18535">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33"/>
            <p:cNvSpPr/>
            <p:nvPr/>
          </p:nvSpPr>
          <p:spPr>
            <a:xfrm>
              <a:off x="615900" y="4101375"/>
              <a:ext cx="497025" cy="300675"/>
            </a:xfrm>
            <a:custGeom>
              <a:rect b="b" l="l" r="r" t="t"/>
              <a:pathLst>
                <a:path extrusionOk="0" h="12027" w="19881">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33"/>
            <p:cNvSpPr/>
            <p:nvPr/>
          </p:nvSpPr>
          <p:spPr>
            <a:xfrm>
              <a:off x="90475" y="4282250"/>
              <a:ext cx="537425" cy="281350"/>
            </a:xfrm>
            <a:custGeom>
              <a:rect b="b" l="l" r="r" t="t"/>
              <a:pathLst>
                <a:path extrusionOk="0" h="11254" w="21497">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33"/>
            <p:cNvSpPr/>
            <p:nvPr/>
          </p:nvSpPr>
          <p:spPr>
            <a:xfrm>
              <a:off x="699200" y="4418425"/>
              <a:ext cx="377775" cy="330575"/>
            </a:xfrm>
            <a:custGeom>
              <a:rect b="b" l="l" r="r" t="t"/>
              <a:pathLst>
                <a:path extrusionOk="0" h="13223" w="15111">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33"/>
            <p:cNvSpPr/>
            <p:nvPr/>
          </p:nvSpPr>
          <p:spPr>
            <a:xfrm>
              <a:off x="363550" y="4797050"/>
              <a:ext cx="387600" cy="140775"/>
            </a:xfrm>
            <a:custGeom>
              <a:rect b="b" l="l" r="r" t="t"/>
              <a:pathLst>
                <a:path extrusionOk="0" h="5631" w="15504">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33"/>
            <p:cNvSpPr/>
            <p:nvPr/>
          </p:nvSpPr>
          <p:spPr>
            <a:xfrm>
              <a:off x="592075" y="3938150"/>
              <a:ext cx="266600" cy="180825"/>
            </a:xfrm>
            <a:custGeom>
              <a:rect b="b" l="l" r="r" t="t"/>
              <a:pathLst>
                <a:path extrusionOk="0" h="7233" w="10664">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33"/>
            <p:cNvSpPr/>
            <p:nvPr/>
          </p:nvSpPr>
          <p:spPr>
            <a:xfrm>
              <a:off x="351350" y="4181575"/>
              <a:ext cx="254575" cy="146500"/>
            </a:xfrm>
            <a:custGeom>
              <a:rect b="b" l="l" r="r" t="t"/>
              <a:pathLst>
                <a:path extrusionOk="0" h="5860" w="10183">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33"/>
            <p:cNvSpPr/>
            <p:nvPr/>
          </p:nvSpPr>
          <p:spPr>
            <a:xfrm>
              <a:off x="385375" y="4653550"/>
              <a:ext cx="309400" cy="72200"/>
            </a:xfrm>
            <a:custGeom>
              <a:rect b="b" l="l" r="r" t="t"/>
              <a:pathLst>
                <a:path extrusionOk="0" h="2888" w="12376">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33"/>
            <p:cNvSpPr/>
            <p:nvPr/>
          </p:nvSpPr>
          <p:spPr>
            <a:xfrm>
              <a:off x="775475" y="4740250"/>
              <a:ext cx="215275" cy="207675"/>
            </a:xfrm>
            <a:custGeom>
              <a:rect b="b" l="l" r="r" t="t"/>
              <a:pathLst>
                <a:path extrusionOk="0" h="8307" w="8611">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33"/>
            <p:cNvSpPr/>
            <p:nvPr/>
          </p:nvSpPr>
          <p:spPr>
            <a:xfrm>
              <a:off x="304700" y="4616650"/>
              <a:ext cx="153350" cy="105900"/>
            </a:xfrm>
            <a:custGeom>
              <a:rect b="b" l="l" r="r" t="t"/>
              <a:pathLst>
                <a:path extrusionOk="0" h="4236" w="6134">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33"/>
            <p:cNvSpPr/>
            <p:nvPr/>
          </p:nvSpPr>
          <p:spPr>
            <a:xfrm>
              <a:off x="774125" y="3895475"/>
              <a:ext cx="152350" cy="104875"/>
            </a:xfrm>
            <a:custGeom>
              <a:rect b="b" l="l" r="r" t="t"/>
              <a:pathLst>
                <a:path extrusionOk="0" h="4195" w="6094">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33"/>
            <p:cNvSpPr/>
            <p:nvPr/>
          </p:nvSpPr>
          <p:spPr>
            <a:xfrm>
              <a:off x="277100" y="4134225"/>
              <a:ext cx="152650" cy="104075"/>
            </a:xfrm>
            <a:custGeom>
              <a:rect b="b" l="l" r="r" t="t"/>
              <a:pathLst>
                <a:path extrusionOk="0" h="4163" w="6106">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33"/>
            <p:cNvSpPr/>
            <p:nvPr/>
          </p:nvSpPr>
          <p:spPr>
            <a:xfrm>
              <a:off x="405550" y="4134500"/>
              <a:ext cx="88475" cy="61900"/>
            </a:xfrm>
            <a:custGeom>
              <a:rect b="b" l="l" r="r" t="t"/>
              <a:pathLst>
                <a:path extrusionOk="0" h="2476" w="3539">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33"/>
            <p:cNvSpPr/>
            <p:nvPr/>
          </p:nvSpPr>
          <p:spPr>
            <a:xfrm>
              <a:off x="707250" y="3910900"/>
              <a:ext cx="86625" cy="62250"/>
            </a:xfrm>
            <a:custGeom>
              <a:rect b="b" l="l" r="r" t="t"/>
              <a:pathLst>
                <a:path extrusionOk="0" h="2490" w="3465">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33"/>
            <p:cNvSpPr/>
            <p:nvPr/>
          </p:nvSpPr>
          <p:spPr>
            <a:xfrm>
              <a:off x="419825" y="4578550"/>
              <a:ext cx="88200" cy="62375"/>
            </a:xfrm>
            <a:custGeom>
              <a:rect b="b" l="l" r="r" t="t"/>
              <a:pathLst>
                <a:path extrusionOk="0" h="2495" w="3528">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33"/>
            <p:cNvSpPr/>
            <p:nvPr/>
          </p:nvSpPr>
          <p:spPr>
            <a:xfrm>
              <a:off x="924450" y="4824150"/>
              <a:ext cx="64975" cy="58825"/>
            </a:xfrm>
            <a:custGeom>
              <a:rect b="b" l="l" r="r" t="t"/>
              <a:pathLst>
                <a:path extrusionOk="0" h="2353" w="2599">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33"/>
            <p:cNvSpPr/>
            <p:nvPr/>
          </p:nvSpPr>
          <p:spPr>
            <a:xfrm>
              <a:off x="895175" y="4699900"/>
              <a:ext cx="152750" cy="104275"/>
            </a:xfrm>
            <a:custGeom>
              <a:rect b="b" l="l" r="r" t="t"/>
              <a:pathLst>
                <a:path extrusionOk="0" h="4171" w="611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33"/>
            <p:cNvSpPr/>
            <p:nvPr/>
          </p:nvSpPr>
          <p:spPr>
            <a:xfrm>
              <a:off x="415075" y="4700825"/>
              <a:ext cx="129900" cy="89700"/>
            </a:xfrm>
            <a:custGeom>
              <a:rect b="b" l="l" r="r" t="t"/>
              <a:pathLst>
                <a:path extrusionOk="0" h="3588" w="5196">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33"/>
            <p:cNvSpPr/>
            <p:nvPr/>
          </p:nvSpPr>
          <p:spPr>
            <a:xfrm>
              <a:off x="743350" y="4008975"/>
              <a:ext cx="129975" cy="89550"/>
            </a:xfrm>
            <a:custGeom>
              <a:rect b="b" l="l" r="r" t="t"/>
              <a:pathLst>
                <a:path extrusionOk="0" h="3582" w="5199">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33"/>
            <p:cNvSpPr/>
            <p:nvPr/>
          </p:nvSpPr>
          <p:spPr>
            <a:xfrm>
              <a:off x="328300" y="4242025"/>
              <a:ext cx="129150" cy="87825"/>
            </a:xfrm>
            <a:custGeom>
              <a:rect b="b" l="l" r="r" t="t"/>
              <a:pathLst>
                <a:path extrusionOk="0" h="3513" w="5166">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33"/>
            <p:cNvSpPr/>
            <p:nvPr/>
          </p:nvSpPr>
          <p:spPr>
            <a:xfrm>
              <a:off x="798650" y="4717350"/>
              <a:ext cx="129100" cy="88225"/>
            </a:xfrm>
            <a:custGeom>
              <a:rect b="b" l="l" r="r" t="t"/>
              <a:pathLst>
                <a:path extrusionOk="0" h="3529" w="5164">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33"/>
            <p:cNvSpPr/>
            <p:nvPr/>
          </p:nvSpPr>
          <p:spPr>
            <a:xfrm>
              <a:off x="591875" y="4194925"/>
              <a:ext cx="323475" cy="223825"/>
            </a:xfrm>
            <a:custGeom>
              <a:rect b="b" l="l" r="r" t="t"/>
              <a:pathLst>
                <a:path extrusionOk="0" h="8953" w="12939">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33"/>
            <p:cNvSpPr/>
            <p:nvPr/>
          </p:nvSpPr>
          <p:spPr>
            <a:xfrm>
              <a:off x="681950" y="4495775"/>
              <a:ext cx="251950" cy="266700"/>
            </a:xfrm>
            <a:custGeom>
              <a:rect b="b" l="l" r="r" t="t"/>
              <a:pathLst>
                <a:path extrusionOk="0" h="10668" w="10078">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33"/>
            <p:cNvSpPr/>
            <p:nvPr/>
          </p:nvSpPr>
          <p:spPr>
            <a:xfrm>
              <a:off x="445350" y="4844125"/>
              <a:ext cx="333575" cy="64250"/>
            </a:xfrm>
            <a:custGeom>
              <a:rect b="b" l="l" r="r" t="t"/>
              <a:pathLst>
                <a:path extrusionOk="0" h="2570" w="13343">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33"/>
            <p:cNvSpPr/>
            <p:nvPr/>
          </p:nvSpPr>
          <p:spPr>
            <a:xfrm>
              <a:off x="325100" y="4379000"/>
              <a:ext cx="322300" cy="195600"/>
            </a:xfrm>
            <a:custGeom>
              <a:rect b="b" l="l" r="r" t="t"/>
              <a:pathLst>
                <a:path extrusionOk="0" h="7824" w="12892">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33"/>
            <p:cNvSpPr/>
            <p:nvPr/>
          </p:nvSpPr>
          <p:spPr>
            <a:xfrm>
              <a:off x="337425" y="3908025"/>
              <a:ext cx="271375" cy="281300"/>
            </a:xfrm>
            <a:custGeom>
              <a:rect b="b" l="l" r="r" t="t"/>
              <a:pathLst>
                <a:path extrusionOk="0" h="11252" w="10855">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33"/>
            <p:cNvSpPr/>
            <p:nvPr/>
          </p:nvSpPr>
          <p:spPr>
            <a:xfrm>
              <a:off x="601200" y="3650050"/>
              <a:ext cx="137950" cy="394175"/>
            </a:xfrm>
            <a:custGeom>
              <a:rect b="b" l="l" r="r" t="t"/>
              <a:pathLst>
                <a:path extrusionOk="0" h="15767" w="5518">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33"/>
            <p:cNvSpPr/>
            <p:nvPr/>
          </p:nvSpPr>
          <p:spPr>
            <a:xfrm>
              <a:off x="653225" y="3673825"/>
              <a:ext cx="37725" cy="88925"/>
            </a:xfrm>
            <a:custGeom>
              <a:rect b="b" l="l" r="r" t="t"/>
              <a:pathLst>
                <a:path extrusionOk="0" h="3557" w="1509">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33"/>
            <p:cNvSpPr/>
            <p:nvPr/>
          </p:nvSpPr>
          <p:spPr>
            <a:xfrm>
              <a:off x="671900" y="3754725"/>
              <a:ext cx="80800" cy="51350"/>
            </a:xfrm>
            <a:custGeom>
              <a:rect b="b" l="l" r="r" t="t"/>
              <a:pathLst>
                <a:path extrusionOk="0" h="2054" w="3232">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33"/>
            <p:cNvSpPr/>
            <p:nvPr/>
          </p:nvSpPr>
          <p:spPr>
            <a:xfrm>
              <a:off x="621400" y="3771900"/>
              <a:ext cx="41000" cy="95575"/>
            </a:xfrm>
            <a:custGeom>
              <a:rect b="b" l="l" r="r" t="t"/>
              <a:pathLst>
                <a:path extrusionOk="0" h="3823" w="164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33"/>
            <p:cNvSpPr/>
            <p:nvPr/>
          </p:nvSpPr>
          <p:spPr>
            <a:xfrm>
              <a:off x="638550" y="3851725"/>
              <a:ext cx="73775" cy="53075"/>
            </a:xfrm>
            <a:custGeom>
              <a:rect b="b" l="l" r="r" t="t"/>
              <a:pathLst>
                <a:path extrusionOk="0" h="2123" w="2951">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33"/>
            <p:cNvSpPr/>
            <p:nvPr/>
          </p:nvSpPr>
          <p:spPr>
            <a:xfrm>
              <a:off x="408750" y="3902725"/>
              <a:ext cx="27650" cy="92450"/>
            </a:xfrm>
            <a:custGeom>
              <a:rect b="b" l="l" r="r" t="t"/>
              <a:pathLst>
                <a:path extrusionOk="0" h="3698" w="1106">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33"/>
            <p:cNvSpPr/>
            <p:nvPr/>
          </p:nvSpPr>
          <p:spPr>
            <a:xfrm>
              <a:off x="359700" y="4004650"/>
              <a:ext cx="84975" cy="24425"/>
            </a:xfrm>
            <a:custGeom>
              <a:rect b="b" l="l" r="r" t="t"/>
              <a:pathLst>
                <a:path extrusionOk="0" h="977" w="3399">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33"/>
            <p:cNvSpPr/>
            <p:nvPr/>
          </p:nvSpPr>
          <p:spPr>
            <a:xfrm>
              <a:off x="474150" y="3974075"/>
              <a:ext cx="35825" cy="97200"/>
            </a:xfrm>
            <a:custGeom>
              <a:rect b="b" l="l" r="r" t="t"/>
              <a:pathLst>
                <a:path extrusionOk="0" h="3888" w="1433">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33"/>
            <p:cNvSpPr/>
            <p:nvPr/>
          </p:nvSpPr>
          <p:spPr>
            <a:xfrm>
              <a:off x="442475" y="4073925"/>
              <a:ext cx="75850" cy="19075"/>
            </a:xfrm>
            <a:custGeom>
              <a:rect b="b" l="l" r="r" t="t"/>
              <a:pathLst>
                <a:path extrusionOk="0" h="763" w="3034">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33"/>
            <p:cNvSpPr/>
            <p:nvPr/>
          </p:nvSpPr>
          <p:spPr>
            <a:xfrm>
              <a:off x="829875" y="4175675"/>
              <a:ext cx="23425" cy="76300"/>
            </a:xfrm>
            <a:custGeom>
              <a:rect b="b" l="l" r="r" t="t"/>
              <a:pathLst>
                <a:path extrusionOk="0" h="3052" w="937">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33"/>
            <p:cNvSpPr/>
            <p:nvPr/>
          </p:nvSpPr>
          <p:spPr>
            <a:xfrm>
              <a:off x="801350" y="4261650"/>
              <a:ext cx="87900" cy="24425"/>
            </a:xfrm>
            <a:custGeom>
              <a:rect b="b" l="l" r="r" t="t"/>
              <a:pathLst>
                <a:path extrusionOk="0" h="977" w="3516">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33"/>
            <p:cNvSpPr/>
            <p:nvPr/>
          </p:nvSpPr>
          <p:spPr>
            <a:xfrm>
              <a:off x="752050" y="4223825"/>
              <a:ext cx="23075" cy="82225"/>
            </a:xfrm>
            <a:custGeom>
              <a:rect b="b" l="l" r="r" t="t"/>
              <a:pathLst>
                <a:path extrusionOk="0" h="3289" w="923">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33"/>
            <p:cNvSpPr/>
            <p:nvPr/>
          </p:nvSpPr>
          <p:spPr>
            <a:xfrm>
              <a:off x="713525" y="4313825"/>
              <a:ext cx="99075" cy="21825"/>
            </a:xfrm>
            <a:custGeom>
              <a:rect b="b" l="l" r="r" t="t"/>
              <a:pathLst>
                <a:path extrusionOk="0" h="873" w="3963">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33"/>
            <p:cNvSpPr/>
            <p:nvPr/>
          </p:nvSpPr>
          <p:spPr>
            <a:xfrm>
              <a:off x="398700" y="4361125"/>
              <a:ext cx="40025" cy="74400"/>
            </a:xfrm>
            <a:custGeom>
              <a:rect b="b" l="l" r="r" t="t"/>
              <a:pathLst>
                <a:path extrusionOk="0" h="2976" w="1601">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33"/>
            <p:cNvSpPr/>
            <p:nvPr/>
          </p:nvSpPr>
          <p:spPr>
            <a:xfrm>
              <a:off x="359875" y="4444575"/>
              <a:ext cx="105075" cy="31300"/>
            </a:xfrm>
            <a:custGeom>
              <a:rect b="b" l="l" r="r" t="t"/>
              <a:pathLst>
                <a:path extrusionOk="0" h="1252" w="4203">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33"/>
            <p:cNvSpPr/>
            <p:nvPr/>
          </p:nvSpPr>
          <p:spPr>
            <a:xfrm>
              <a:off x="470200" y="4411550"/>
              <a:ext cx="37475" cy="72450"/>
            </a:xfrm>
            <a:custGeom>
              <a:rect b="b" l="l" r="r" t="t"/>
              <a:pathLst>
                <a:path extrusionOk="0" h="2898" w="1499">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33"/>
            <p:cNvSpPr/>
            <p:nvPr/>
          </p:nvSpPr>
          <p:spPr>
            <a:xfrm>
              <a:off x="447900" y="4491975"/>
              <a:ext cx="93625" cy="33650"/>
            </a:xfrm>
            <a:custGeom>
              <a:rect b="b" l="l" r="r" t="t"/>
              <a:pathLst>
                <a:path extrusionOk="0" h="1346" w="3745">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33"/>
            <p:cNvSpPr/>
            <p:nvPr/>
          </p:nvSpPr>
          <p:spPr>
            <a:xfrm>
              <a:off x="847350" y="4494875"/>
              <a:ext cx="23075" cy="75950"/>
            </a:xfrm>
            <a:custGeom>
              <a:rect b="b" l="l" r="r" t="t"/>
              <a:pathLst>
                <a:path extrusionOk="0" h="3038" w="923">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33"/>
            <p:cNvSpPr/>
            <p:nvPr/>
          </p:nvSpPr>
          <p:spPr>
            <a:xfrm>
              <a:off x="830975" y="4579850"/>
              <a:ext cx="88325" cy="27275"/>
            </a:xfrm>
            <a:custGeom>
              <a:rect b="b" l="l" r="r" t="t"/>
              <a:pathLst>
                <a:path extrusionOk="0" h="1091" w="3533">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33"/>
            <p:cNvSpPr/>
            <p:nvPr/>
          </p:nvSpPr>
          <p:spPr>
            <a:xfrm>
              <a:off x="781950" y="4565950"/>
              <a:ext cx="23100" cy="78875"/>
            </a:xfrm>
            <a:custGeom>
              <a:rect b="b" l="l" r="r" t="t"/>
              <a:pathLst>
                <a:path extrusionOk="0" h="3155" w="924">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33"/>
            <p:cNvSpPr/>
            <p:nvPr/>
          </p:nvSpPr>
          <p:spPr>
            <a:xfrm>
              <a:off x="766025" y="4653675"/>
              <a:ext cx="73000" cy="24225"/>
            </a:xfrm>
            <a:custGeom>
              <a:rect b="b" l="l" r="r" t="t"/>
              <a:pathLst>
                <a:path extrusionOk="0" h="969" w="292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33"/>
            <p:cNvSpPr/>
            <p:nvPr/>
          </p:nvSpPr>
          <p:spPr>
            <a:xfrm>
              <a:off x="501475" y="4818825"/>
              <a:ext cx="55425" cy="52475"/>
            </a:xfrm>
            <a:custGeom>
              <a:rect b="b" l="l" r="r" t="t"/>
              <a:pathLst>
                <a:path extrusionOk="0" h="2099" w="2217">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33"/>
            <p:cNvSpPr/>
            <p:nvPr/>
          </p:nvSpPr>
          <p:spPr>
            <a:xfrm>
              <a:off x="512325" y="4868650"/>
              <a:ext cx="80275" cy="54925"/>
            </a:xfrm>
            <a:custGeom>
              <a:rect b="b" l="l" r="r" t="t"/>
              <a:pathLst>
                <a:path extrusionOk="0" h="2197" w="3211">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33"/>
            <p:cNvSpPr/>
            <p:nvPr/>
          </p:nvSpPr>
          <p:spPr>
            <a:xfrm>
              <a:off x="587350" y="4832575"/>
              <a:ext cx="45425" cy="50125"/>
            </a:xfrm>
            <a:custGeom>
              <a:rect b="b" l="l" r="r" t="t"/>
              <a:pathLst>
                <a:path extrusionOk="0" h="2005" w="1817">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33"/>
            <p:cNvSpPr/>
            <p:nvPr/>
          </p:nvSpPr>
          <p:spPr>
            <a:xfrm>
              <a:off x="605375" y="4872750"/>
              <a:ext cx="56375" cy="47275"/>
            </a:xfrm>
            <a:custGeom>
              <a:rect b="b" l="l" r="r" t="t"/>
              <a:pathLst>
                <a:path extrusionOk="0" h="1891" w="2255">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2" name="Google Shape;2342;p33"/>
          <p:cNvGrpSpPr/>
          <p:nvPr/>
        </p:nvGrpSpPr>
        <p:grpSpPr>
          <a:xfrm flipH="1" rot="913800">
            <a:off x="8269527" y="1608038"/>
            <a:ext cx="963871" cy="1023072"/>
            <a:chOff x="171400" y="1580200"/>
            <a:chExt cx="963850" cy="1023050"/>
          </a:xfrm>
        </p:grpSpPr>
        <p:sp>
          <p:nvSpPr>
            <p:cNvPr id="2343" name="Google Shape;2343;p33"/>
            <p:cNvSpPr/>
            <p:nvPr/>
          </p:nvSpPr>
          <p:spPr>
            <a:xfrm>
              <a:off x="344850" y="1580200"/>
              <a:ext cx="597325" cy="450650"/>
            </a:xfrm>
            <a:custGeom>
              <a:rect b="b" l="l" r="r" t="t"/>
              <a:pathLst>
                <a:path extrusionOk="0" h="18026" w="23893">
                  <a:moveTo>
                    <a:pt x="11667" y="1"/>
                  </a:moveTo>
                  <a:cubicBezTo>
                    <a:pt x="7673" y="1"/>
                    <a:pt x="2916" y="1459"/>
                    <a:pt x="1712" y="6319"/>
                  </a:cubicBezTo>
                  <a:cubicBezTo>
                    <a:pt x="0" y="12505"/>
                    <a:pt x="3127" y="17070"/>
                    <a:pt x="9130" y="17823"/>
                  </a:cubicBezTo>
                  <a:cubicBezTo>
                    <a:pt x="10088" y="17954"/>
                    <a:pt x="11105" y="18026"/>
                    <a:pt x="12138" y="18026"/>
                  </a:cubicBezTo>
                  <a:cubicBezTo>
                    <a:pt x="17776" y="18026"/>
                    <a:pt x="23892" y="15875"/>
                    <a:pt x="23487" y="9355"/>
                  </a:cubicBezTo>
                  <a:cubicBezTo>
                    <a:pt x="23193" y="4653"/>
                    <a:pt x="20303" y="41"/>
                    <a:pt x="13042" y="41"/>
                  </a:cubicBezTo>
                  <a:cubicBezTo>
                    <a:pt x="12971" y="41"/>
                    <a:pt x="12900" y="41"/>
                    <a:pt x="12828" y="42"/>
                  </a:cubicBezTo>
                  <a:cubicBezTo>
                    <a:pt x="12451" y="15"/>
                    <a:pt x="12063" y="1"/>
                    <a:pt x="11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33"/>
            <p:cNvSpPr/>
            <p:nvPr/>
          </p:nvSpPr>
          <p:spPr>
            <a:xfrm>
              <a:off x="282650" y="2022875"/>
              <a:ext cx="784625" cy="580375"/>
            </a:xfrm>
            <a:custGeom>
              <a:rect b="b" l="l" r="r" t="t"/>
              <a:pathLst>
                <a:path extrusionOk="0" h="23215" w="31385">
                  <a:moveTo>
                    <a:pt x="15065" y="0"/>
                  </a:moveTo>
                  <a:cubicBezTo>
                    <a:pt x="13684" y="0"/>
                    <a:pt x="12163" y="42"/>
                    <a:pt x="10477" y="116"/>
                  </a:cubicBezTo>
                  <a:cubicBezTo>
                    <a:pt x="10249" y="103"/>
                    <a:pt x="10024" y="96"/>
                    <a:pt x="9803" y="96"/>
                  </a:cubicBezTo>
                  <a:cubicBezTo>
                    <a:pt x="3391" y="96"/>
                    <a:pt x="0" y="5445"/>
                    <a:pt x="0" y="11049"/>
                  </a:cubicBezTo>
                  <a:cubicBezTo>
                    <a:pt x="114" y="20362"/>
                    <a:pt x="6756" y="23215"/>
                    <a:pt x="15407" y="23215"/>
                  </a:cubicBezTo>
                  <a:cubicBezTo>
                    <a:pt x="23693" y="23215"/>
                    <a:pt x="29216" y="20362"/>
                    <a:pt x="30449" y="14655"/>
                  </a:cubicBezTo>
                  <a:cubicBezTo>
                    <a:pt x="31385" y="10866"/>
                    <a:pt x="30244" y="6005"/>
                    <a:pt x="27117" y="3243"/>
                  </a:cubicBezTo>
                  <a:cubicBezTo>
                    <a:pt x="24340" y="781"/>
                    <a:pt x="20992" y="0"/>
                    <a:pt x="150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33"/>
            <p:cNvSpPr/>
            <p:nvPr/>
          </p:nvSpPr>
          <p:spPr>
            <a:xfrm>
              <a:off x="304825" y="1930225"/>
              <a:ext cx="684275" cy="176350"/>
            </a:xfrm>
            <a:custGeom>
              <a:rect b="b" l="l" r="r" t="t"/>
              <a:pathLst>
                <a:path extrusionOk="0" h="7054" w="27371">
                  <a:moveTo>
                    <a:pt x="24577" y="1"/>
                  </a:moveTo>
                  <a:cubicBezTo>
                    <a:pt x="24125" y="1"/>
                    <a:pt x="23654" y="108"/>
                    <a:pt x="23194" y="307"/>
                  </a:cubicBezTo>
                  <a:cubicBezTo>
                    <a:pt x="20483" y="1453"/>
                    <a:pt x="17284" y="1955"/>
                    <a:pt x="14057" y="1955"/>
                  </a:cubicBezTo>
                  <a:cubicBezTo>
                    <a:pt x="10599" y="1955"/>
                    <a:pt x="7109" y="1378"/>
                    <a:pt x="4157" y="398"/>
                  </a:cubicBezTo>
                  <a:cubicBezTo>
                    <a:pt x="3843" y="283"/>
                    <a:pt x="3546" y="231"/>
                    <a:pt x="3271" y="231"/>
                  </a:cubicBezTo>
                  <a:cubicBezTo>
                    <a:pt x="805" y="231"/>
                    <a:pt x="1" y="4407"/>
                    <a:pt x="2834" y="5351"/>
                  </a:cubicBezTo>
                  <a:cubicBezTo>
                    <a:pt x="6169" y="6463"/>
                    <a:pt x="9885" y="7054"/>
                    <a:pt x="13606" y="7054"/>
                  </a:cubicBezTo>
                  <a:cubicBezTo>
                    <a:pt x="17830" y="7054"/>
                    <a:pt x="22061" y="6292"/>
                    <a:pt x="25750" y="4666"/>
                  </a:cubicBezTo>
                  <a:cubicBezTo>
                    <a:pt x="27074" y="4210"/>
                    <a:pt x="27371" y="2293"/>
                    <a:pt x="26709" y="1243"/>
                  </a:cubicBezTo>
                  <a:cubicBezTo>
                    <a:pt x="26203" y="379"/>
                    <a:pt x="25424" y="1"/>
                    <a:pt x="24577"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33"/>
            <p:cNvSpPr/>
            <p:nvPr/>
          </p:nvSpPr>
          <p:spPr>
            <a:xfrm>
              <a:off x="425300" y="1972225"/>
              <a:ext cx="230875" cy="532600"/>
            </a:xfrm>
            <a:custGeom>
              <a:rect b="b" l="l" r="r" t="t"/>
              <a:pathLst>
                <a:path extrusionOk="0" h="21304" w="9235">
                  <a:moveTo>
                    <a:pt x="5621" y="0"/>
                  </a:moveTo>
                  <a:cubicBezTo>
                    <a:pt x="4820" y="0"/>
                    <a:pt x="4005" y="347"/>
                    <a:pt x="3424" y="1183"/>
                  </a:cubicBezTo>
                  <a:cubicBezTo>
                    <a:pt x="0" y="6228"/>
                    <a:pt x="1621" y="13166"/>
                    <a:pt x="1918" y="18873"/>
                  </a:cubicBezTo>
                  <a:cubicBezTo>
                    <a:pt x="2009" y="20493"/>
                    <a:pt x="3339" y="21304"/>
                    <a:pt x="4623" y="21304"/>
                  </a:cubicBezTo>
                  <a:cubicBezTo>
                    <a:pt x="5906" y="21304"/>
                    <a:pt x="7145" y="20493"/>
                    <a:pt x="7053" y="18873"/>
                  </a:cubicBezTo>
                  <a:cubicBezTo>
                    <a:pt x="6757" y="14216"/>
                    <a:pt x="5136" y="7848"/>
                    <a:pt x="7898" y="3762"/>
                  </a:cubicBezTo>
                  <a:cubicBezTo>
                    <a:pt x="9235" y="1837"/>
                    <a:pt x="7465" y="0"/>
                    <a:pt x="562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33"/>
            <p:cNvSpPr/>
            <p:nvPr/>
          </p:nvSpPr>
          <p:spPr>
            <a:xfrm>
              <a:off x="939675" y="1957025"/>
              <a:ext cx="195575" cy="203800"/>
            </a:xfrm>
            <a:custGeom>
              <a:rect b="b" l="l" r="r" t="t"/>
              <a:pathLst>
                <a:path extrusionOk="0" h="8152" w="7823">
                  <a:moveTo>
                    <a:pt x="6881" y="0"/>
                  </a:moveTo>
                  <a:cubicBezTo>
                    <a:pt x="6687" y="0"/>
                    <a:pt x="6493" y="83"/>
                    <a:pt x="6359" y="285"/>
                  </a:cubicBezTo>
                  <a:cubicBezTo>
                    <a:pt x="4533" y="2750"/>
                    <a:pt x="2639" y="5032"/>
                    <a:pt x="448" y="7018"/>
                  </a:cubicBezTo>
                  <a:cubicBezTo>
                    <a:pt x="0" y="7466"/>
                    <a:pt x="437" y="8152"/>
                    <a:pt x="966" y="8152"/>
                  </a:cubicBezTo>
                  <a:cubicBezTo>
                    <a:pt x="1111" y="8152"/>
                    <a:pt x="1263" y="8100"/>
                    <a:pt x="1406" y="7977"/>
                  </a:cubicBezTo>
                  <a:cubicBezTo>
                    <a:pt x="3689" y="5877"/>
                    <a:pt x="5583" y="3412"/>
                    <a:pt x="7501" y="947"/>
                  </a:cubicBezTo>
                  <a:cubicBezTo>
                    <a:pt x="7823" y="479"/>
                    <a:pt x="7349" y="0"/>
                    <a:pt x="688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33"/>
            <p:cNvSpPr/>
            <p:nvPr/>
          </p:nvSpPr>
          <p:spPr>
            <a:xfrm>
              <a:off x="1015250" y="1947000"/>
              <a:ext cx="46325" cy="112725"/>
            </a:xfrm>
            <a:custGeom>
              <a:rect b="b" l="l" r="r" t="t"/>
              <a:pathLst>
                <a:path extrusionOk="0" h="4509" w="1853">
                  <a:moveTo>
                    <a:pt x="656" y="0"/>
                  </a:moveTo>
                  <a:cubicBezTo>
                    <a:pt x="331" y="0"/>
                    <a:pt x="0" y="389"/>
                    <a:pt x="186" y="777"/>
                  </a:cubicBezTo>
                  <a:cubicBezTo>
                    <a:pt x="666" y="1713"/>
                    <a:pt x="666" y="2968"/>
                    <a:pt x="848" y="3995"/>
                  </a:cubicBezTo>
                  <a:cubicBezTo>
                    <a:pt x="848" y="4338"/>
                    <a:pt x="1111" y="4509"/>
                    <a:pt x="1362" y="4509"/>
                  </a:cubicBezTo>
                  <a:cubicBezTo>
                    <a:pt x="1613" y="4509"/>
                    <a:pt x="1853" y="4338"/>
                    <a:pt x="1807" y="3995"/>
                  </a:cubicBezTo>
                  <a:cubicBezTo>
                    <a:pt x="1716" y="2763"/>
                    <a:pt x="1624" y="1439"/>
                    <a:pt x="1054" y="298"/>
                  </a:cubicBezTo>
                  <a:cubicBezTo>
                    <a:pt x="959" y="86"/>
                    <a:pt x="808" y="0"/>
                    <a:pt x="65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33"/>
            <p:cNvSpPr/>
            <p:nvPr/>
          </p:nvSpPr>
          <p:spPr>
            <a:xfrm>
              <a:off x="1015325" y="2068550"/>
              <a:ext cx="118725" cy="26275"/>
            </a:xfrm>
            <a:custGeom>
              <a:rect b="b" l="l" r="r" t="t"/>
              <a:pathLst>
                <a:path extrusionOk="0" h="1051" w="4749">
                  <a:moveTo>
                    <a:pt x="663" y="1"/>
                  </a:moveTo>
                  <a:cubicBezTo>
                    <a:pt x="1" y="92"/>
                    <a:pt x="1" y="1051"/>
                    <a:pt x="663" y="1051"/>
                  </a:cubicBezTo>
                  <a:lnTo>
                    <a:pt x="4087" y="1051"/>
                  </a:lnTo>
                  <a:cubicBezTo>
                    <a:pt x="4748" y="1051"/>
                    <a:pt x="4748" y="1"/>
                    <a:pt x="408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33"/>
            <p:cNvSpPr/>
            <p:nvPr/>
          </p:nvSpPr>
          <p:spPr>
            <a:xfrm>
              <a:off x="176525" y="2010450"/>
              <a:ext cx="216975" cy="199475"/>
            </a:xfrm>
            <a:custGeom>
              <a:rect b="b" l="l" r="r" t="t"/>
              <a:pathLst>
                <a:path extrusionOk="0" h="7979" w="8679">
                  <a:moveTo>
                    <a:pt x="865" y="0"/>
                  </a:moveTo>
                  <a:cubicBezTo>
                    <a:pt x="401" y="0"/>
                    <a:pt x="0" y="658"/>
                    <a:pt x="365" y="1092"/>
                  </a:cubicBezTo>
                  <a:cubicBezTo>
                    <a:pt x="2442" y="3557"/>
                    <a:pt x="4724" y="5840"/>
                    <a:pt x="7212" y="7848"/>
                  </a:cubicBezTo>
                  <a:cubicBezTo>
                    <a:pt x="7344" y="7939"/>
                    <a:pt x="7487" y="7979"/>
                    <a:pt x="7626" y="7979"/>
                  </a:cubicBezTo>
                  <a:cubicBezTo>
                    <a:pt x="8184" y="7979"/>
                    <a:pt x="8678" y="7347"/>
                    <a:pt x="8148" y="6890"/>
                  </a:cubicBezTo>
                  <a:cubicBezTo>
                    <a:pt x="5683" y="4881"/>
                    <a:pt x="3401" y="2599"/>
                    <a:pt x="1301" y="225"/>
                  </a:cubicBezTo>
                  <a:cubicBezTo>
                    <a:pt x="1164" y="66"/>
                    <a:pt x="1011" y="0"/>
                    <a:pt x="86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33"/>
            <p:cNvSpPr/>
            <p:nvPr/>
          </p:nvSpPr>
          <p:spPr>
            <a:xfrm>
              <a:off x="256950" y="2006100"/>
              <a:ext cx="34550" cy="107975"/>
            </a:xfrm>
            <a:custGeom>
              <a:rect b="b" l="l" r="r" t="t"/>
              <a:pathLst>
                <a:path extrusionOk="0" h="4319" w="1382">
                  <a:moveTo>
                    <a:pt x="738" y="0"/>
                  </a:moveTo>
                  <a:cubicBezTo>
                    <a:pt x="559" y="0"/>
                    <a:pt x="401" y="92"/>
                    <a:pt x="366" y="307"/>
                  </a:cubicBezTo>
                  <a:cubicBezTo>
                    <a:pt x="184" y="1449"/>
                    <a:pt x="184" y="2681"/>
                    <a:pt x="1" y="3823"/>
                  </a:cubicBezTo>
                  <a:cubicBezTo>
                    <a:pt x="1" y="4154"/>
                    <a:pt x="258" y="4319"/>
                    <a:pt x="515" y="4319"/>
                  </a:cubicBezTo>
                  <a:cubicBezTo>
                    <a:pt x="771" y="4319"/>
                    <a:pt x="1028" y="4154"/>
                    <a:pt x="1028" y="3823"/>
                  </a:cubicBezTo>
                  <a:cubicBezTo>
                    <a:pt x="1142" y="2773"/>
                    <a:pt x="1142" y="1631"/>
                    <a:pt x="1325" y="604"/>
                  </a:cubicBezTo>
                  <a:cubicBezTo>
                    <a:pt x="1382" y="249"/>
                    <a:pt x="1032" y="0"/>
                    <a:pt x="738"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33"/>
            <p:cNvSpPr/>
            <p:nvPr/>
          </p:nvSpPr>
          <p:spPr>
            <a:xfrm>
              <a:off x="171400" y="2108925"/>
              <a:ext cx="132950" cy="30975"/>
            </a:xfrm>
            <a:custGeom>
              <a:rect b="b" l="l" r="r" t="t"/>
              <a:pathLst>
                <a:path extrusionOk="0" h="1239" w="5318">
                  <a:moveTo>
                    <a:pt x="500" y="1"/>
                  </a:moveTo>
                  <a:cubicBezTo>
                    <a:pt x="0" y="1"/>
                    <a:pt x="23" y="947"/>
                    <a:pt x="570" y="1056"/>
                  </a:cubicBezTo>
                  <a:cubicBezTo>
                    <a:pt x="1985" y="1239"/>
                    <a:pt x="3309" y="1239"/>
                    <a:pt x="4656" y="1239"/>
                  </a:cubicBezTo>
                  <a:cubicBezTo>
                    <a:pt x="5317" y="1239"/>
                    <a:pt x="5317" y="280"/>
                    <a:pt x="4656" y="280"/>
                  </a:cubicBezTo>
                  <a:cubicBezTo>
                    <a:pt x="3309" y="280"/>
                    <a:pt x="1985" y="189"/>
                    <a:pt x="570" y="6"/>
                  </a:cubicBezTo>
                  <a:cubicBezTo>
                    <a:pt x="546" y="2"/>
                    <a:pt x="522" y="1"/>
                    <a:pt x="50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33"/>
            <p:cNvSpPr/>
            <p:nvPr/>
          </p:nvSpPr>
          <p:spPr>
            <a:xfrm>
              <a:off x="791650" y="1783800"/>
              <a:ext cx="237975" cy="94775"/>
            </a:xfrm>
            <a:custGeom>
              <a:rect b="b" l="l" r="r" t="t"/>
              <a:pathLst>
                <a:path extrusionOk="0" h="3791" w="9519">
                  <a:moveTo>
                    <a:pt x="5179" y="1"/>
                  </a:moveTo>
                  <a:cubicBezTo>
                    <a:pt x="3738" y="1"/>
                    <a:pt x="2283" y="69"/>
                    <a:pt x="754" y="161"/>
                  </a:cubicBezTo>
                  <a:cubicBezTo>
                    <a:pt x="0" y="731"/>
                    <a:pt x="0" y="1964"/>
                    <a:pt x="388" y="2923"/>
                  </a:cubicBezTo>
                  <a:cubicBezTo>
                    <a:pt x="712" y="3569"/>
                    <a:pt x="1035" y="3791"/>
                    <a:pt x="1462" y="3791"/>
                  </a:cubicBezTo>
                  <a:cubicBezTo>
                    <a:pt x="1789" y="3791"/>
                    <a:pt x="2176" y="3661"/>
                    <a:pt x="2671" y="3493"/>
                  </a:cubicBezTo>
                  <a:cubicBezTo>
                    <a:pt x="4953" y="2649"/>
                    <a:pt x="7327" y="1599"/>
                    <a:pt x="9518" y="252"/>
                  </a:cubicBezTo>
                  <a:cubicBezTo>
                    <a:pt x="8046" y="69"/>
                    <a:pt x="6620" y="1"/>
                    <a:pt x="517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33"/>
            <p:cNvSpPr/>
            <p:nvPr/>
          </p:nvSpPr>
          <p:spPr>
            <a:xfrm>
              <a:off x="800175" y="1707250"/>
              <a:ext cx="79375" cy="54425"/>
            </a:xfrm>
            <a:custGeom>
              <a:rect b="b" l="l" r="r" t="t"/>
              <a:pathLst>
                <a:path extrusionOk="0" h="2177" w="3175">
                  <a:moveTo>
                    <a:pt x="1445" y="0"/>
                  </a:moveTo>
                  <a:cubicBezTo>
                    <a:pt x="0" y="0"/>
                    <a:pt x="165" y="2177"/>
                    <a:pt x="1563" y="2177"/>
                  </a:cubicBezTo>
                  <a:cubicBezTo>
                    <a:pt x="1597" y="2177"/>
                    <a:pt x="1632" y="2175"/>
                    <a:pt x="1668" y="2173"/>
                  </a:cubicBezTo>
                  <a:cubicBezTo>
                    <a:pt x="2900" y="2173"/>
                    <a:pt x="3174" y="4"/>
                    <a:pt x="1554" y="4"/>
                  </a:cubicBezTo>
                  <a:cubicBezTo>
                    <a:pt x="1517" y="2"/>
                    <a:pt x="1480" y="0"/>
                    <a:pt x="144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33"/>
            <p:cNvSpPr/>
            <p:nvPr/>
          </p:nvSpPr>
          <p:spPr>
            <a:xfrm>
              <a:off x="657175" y="1750050"/>
              <a:ext cx="77425" cy="57250"/>
            </a:xfrm>
            <a:custGeom>
              <a:rect b="b" l="l" r="r" t="t"/>
              <a:pathLst>
                <a:path extrusionOk="0" h="2290" w="3097">
                  <a:moveTo>
                    <a:pt x="1377" y="0"/>
                  </a:moveTo>
                  <a:cubicBezTo>
                    <a:pt x="0" y="0"/>
                    <a:pt x="93" y="2289"/>
                    <a:pt x="1595" y="2289"/>
                  </a:cubicBezTo>
                  <a:cubicBezTo>
                    <a:pt x="1624" y="2289"/>
                    <a:pt x="1652" y="2288"/>
                    <a:pt x="1682" y="2287"/>
                  </a:cubicBezTo>
                  <a:cubicBezTo>
                    <a:pt x="2914" y="2173"/>
                    <a:pt x="3097" y="4"/>
                    <a:pt x="1476" y="4"/>
                  </a:cubicBezTo>
                  <a:cubicBezTo>
                    <a:pt x="1442" y="2"/>
                    <a:pt x="1409" y="0"/>
                    <a:pt x="13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33"/>
            <p:cNvSpPr/>
            <p:nvPr/>
          </p:nvSpPr>
          <p:spPr>
            <a:xfrm>
              <a:off x="653550" y="1861025"/>
              <a:ext cx="142675" cy="59575"/>
            </a:xfrm>
            <a:custGeom>
              <a:rect b="b" l="l" r="r" t="t"/>
              <a:pathLst>
                <a:path extrusionOk="0" h="2383" w="5707">
                  <a:moveTo>
                    <a:pt x="657" y="1"/>
                  </a:moveTo>
                  <a:cubicBezTo>
                    <a:pt x="318" y="1"/>
                    <a:pt x="1" y="404"/>
                    <a:pt x="297" y="701"/>
                  </a:cubicBezTo>
                  <a:cubicBezTo>
                    <a:pt x="1373" y="1851"/>
                    <a:pt x="2705" y="2383"/>
                    <a:pt x="4194" y="2383"/>
                  </a:cubicBezTo>
                  <a:cubicBezTo>
                    <a:pt x="4538" y="2383"/>
                    <a:pt x="4891" y="2354"/>
                    <a:pt x="5250" y="2299"/>
                  </a:cubicBezTo>
                  <a:cubicBezTo>
                    <a:pt x="5707" y="2207"/>
                    <a:pt x="5524" y="1454"/>
                    <a:pt x="4954" y="1454"/>
                  </a:cubicBezTo>
                  <a:cubicBezTo>
                    <a:pt x="4619" y="1511"/>
                    <a:pt x="4296" y="1540"/>
                    <a:pt x="3987" y="1540"/>
                  </a:cubicBezTo>
                  <a:cubicBezTo>
                    <a:pt x="2798" y="1540"/>
                    <a:pt x="1792" y="1108"/>
                    <a:pt x="959" y="130"/>
                  </a:cubicBezTo>
                  <a:cubicBezTo>
                    <a:pt x="868" y="39"/>
                    <a:pt x="761" y="1"/>
                    <a:pt x="65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33"/>
            <p:cNvSpPr/>
            <p:nvPr/>
          </p:nvSpPr>
          <p:spPr>
            <a:xfrm>
              <a:off x="772275" y="2130000"/>
              <a:ext cx="112400" cy="79125"/>
            </a:xfrm>
            <a:custGeom>
              <a:rect b="b" l="l" r="r" t="t"/>
              <a:pathLst>
                <a:path extrusionOk="0" h="3165" w="4496">
                  <a:moveTo>
                    <a:pt x="2045" y="1"/>
                  </a:moveTo>
                  <a:cubicBezTo>
                    <a:pt x="0" y="1"/>
                    <a:pt x="245" y="3165"/>
                    <a:pt x="2233" y="3165"/>
                  </a:cubicBezTo>
                  <a:cubicBezTo>
                    <a:pt x="2286" y="3165"/>
                    <a:pt x="2340" y="3162"/>
                    <a:pt x="2396" y="3158"/>
                  </a:cubicBezTo>
                  <a:cubicBezTo>
                    <a:pt x="4199" y="3066"/>
                    <a:pt x="4496" y="8"/>
                    <a:pt x="2213" y="8"/>
                  </a:cubicBezTo>
                  <a:cubicBezTo>
                    <a:pt x="2155" y="3"/>
                    <a:pt x="2099" y="1"/>
                    <a:pt x="204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33"/>
            <p:cNvSpPr/>
            <p:nvPr/>
          </p:nvSpPr>
          <p:spPr>
            <a:xfrm>
              <a:off x="811650" y="2239575"/>
              <a:ext cx="112975" cy="78450"/>
            </a:xfrm>
            <a:custGeom>
              <a:rect b="b" l="l" r="r" t="t"/>
              <a:pathLst>
                <a:path extrusionOk="0" h="3138" w="4519">
                  <a:moveTo>
                    <a:pt x="2063" y="0"/>
                  </a:moveTo>
                  <a:cubicBezTo>
                    <a:pt x="1" y="0"/>
                    <a:pt x="210" y="3137"/>
                    <a:pt x="2331" y="3137"/>
                  </a:cubicBezTo>
                  <a:cubicBezTo>
                    <a:pt x="2367" y="3137"/>
                    <a:pt x="2404" y="3136"/>
                    <a:pt x="2441" y="3134"/>
                  </a:cubicBezTo>
                  <a:cubicBezTo>
                    <a:pt x="4153" y="3043"/>
                    <a:pt x="4519" y="7"/>
                    <a:pt x="2236" y="7"/>
                  </a:cubicBezTo>
                  <a:cubicBezTo>
                    <a:pt x="2177" y="3"/>
                    <a:pt x="2119" y="0"/>
                    <a:pt x="2063"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33"/>
            <p:cNvSpPr/>
            <p:nvPr/>
          </p:nvSpPr>
          <p:spPr>
            <a:xfrm>
              <a:off x="828500" y="2358400"/>
              <a:ext cx="113250" cy="81125"/>
            </a:xfrm>
            <a:custGeom>
              <a:rect b="b" l="l" r="r" t="t"/>
              <a:pathLst>
                <a:path extrusionOk="0" h="3245" w="4530">
                  <a:moveTo>
                    <a:pt x="2158" y="0"/>
                  </a:moveTo>
                  <a:cubicBezTo>
                    <a:pt x="1" y="0"/>
                    <a:pt x="260" y="3245"/>
                    <a:pt x="2344" y="3245"/>
                  </a:cubicBezTo>
                  <a:cubicBezTo>
                    <a:pt x="2372" y="3245"/>
                    <a:pt x="2401" y="3244"/>
                    <a:pt x="2429" y="3243"/>
                  </a:cubicBezTo>
                  <a:cubicBezTo>
                    <a:pt x="4233" y="3061"/>
                    <a:pt x="4529" y="2"/>
                    <a:pt x="2247" y="2"/>
                  </a:cubicBezTo>
                  <a:cubicBezTo>
                    <a:pt x="2217" y="1"/>
                    <a:pt x="2187" y="0"/>
                    <a:pt x="215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0" name="Google Shape;2360;p33"/>
          <p:cNvGrpSpPr/>
          <p:nvPr/>
        </p:nvGrpSpPr>
        <p:grpSpPr>
          <a:xfrm flipH="1">
            <a:off x="6065813" y="4292225"/>
            <a:ext cx="865125" cy="776487"/>
            <a:chOff x="1606225" y="4149350"/>
            <a:chExt cx="865125" cy="776487"/>
          </a:xfrm>
        </p:grpSpPr>
        <p:sp>
          <p:nvSpPr>
            <p:cNvPr id="2361" name="Google Shape;2361;p33"/>
            <p:cNvSpPr/>
            <p:nvPr/>
          </p:nvSpPr>
          <p:spPr>
            <a:xfrm>
              <a:off x="2226225" y="4149350"/>
              <a:ext cx="245125" cy="188875"/>
            </a:xfrm>
            <a:custGeom>
              <a:rect b="b" l="l" r="r" t="t"/>
              <a:pathLst>
                <a:path extrusionOk="0" h="7555" w="9805">
                  <a:moveTo>
                    <a:pt x="6628" y="833"/>
                  </a:moveTo>
                  <a:cubicBezTo>
                    <a:pt x="6706" y="833"/>
                    <a:pt x="6783" y="841"/>
                    <a:pt x="6860" y="858"/>
                  </a:cubicBezTo>
                  <a:cubicBezTo>
                    <a:pt x="8571" y="1246"/>
                    <a:pt x="4668" y="4465"/>
                    <a:pt x="4394" y="4670"/>
                  </a:cubicBezTo>
                  <a:cubicBezTo>
                    <a:pt x="3380" y="5421"/>
                    <a:pt x="2293" y="6027"/>
                    <a:pt x="1182" y="6618"/>
                  </a:cubicBezTo>
                  <a:lnTo>
                    <a:pt x="1182" y="6618"/>
                  </a:lnTo>
                  <a:cubicBezTo>
                    <a:pt x="1836" y="5690"/>
                    <a:pt x="2502" y="4712"/>
                    <a:pt x="3253" y="3803"/>
                  </a:cubicBezTo>
                  <a:cubicBezTo>
                    <a:pt x="3877" y="3007"/>
                    <a:pt x="5352" y="833"/>
                    <a:pt x="6628" y="833"/>
                  </a:cubicBezTo>
                  <a:close/>
                  <a:moveTo>
                    <a:pt x="6603" y="0"/>
                  </a:moveTo>
                  <a:cubicBezTo>
                    <a:pt x="4439" y="0"/>
                    <a:pt x="942" y="5593"/>
                    <a:pt x="195" y="6656"/>
                  </a:cubicBezTo>
                  <a:cubicBezTo>
                    <a:pt x="0" y="6931"/>
                    <a:pt x="277" y="7195"/>
                    <a:pt x="560" y="7195"/>
                  </a:cubicBezTo>
                  <a:cubicBezTo>
                    <a:pt x="560" y="7195"/>
                    <a:pt x="561" y="7195"/>
                    <a:pt x="561" y="7195"/>
                  </a:cubicBezTo>
                  <a:lnTo>
                    <a:pt x="561" y="7195"/>
                  </a:lnTo>
                  <a:cubicBezTo>
                    <a:pt x="592" y="7379"/>
                    <a:pt x="765" y="7555"/>
                    <a:pt x="988" y="7555"/>
                  </a:cubicBezTo>
                  <a:cubicBezTo>
                    <a:pt x="1041" y="7555"/>
                    <a:pt x="1096" y="7545"/>
                    <a:pt x="1153" y="7523"/>
                  </a:cubicBezTo>
                  <a:cubicBezTo>
                    <a:pt x="2865" y="6656"/>
                    <a:pt x="9804" y="3141"/>
                    <a:pt x="7522" y="470"/>
                  </a:cubicBezTo>
                  <a:cubicBezTo>
                    <a:pt x="7260" y="143"/>
                    <a:pt x="6949" y="0"/>
                    <a:pt x="66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33"/>
            <p:cNvSpPr/>
            <p:nvPr/>
          </p:nvSpPr>
          <p:spPr>
            <a:xfrm>
              <a:off x="2086125" y="4277500"/>
              <a:ext cx="207175" cy="199750"/>
            </a:xfrm>
            <a:custGeom>
              <a:rect b="b" l="l" r="r" t="t"/>
              <a:pathLst>
                <a:path extrusionOk="0" h="7990" w="8287">
                  <a:moveTo>
                    <a:pt x="4201" y="1"/>
                  </a:moveTo>
                  <a:cubicBezTo>
                    <a:pt x="2672" y="1051"/>
                    <a:pt x="1622" y="2397"/>
                    <a:pt x="1" y="3995"/>
                  </a:cubicBezTo>
                  <a:lnTo>
                    <a:pt x="4201" y="7989"/>
                  </a:lnTo>
                  <a:cubicBezTo>
                    <a:pt x="4863" y="7419"/>
                    <a:pt x="7328" y="4954"/>
                    <a:pt x="8287" y="3995"/>
                  </a:cubicBezTo>
                  <a:cubicBezTo>
                    <a:pt x="6940" y="1256"/>
                    <a:pt x="4201" y="1"/>
                    <a:pt x="420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33"/>
            <p:cNvSpPr/>
            <p:nvPr/>
          </p:nvSpPr>
          <p:spPr>
            <a:xfrm>
              <a:off x="1606225" y="4296575"/>
              <a:ext cx="713325" cy="624450"/>
            </a:xfrm>
            <a:custGeom>
              <a:rect b="b" l="l" r="r" t="t"/>
              <a:pathLst>
                <a:path extrusionOk="0" h="24978" w="28533">
                  <a:moveTo>
                    <a:pt x="13304" y="1"/>
                  </a:moveTo>
                  <a:cubicBezTo>
                    <a:pt x="10919" y="1"/>
                    <a:pt x="8520" y="863"/>
                    <a:pt x="6369" y="2776"/>
                  </a:cubicBezTo>
                  <a:cubicBezTo>
                    <a:pt x="1" y="8573"/>
                    <a:pt x="366" y="15124"/>
                    <a:pt x="6643" y="21036"/>
                  </a:cubicBezTo>
                  <a:cubicBezTo>
                    <a:pt x="9388" y="23529"/>
                    <a:pt x="12687" y="24977"/>
                    <a:pt x="15918" y="24977"/>
                  </a:cubicBezTo>
                  <a:cubicBezTo>
                    <a:pt x="18840" y="24977"/>
                    <a:pt x="21707" y="23793"/>
                    <a:pt x="24059" y="21127"/>
                  </a:cubicBezTo>
                  <a:cubicBezTo>
                    <a:pt x="28533" y="15786"/>
                    <a:pt x="28533" y="9509"/>
                    <a:pt x="22438" y="4487"/>
                  </a:cubicBezTo>
                  <a:cubicBezTo>
                    <a:pt x="19891" y="1662"/>
                    <a:pt x="16612" y="1"/>
                    <a:pt x="13304"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33"/>
            <p:cNvSpPr/>
            <p:nvPr/>
          </p:nvSpPr>
          <p:spPr>
            <a:xfrm>
              <a:off x="1750250" y="4366826"/>
              <a:ext cx="475996" cy="443285"/>
            </a:xfrm>
            <a:custGeom>
              <a:rect b="b" l="l" r="r" t="t"/>
              <a:pathLst>
                <a:path extrusionOk="0" h="20707" w="22235">
                  <a:moveTo>
                    <a:pt x="1107" y="1"/>
                  </a:moveTo>
                  <a:cubicBezTo>
                    <a:pt x="550" y="1"/>
                    <a:pt x="0" y="566"/>
                    <a:pt x="405" y="1165"/>
                  </a:cubicBezTo>
                  <a:cubicBezTo>
                    <a:pt x="5906" y="8880"/>
                    <a:pt x="13324" y="14860"/>
                    <a:pt x="20857" y="20567"/>
                  </a:cubicBezTo>
                  <a:cubicBezTo>
                    <a:pt x="20986" y="20664"/>
                    <a:pt x="21114" y="20706"/>
                    <a:pt x="21236" y="20706"/>
                  </a:cubicBezTo>
                  <a:cubicBezTo>
                    <a:pt x="21824" y="20706"/>
                    <a:pt x="22234" y="19716"/>
                    <a:pt x="21610" y="19243"/>
                  </a:cubicBezTo>
                  <a:cubicBezTo>
                    <a:pt x="14283" y="13719"/>
                    <a:pt x="7162" y="7830"/>
                    <a:pt x="1729" y="321"/>
                  </a:cubicBezTo>
                  <a:cubicBezTo>
                    <a:pt x="1563" y="95"/>
                    <a:pt x="1334" y="1"/>
                    <a:pt x="1107"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33"/>
            <p:cNvSpPr/>
            <p:nvPr/>
          </p:nvSpPr>
          <p:spPr>
            <a:xfrm>
              <a:off x="1798551" y="4325060"/>
              <a:ext cx="458891" cy="428571"/>
            </a:xfrm>
            <a:custGeom>
              <a:rect b="b" l="l" r="r" t="t"/>
              <a:pathLst>
                <a:path extrusionOk="0" h="20496" w="21946">
                  <a:moveTo>
                    <a:pt x="813" y="0"/>
                  </a:moveTo>
                  <a:cubicBezTo>
                    <a:pt x="366" y="0"/>
                    <a:pt x="1" y="579"/>
                    <a:pt x="367" y="945"/>
                  </a:cubicBezTo>
                  <a:cubicBezTo>
                    <a:pt x="1120" y="1789"/>
                    <a:pt x="2261" y="1903"/>
                    <a:pt x="3220" y="2177"/>
                  </a:cubicBezTo>
                  <a:cubicBezTo>
                    <a:pt x="5114" y="2748"/>
                    <a:pt x="3608" y="5418"/>
                    <a:pt x="4841" y="6468"/>
                  </a:cubicBezTo>
                  <a:cubicBezTo>
                    <a:pt x="5890" y="7313"/>
                    <a:pt x="7214" y="7039"/>
                    <a:pt x="8447" y="7610"/>
                  </a:cubicBezTo>
                  <a:cubicBezTo>
                    <a:pt x="9406" y="7975"/>
                    <a:pt x="8926" y="10349"/>
                    <a:pt x="9588" y="11216"/>
                  </a:cubicBezTo>
                  <a:cubicBezTo>
                    <a:pt x="10364" y="12060"/>
                    <a:pt x="11391" y="12060"/>
                    <a:pt x="12441" y="12060"/>
                  </a:cubicBezTo>
                  <a:cubicBezTo>
                    <a:pt x="14815" y="12175"/>
                    <a:pt x="13788" y="14457"/>
                    <a:pt x="15021" y="15781"/>
                  </a:cubicBezTo>
                  <a:cubicBezTo>
                    <a:pt x="15612" y="16452"/>
                    <a:pt x="16393" y="16553"/>
                    <a:pt x="17239" y="16553"/>
                  </a:cubicBezTo>
                  <a:cubicBezTo>
                    <a:pt x="17602" y="16553"/>
                    <a:pt x="17976" y="16534"/>
                    <a:pt x="18353" y="16534"/>
                  </a:cubicBezTo>
                  <a:cubicBezTo>
                    <a:pt x="19860" y="16534"/>
                    <a:pt x="19860" y="19387"/>
                    <a:pt x="20727" y="20346"/>
                  </a:cubicBezTo>
                  <a:cubicBezTo>
                    <a:pt x="20852" y="20451"/>
                    <a:pt x="20985" y="20496"/>
                    <a:pt x="21113" y="20496"/>
                  </a:cubicBezTo>
                  <a:cubicBezTo>
                    <a:pt x="21568" y="20496"/>
                    <a:pt x="21946" y="19925"/>
                    <a:pt x="21571" y="19479"/>
                  </a:cubicBezTo>
                  <a:cubicBezTo>
                    <a:pt x="20727" y="18634"/>
                    <a:pt x="21001" y="17014"/>
                    <a:pt x="20156" y="16169"/>
                  </a:cubicBezTo>
                  <a:cubicBezTo>
                    <a:pt x="19528" y="15475"/>
                    <a:pt x="18709" y="15379"/>
                    <a:pt x="17836" y="15379"/>
                  </a:cubicBezTo>
                  <a:cubicBezTo>
                    <a:pt x="17504" y="15379"/>
                    <a:pt x="17164" y="15393"/>
                    <a:pt x="16824" y="15393"/>
                  </a:cubicBezTo>
                  <a:cubicBezTo>
                    <a:pt x="15112" y="15302"/>
                    <a:pt x="15591" y="12745"/>
                    <a:pt x="14724" y="11787"/>
                  </a:cubicBezTo>
                  <a:cubicBezTo>
                    <a:pt x="13879" y="10737"/>
                    <a:pt x="12441" y="11033"/>
                    <a:pt x="11117" y="10828"/>
                  </a:cubicBezTo>
                  <a:cubicBezTo>
                    <a:pt x="9976" y="10645"/>
                    <a:pt x="10159" y="7792"/>
                    <a:pt x="9497" y="7039"/>
                  </a:cubicBezTo>
                  <a:cubicBezTo>
                    <a:pt x="8835" y="6080"/>
                    <a:pt x="7397" y="6172"/>
                    <a:pt x="6461" y="5989"/>
                  </a:cubicBezTo>
                  <a:cubicBezTo>
                    <a:pt x="4544" y="5692"/>
                    <a:pt x="5890" y="2839"/>
                    <a:pt x="4841" y="1789"/>
                  </a:cubicBezTo>
                  <a:cubicBezTo>
                    <a:pt x="3791" y="853"/>
                    <a:pt x="2170" y="1127"/>
                    <a:pt x="1234" y="191"/>
                  </a:cubicBezTo>
                  <a:cubicBezTo>
                    <a:pt x="1099" y="56"/>
                    <a:pt x="952" y="0"/>
                    <a:pt x="8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33"/>
            <p:cNvSpPr/>
            <p:nvPr/>
          </p:nvSpPr>
          <p:spPr>
            <a:xfrm>
              <a:off x="1677651" y="4446475"/>
              <a:ext cx="476019" cy="443240"/>
            </a:xfrm>
            <a:custGeom>
              <a:rect b="b" l="l" r="r" t="t"/>
              <a:pathLst>
                <a:path extrusionOk="0" h="20499" w="22015">
                  <a:moveTo>
                    <a:pt x="884" y="1"/>
                  </a:moveTo>
                  <a:cubicBezTo>
                    <a:pt x="411" y="1"/>
                    <a:pt x="0" y="554"/>
                    <a:pt x="444" y="998"/>
                  </a:cubicBezTo>
                  <a:cubicBezTo>
                    <a:pt x="1197" y="1774"/>
                    <a:pt x="2247" y="1956"/>
                    <a:pt x="3297" y="2253"/>
                  </a:cubicBezTo>
                  <a:cubicBezTo>
                    <a:pt x="5191" y="2709"/>
                    <a:pt x="3662" y="5471"/>
                    <a:pt x="4895" y="6521"/>
                  </a:cubicBezTo>
                  <a:cubicBezTo>
                    <a:pt x="5945" y="7389"/>
                    <a:pt x="7291" y="7092"/>
                    <a:pt x="8524" y="7571"/>
                  </a:cubicBezTo>
                  <a:cubicBezTo>
                    <a:pt x="9460" y="8051"/>
                    <a:pt x="9003" y="10333"/>
                    <a:pt x="9665" y="11178"/>
                  </a:cubicBezTo>
                  <a:cubicBezTo>
                    <a:pt x="10418" y="12045"/>
                    <a:pt x="11468" y="12045"/>
                    <a:pt x="12518" y="12136"/>
                  </a:cubicBezTo>
                  <a:cubicBezTo>
                    <a:pt x="14892" y="12228"/>
                    <a:pt x="13842" y="14510"/>
                    <a:pt x="14984" y="15743"/>
                  </a:cubicBezTo>
                  <a:cubicBezTo>
                    <a:pt x="15942" y="16701"/>
                    <a:pt x="17175" y="16519"/>
                    <a:pt x="18316" y="16610"/>
                  </a:cubicBezTo>
                  <a:cubicBezTo>
                    <a:pt x="19937" y="16610"/>
                    <a:pt x="19937" y="19463"/>
                    <a:pt x="20781" y="20308"/>
                  </a:cubicBezTo>
                  <a:cubicBezTo>
                    <a:pt x="20916" y="20443"/>
                    <a:pt x="21063" y="20499"/>
                    <a:pt x="21202" y="20499"/>
                  </a:cubicBezTo>
                  <a:cubicBezTo>
                    <a:pt x="21649" y="20499"/>
                    <a:pt x="22014" y="19920"/>
                    <a:pt x="21649" y="19554"/>
                  </a:cubicBezTo>
                  <a:cubicBezTo>
                    <a:pt x="20781" y="18596"/>
                    <a:pt x="21078" y="17089"/>
                    <a:pt x="20211" y="16131"/>
                  </a:cubicBezTo>
                  <a:cubicBezTo>
                    <a:pt x="19366" y="15263"/>
                    <a:pt x="18133" y="15469"/>
                    <a:pt x="16878" y="15377"/>
                  </a:cubicBezTo>
                  <a:cubicBezTo>
                    <a:pt x="15166" y="15377"/>
                    <a:pt x="15645" y="12707"/>
                    <a:pt x="14801" y="11840"/>
                  </a:cubicBezTo>
                  <a:cubicBezTo>
                    <a:pt x="13934" y="10812"/>
                    <a:pt x="12518" y="10995"/>
                    <a:pt x="11172" y="10812"/>
                  </a:cubicBezTo>
                  <a:cubicBezTo>
                    <a:pt x="10030" y="10607"/>
                    <a:pt x="10236" y="7845"/>
                    <a:pt x="9574" y="7001"/>
                  </a:cubicBezTo>
                  <a:cubicBezTo>
                    <a:pt x="8889" y="6133"/>
                    <a:pt x="7474" y="6133"/>
                    <a:pt x="6515" y="6042"/>
                  </a:cubicBezTo>
                  <a:cubicBezTo>
                    <a:pt x="4621" y="5677"/>
                    <a:pt x="5945" y="2824"/>
                    <a:pt x="4803" y="1865"/>
                  </a:cubicBezTo>
                  <a:cubicBezTo>
                    <a:pt x="3868" y="906"/>
                    <a:pt x="2247" y="1112"/>
                    <a:pt x="1288" y="153"/>
                  </a:cubicBezTo>
                  <a:cubicBezTo>
                    <a:pt x="1161" y="46"/>
                    <a:pt x="1020" y="1"/>
                    <a:pt x="88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33"/>
            <p:cNvSpPr/>
            <p:nvPr/>
          </p:nvSpPr>
          <p:spPr>
            <a:xfrm>
              <a:off x="1902898" y="4296575"/>
              <a:ext cx="390366" cy="363504"/>
            </a:xfrm>
            <a:custGeom>
              <a:rect b="b" l="l" r="r" t="t"/>
              <a:pathLst>
                <a:path extrusionOk="0" h="20299" w="21799">
                  <a:moveTo>
                    <a:pt x="824" y="0"/>
                  </a:moveTo>
                  <a:cubicBezTo>
                    <a:pt x="391" y="0"/>
                    <a:pt x="1" y="411"/>
                    <a:pt x="329" y="865"/>
                  </a:cubicBezTo>
                  <a:cubicBezTo>
                    <a:pt x="5830" y="8489"/>
                    <a:pt x="13248" y="14469"/>
                    <a:pt x="20667" y="20176"/>
                  </a:cubicBezTo>
                  <a:cubicBezTo>
                    <a:pt x="20790" y="20262"/>
                    <a:pt x="20910" y="20299"/>
                    <a:pt x="21019" y="20299"/>
                  </a:cubicBezTo>
                  <a:cubicBezTo>
                    <a:pt x="21516" y="20299"/>
                    <a:pt x="21799" y="19539"/>
                    <a:pt x="21237" y="19240"/>
                  </a:cubicBezTo>
                  <a:cubicBezTo>
                    <a:pt x="14025" y="13625"/>
                    <a:pt x="6698" y="7713"/>
                    <a:pt x="1379" y="295"/>
                  </a:cubicBezTo>
                  <a:cubicBezTo>
                    <a:pt x="1229" y="87"/>
                    <a:pt x="1022" y="0"/>
                    <a:pt x="82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33"/>
            <p:cNvSpPr/>
            <p:nvPr/>
          </p:nvSpPr>
          <p:spPr>
            <a:xfrm>
              <a:off x="1657350" y="4496625"/>
              <a:ext cx="428748" cy="413835"/>
            </a:xfrm>
            <a:custGeom>
              <a:rect b="b" l="l" r="r" t="t"/>
              <a:pathLst>
                <a:path extrusionOk="0" h="20291" w="21822">
                  <a:moveTo>
                    <a:pt x="823" y="0"/>
                  </a:moveTo>
                  <a:cubicBezTo>
                    <a:pt x="391" y="0"/>
                    <a:pt x="0" y="411"/>
                    <a:pt x="329" y="865"/>
                  </a:cubicBezTo>
                  <a:cubicBezTo>
                    <a:pt x="5853" y="8466"/>
                    <a:pt x="13271" y="14469"/>
                    <a:pt x="20689" y="20175"/>
                  </a:cubicBezTo>
                  <a:cubicBezTo>
                    <a:pt x="20806" y="20256"/>
                    <a:pt x="20919" y="20290"/>
                    <a:pt x="21025" y="20290"/>
                  </a:cubicBezTo>
                  <a:cubicBezTo>
                    <a:pt x="21517" y="20290"/>
                    <a:pt x="21821" y="19536"/>
                    <a:pt x="21351" y="19217"/>
                  </a:cubicBezTo>
                  <a:cubicBezTo>
                    <a:pt x="14024" y="13602"/>
                    <a:pt x="6811" y="7713"/>
                    <a:pt x="1379" y="295"/>
                  </a:cubicBezTo>
                  <a:cubicBezTo>
                    <a:pt x="1228" y="87"/>
                    <a:pt x="1021" y="0"/>
                    <a:pt x="8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33"/>
            <p:cNvSpPr/>
            <p:nvPr/>
          </p:nvSpPr>
          <p:spPr>
            <a:xfrm>
              <a:off x="1952935" y="4289849"/>
              <a:ext cx="340325" cy="318825"/>
            </a:xfrm>
            <a:custGeom>
              <a:rect b="b" l="l" r="r" t="t"/>
              <a:pathLst>
                <a:path extrusionOk="0" h="19911" w="21257">
                  <a:moveTo>
                    <a:pt x="558" y="0"/>
                  </a:moveTo>
                  <a:cubicBezTo>
                    <a:pt x="280" y="0"/>
                    <a:pt x="1" y="269"/>
                    <a:pt x="210" y="527"/>
                  </a:cubicBezTo>
                  <a:cubicBezTo>
                    <a:pt x="5734" y="8242"/>
                    <a:pt x="13038" y="14131"/>
                    <a:pt x="20570" y="19837"/>
                  </a:cubicBezTo>
                  <a:cubicBezTo>
                    <a:pt x="20633" y="19888"/>
                    <a:pt x="20697" y="19910"/>
                    <a:pt x="20757" y="19910"/>
                  </a:cubicBezTo>
                  <a:cubicBezTo>
                    <a:pt x="21046" y="19910"/>
                    <a:pt x="21256" y="19402"/>
                    <a:pt x="20935" y="19175"/>
                  </a:cubicBezTo>
                  <a:cubicBezTo>
                    <a:pt x="13608" y="13560"/>
                    <a:pt x="6396" y="7671"/>
                    <a:pt x="872" y="162"/>
                  </a:cubicBezTo>
                  <a:cubicBezTo>
                    <a:pt x="791" y="47"/>
                    <a:pt x="675" y="0"/>
                    <a:pt x="558"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33"/>
            <p:cNvSpPr/>
            <p:nvPr/>
          </p:nvSpPr>
          <p:spPr>
            <a:xfrm>
              <a:off x="1659225" y="4562325"/>
              <a:ext cx="382236" cy="363512"/>
            </a:xfrm>
            <a:custGeom>
              <a:rect b="b" l="l" r="r" t="t"/>
              <a:pathLst>
                <a:path extrusionOk="0" h="19913" w="21256">
                  <a:moveTo>
                    <a:pt x="549" y="1"/>
                  </a:moveTo>
                  <a:cubicBezTo>
                    <a:pt x="269" y="1"/>
                    <a:pt x="1" y="269"/>
                    <a:pt x="210" y="527"/>
                  </a:cubicBezTo>
                  <a:cubicBezTo>
                    <a:pt x="5711" y="8242"/>
                    <a:pt x="13038" y="14131"/>
                    <a:pt x="20548" y="19837"/>
                  </a:cubicBezTo>
                  <a:cubicBezTo>
                    <a:pt x="20616" y="19890"/>
                    <a:pt x="20684" y="19912"/>
                    <a:pt x="20748" y="19912"/>
                  </a:cubicBezTo>
                  <a:cubicBezTo>
                    <a:pt x="21048" y="19912"/>
                    <a:pt x="21255" y="19420"/>
                    <a:pt x="20936" y="19175"/>
                  </a:cubicBezTo>
                  <a:cubicBezTo>
                    <a:pt x="13609" y="13560"/>
                    <a:pt x="6282" y="7671"/>
                    <a:pt x="872" y="162"/>
                  </a:cubicBezTo>
                  <a:cubicBezTo>
                    <a:pt x="785" y="48"/>
                    <a:pt x="666" y="1"/>
                    <a:pt x="54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33"/>
            <p:cNvSpPr/>
            <p:nvPr/>
          </p:nvSpPr>
          <p:spPr>
            <a:xfrm>
              <a:off x="2033725" y="4727325"/>
              <a:ext cx="50225" cy="39975"/>
            </a:xfrm>
            <a:custGeom>
              <a:rect b="b" l="l" r="r" t="t"/>
              <a:pathLst>
                <a:path extrusionOk="0" h="1599" w="2009">
                  <a:moveTo>
                    <a:pt x="1050" y="1"/>
                  </a:moveTo>
                  <a:cubicBezTo>
                    <a:pt x="0" y="1"/>
                    <a:pt x="0" y="1599"/>
                    <a:pt x="1050" y="1599"/>
                  </a:cubicBezTo>
                  <a:cubicBezTo>
                    <a:pt x="2009" y="1599"/>
                    <a:pt x="2009" y="1"/>
                    <a:pt x="105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33"/>
            <p:cNvSpPr/>
            <p:nvPr/>
          </p:nvSpPr>
          <p:spPr>
            <a:xfrm>
              <a:off x="1912675" y="4627300"/>
              <a:ext cx="50225" cy="40550"/>
            </a:xfrm>
            <a:custGeom>
              <a:rect b="b" l="l" r="r" t="t"/>
              <a:pathLst>
                <a:path extrusionOk="0" h="1622" w="2009">
                  <a:moveTo>
                    <a:pt x="1050" y="0"/>
                  </a:moveTo>
                  <a:cubicBezTo>
                    <a:pt x="0" y="0"/>
                    <a:pt x="0" y="1621"/>
                    <a:pt x="1050" y="1621"/>
                  </a:cubicBezTo>
                  <a:cubicBezTo>
                    <a:pt x="2009" y="1621"/>
                    <a:pt x="2009" y="0"/>
                    <a:pt x="1050"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33"/>
            <p:cNvSpPr/>
            <p:nvPr/>
          </p:nvSpPr>
          <p:spPr>
            <a:xfrm>
              <a:off x="1798550" y="4520213"/>
              <a:ext cx="52525" cy="38250"/>
            </a:xfrm>
            <a:custGeom>
              <a:rect b="b" l="l" r="r" t="t"/>
              <a:pathLst>
                <a:path extrusionOk="0" h="1530" w="2101">
                  <a:moveTo>
                    <a:pt x="1051" y="0"/>
                  </a:moveTo>
                  <a:cubicBezTo>
                    <a:pt x="1" y="0"/>
                    <a:pt x="1" y="1529"/>
                    <a:pt x="1051" y="1529"/>
                  </a:cubicBezTo>
                  <a:cubicBezTo>
                    <a:pt x="2101" y="1529"/>
                    <a:pt x="2101" y="0"/>
                    <a:pt x="105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33"/>
            <p:cNvSpPr/>
            <p:nvPr/>
          </p:nvSpPr>
          <p:spPr>
            <a:xfrm>
              <a:off x="2150175" y="4689156"/>
              <a:ext cx="50250" cy="40550"/>
            </a:xfrm>
            <a:custGeom>
              <a:rect b="b" l="l" r="r" t="t"/>
              <a:pathLst>
                <a:path extrusionOk="0" h="1622" w="2010">
                  <a:moveTo>
                    <a:pt x="1051" y="1"/>
                  </a:moveTo>
                  <a:cubicBezTo>
                    <a:pt x="1" y="1"/>
                    <a:pt x="1" y="1621"/>
                    <a:pt x="1051" y="1621"/>
                  </a:cubicBezTo>
                  <a:cubicBezTo>
                    <a:pt x="2009" y="1621"/>
                    <a:pt x="2009" y="1"/>
                    <a:pt x="1051"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33"/>
            <p:cNvSpPr/>
            <p:nvPr/>
          </p:nvSpPr>
          <p:spPr>
            <a:xfrm>
              <a:off x="2033994" y="4596356"/>
              <a:ext cx="49675" cy="38250"/>
            </a:xfrm>
            <a:custGeom>
              <a:rect b="b" l="l" r="r" t="t"/>
              <a:pathLst>
                <a:path extrusionOk="0" h="1530" w="1987">
                  <a:moveTo>
                    <a:pt x="1051" y="0"/>
                  </a:moveTo>
                  <a:cubicBezTo>
                    <a:pt x="1" y="0"/>
                    <a:pt x="1" y="1529"/>
                    <a:pt x="1051" y="1529"/>
                  </a:cubicBezTo>
                  <a:cubicBezTo>
                    <a:pt x="1987" y="1529"/>
                    <a:pt x="1987" y="0"/>
                    <a:pt x="1051"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33"/>
            <p:cNvSpPr/>
            <p:nvPr/>
          </p:nvSpPr>
          <p:spPr>
            <a:xfrm>
              <a:off x="1920075" y="4496625"/>
              <a:ext cx="49675" cy="40550"/>
            </a:xfrm>
            <a:custGeom>
              <a:rect b="b" l="l" r="r" t="t"/>
              <a:pathLst>
                <a:path extrusionOk="0" h="1622" w="1987">
                  <a:moveTo>
                    <a:pt x="1028" y="1"/>
                  </a:moveTo>
                  <a:cubicBezTo>
                    <a:pt x="1" y="1"/>
                    <a:pt x="1" y="1621"/>
                    <a:pt x="1028" y="1621"/>
                  </a:cubicBezTo>
                  <a:cubicBezTo>
                    <a:pt x="1987" y="1621"/>
                    <a:pt x="1987" y="1"/>
                    <a:pt x="1028"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33"/>
            <p:cNvSpPr/>
            <p:nvPr/>
          </p:nvSpPr>
          <p:spPr>
            <a:xfrm>
              <a:off x="1827313" y="4385025"/>
              <a:ext cx="50225" cy="40550"/>
            </a:xfrm>
            <a:custGeom>
              <a:rect b="b" l="l" r="r" t="t"/>
              <a:pathLst>
                <a:path extrusionOk="0" h="1622" w="2009">
                  <a:moveTo>
                    <a:pt x="1050" y="0"/>
                  </a:moveTo>
                  <a:cubicBezTo>
                    <a:pt x="0" y="0"/>
                    <a:pt x="0" y="1621"/>
                    <a:pt x="1050" y="1621"/>
                  </a:cubicBezTo>
                  <a:cubicBezTo>
                    <a:pt x="2009" y="1621"/>
                    <a:pt x="2009" y="0"/>
                    <a:pt x="1050"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8" name="Google Shape;2378;p33"/>
          <p:cNvSpPr/>
          <p:nvPr/>
        </p:nvSpPr>
        <p:spPr>
          <a:xfrm flipH="1">
            <a:off x="-46075" y="233325"/>
            <a:ext cx="240250" cy="261375"/>
          </a:xfrm>
          <a:custGeom>
            <a:rect b="b" l="l" r="r" t="t"/>
            <a:pathLst>
              <a:path extrusionOk="0" h="10455" w="961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33"/>
          <p:cNvSpPr/>
          <p:nvPr/>
        </p:nvSpPr>
        <p:spPr>
          <a:xfrm flipH="1">
            <a:off x="217550" y="1469300"/>
            <a:ext cx="171225" cy="187775"/>
          </a:xfrm>
          <a:custGeom>
            <a:rect b="b" l="l" r="r" t="t"/>
            <a:pathLst>
              <a:path extrusionOk="0" h="7511" w="6849">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33"/>
          <p:cNvSpPr/>
          <p:nvPr/>
        </p:nvSpPr>
        <p:spPr>
          <a:xfrm flipH="1">
            <a:off x="1475800" y="1075000"/>
            <a:ext cx="123275" cy="94750"/>
          </a:xfrm>
          <a:custGeom>
            <a:rect b="b" l="l" r="r" t="t"/>
            <a:pathLst>
              <a:path extrusionOk="0" h="3790" w="4931">
                <a:moveTo>
                  <a:pt x="2465" y="0"/>
                </a:moveTo>
                <a:cubicBezTo>
                  <a:pt x="0" y="0"/>
                  <a:pt x="0" y="3789"/>
                  <a:pt x="2465" y="3789"/>
                </a:cubicBezTo>
                <a:cubicBezTo>
                  <a:pt x="4930" y="3789"/>
                  <a:pt x="4930" y="0"/>
                  <a:pt x="24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33"/>
          <p:cNvSpPr/>
          <p:nvPr/>
        </p:nvSpPr>
        <p:spPr>
          <a:xfrm flipH="1">
            <a:off x="669500" y="2163750"/>
            <a:ext cx="61650" cy="47400"/>
          </a:xfrm>
          <a:custGeom>
            <a:rect b="b" l="l" r="r" t="t"/>
            <a:pathLst>
              <a:path extrusionOk="0" h="1896" w="2466">
                <a:moveTo>
                  <a:pt x="1233" y="1"/>
                </a:moveTo>
                <a:cubicBezTo>
                  <a:pt x="0" y="1"/>
                  <a:pt x="0" y="1895"/>
                  <a:pt x="1233" y="1895"/>
                </a:cubicBezTo>
                <a:cubicBezTo>
                  <a:pt x="2466" y="1895"/>
                  <a:pt x="2466"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33"/>
          <p:cNvSpPr/>
          <p:nvPr/>
        </p:nvSpPr>
        <p:spPr>
          <a:xfrm flipH="1">
            <a:off x="897750" y="176250"/>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3" name="Google Shape;2383;p33"/>
          <p:cNvGrpSpPr/>
          <p:nvPr/>
        </p:nvGrpSpPr>
        <p:grpSpPr>
          <a:xfrm flipH="1">
            <a:off x="1383000" y="78600"/>
            <a:ext cx="708750" cy="698750"/>
            <a:chOff x="6836325" y="30975"/>
            <a:chExt cx="708750" cy="698750"/>
          </a:xfrm>
        </p:grpSpPr>
        <p:sp>
          <p:nvSpPr>
            <p:cNvPr id="2384" name="Google Shape;2384;p33"/>
            <p:cNvSpPr/>
            <p:nvPr/>
          </p:nvSpPr>
          <p:spPr>
            <a:xfrm>
              <a:off x="7171275" y="30975"/>
              <a:ext cx="45675" cy="698750"/>
            </a:xfrm>
            <a:custGeom>
              <a:rect b="b" l="l" r="r" t="t"/>
              <a:pathLst>
                <a:path extrusionOk="0" h="27950" w="1827">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33"/>
            <p:cNvSpPr/>
            <p:nvPr/>
          </p:nvSpPr>
          <p:spPr>
            <a:xfrm>
              <a:off x="6836325" y="360625"/>
              <a:ext cx="708750" cy="38850"/>
            </a:xfrm>
            <a:custGeom>
              <a:rect b="b" l="l" r="r" t="t"/>
              <a:pathLst>
                <a:path extrusionOk="0" h="1554" w="2835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33"/>
            <p:cNvSpPr/>
            <p:nvPr/>
          </p:nvSpPr>
          <p:spPr>
            <a:xfrm>
              <a:off x="6929050" y="131750"/>
              <a:ext cx="520375" cy="499725"/>
            </a:xfrm>
            <a:custGeom>
              <a:rect b="b" l="l" r="r" t="t"/>
              <a:pathLst>
                <a:path extrusionOk="0" h="19989" w="20815">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33"/>
            <p:cNvSpPr/>
            <p:nvPr/>
          </p:nvSpPr>
          <p:spPr>
            <a:xfrm>
              <a:off x="6936900" y="126950"/>
              <a:ext cx="510250" cy="508150"/>
            </a:xfrm>
            <a:custGeom>
              <a:rect b="b" l="l" r="r" t="t"/>
              <a:pathLst>
                <a:path extrusionOk="0" h="20326" w="2041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33"/>
            <p:cNvSpPr/>
            <p:nvPr/>
          </p:nvSpPr>
          <p:spPr>
            <a:xfrm>
              <a:off x="7091050" y="69225"/>
              <a:ext cx="119975" cy="100950"/>
            </a:xfrm>
            <a:custGeom>
              <a:rect b="b" l="l" r="r" t="t"/>
              <a:pathLst>
                <a:path extrusionOk="0" h="4038" w="4799">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33"/>
            <p:cNvSpPr/>
            <p:nvPr/>
          </p:nvSpPr>
          <p:spPr>
            <a:xfrm>
              <a:off x="7169300" y="69225"/>
              <a:ext cx="121050" cy="100950"/>
            </a:xfrm>
            <a:custGeom>
              <a:rect b="b" l="l" r="r" t="t"/>
              <a:pathLst>
                <a:path extrusionOk="0" h="4038" w="4842">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33"/>
            <p:cNvSpPr/>
            <p:nvPr/>
          </p:nvSpPr>
          <p:spPr>
            <a:xfrm>
              <a:off x="7090700" y="589875"/>
              <a:ext cx="120050" cy="100900"/>
            </a:xfrm>
            <a:custGeom>
              <a:rect b="b" l="l" r="r" t="t"/>
              <a:pathLst>
                <a:path extrusionOk="0" h="4036" w="4802">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33"/>
            <p:cNvSpPr/>
            <p:nvPr/>
          </p:nvSpPr>
          <p:spPr>
            <a:xfrm>
              <a:off x="7169525" y="589875"/>
              <a:ext cx="121175" cy="100900"/>
            </a:xfrm>
            <a:custGeom>
              <a:rect b="b" l="l" r="r" t="t"/>
              <a:pathLst>
                <a:path extrusionOk="0" h="4036" w="4847">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33"/>
            <p:cNvSpPr/>
            <p:nvPr/>
          </p:nvSpPr>
          <p:spPr>
            <a:xfrm>
              <a:off x="6874750" y="364825"/>
              <a:ext cx="111275" cy="108775"/>
            </a:xfrm>
            <a:custGeom>
              <a:rect b="b" l="l" r="r" t="t"/>
              <a:pathLst>
                <a:path extrusionOk="0" h="4351" w="4451">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33"/>
            <p:cNvSpPr/>
            <p:nvPr/>
          </p:nvSpPr>
          <p:spPr>
            <a:xfrm>
              <a:off x="6874800" y="287300"/>
              <a:ext cx="111400" cy="108325"/>
            </a:xfrm>
            <a:custGeom>
              <a:rect b="b" l="l" r="r" t="t"/>
              <a:pathLst>
                <a:path extrusionOk="0" h="4333" w="4456">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33"/>
            <p:cNvSpPr/>
            <p:nvPr/>
          </p:nvSpPr>
          <p:spPr>
            <a:xfrm>
              <a:off x="7393575" y="364825"/>
              <a:ext cx="110925" cy="108775"/>
            </a:xfrm>
            <a:custGeom>
              <a:rect b="b" l="l" r="r" t="t"/>
              <a:pathLst>
                <a:path extrusionOk="0" h="4351" w="4437">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33"/>
            <p:cNvSpPr/>
            <p:nvPr/>
          </p:nvSpPr>
          <p:spPr>
            <a:xfrm>
              <a:off x="7393375" y="287300"/>
              <a:ext cx="111100" cy="108325"/>
            </a:xfrm>
            <a:custGeom>
              <a:rect b="b" l="l" r="r" t="t"/>
              <a:pathLst>
                <a:path extrusionOk="0" h="4333" w="4444">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33"/>
            <p:cNvSpPr/>
            <p:nvPr/>
          </p:nvSpPr>
          <p:spPr>
            <a:xfrm>
              <a:off x="6904575" y="205500"/>
              <a:ext cx="145750" cy="35300"/>
            </a:xfrm>
            <a:custGeom>
              <a:rect b="b" l="l" r="r" t="t"/>
              <a:pathLst>
                <a:path extrusionOk="0" h="1412" w="583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33"/>
            <p:cNvSpPr/>
            <p:nvPr/>
          </p:nvSpPr>
          <p:spPr>
            <a:xfrm>
              <a:off x="7012075" y="101125"/>
              <a:ext cx="41025" cy="134300"/>
            </a:xfrm>
            <a:custGeom>
              <a:rect b="b" l="l" r="r" t="t"/>
              <a:pathLst>
                <a:path extrusionOk="0" h="5372" w="1641">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33"/>
            <p:cNvSpPr/>
            <p:nvPr/>
          </p:nvSpPr>
          <p:spPr>
            <a:xfrm>
              <a:off x="7326600" y="525275"/>
              <a:ext cx="42150" cy="133325"/>
            </a:xfrm>
            <a:custGeom>
              <a:rect b="b" l="l" r="r" t="t"/>
              <a:pathLst>
                <a:path extrusionOk="0" h="5333" w="1686">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33"/>
            <p:cNvSpPr/>
            <p:nvPr/>
          </p:nvSpPr>
          <p:spPr>
            <a:xfrm>
              <a:off x="7331050" y="519375"/>
              <a:ext cx="143225" cy="35825"/>
            </a:xfrm>
            <a:custGeom>
              <a:rect b="b" l="l" r="r" t="t"/>
              <a:pathLst>
                <a:path extrusionOk="0" h="1433" w="5729">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33"/>
            <p:cNvSpPr/>
            <p:nvPr/>
          </p:nvSpPr>
          <p:spPr>
            <a:xfrm>
              <a:off x="7012075" y="525275"/>
              <a:ext cx="41000" cy="133325"/>
            </a:xfrm>
            <a:custGeom>
              <a:rect b="b" l="l" r="r" t="t"/>
              <a:pathLst>
                <a:path extrusionOk="0" h="5333" w="164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33"/>
            <p:cNvSpPr/>
            <p:nvPr/>
          </p:nvSpPr>
          <p:spPr>
            <a:xfrm>
              <a:off x="6905075" y="519375"/>
              <a:ext cx="145250" cy="35825"/>
            </a:xfrm>
            <a:custGeom>
              <a:rect b="b" l="l" r="r" t="t"/>
              <a:pathLst>
                <a:path extrusionOk="0" h="1433" w="581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33"/>
            <p:cNvSpPr/>
            <p:nvPr/>
          </p:nvSpPr>
          <p:spPr>
            <a:xfrm>
              <a:off x="7331050" y="205500"/>
              <a:ext cx="143675" cy="35300"/>
            </a:xfrm>
            <a:custGeom>
              <a:rect b="b" l="l" r="r" t="t"/>
              <a:pathLst>
                <a:path extrusionOk="0" h="1412" w="5747">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33"/>
            <p:cNvSpPr/>
            <p:nvPr/>
          </p:nvSpPr>
          <p:spPr>
            <a:xfrm>
              <a:off x="7326550" y="101125"/>
              <a:ext cx="42200" cy="134300"/>
            </a:xfrm>
            <a:custGeom>
              <a:rect b="b" l="l" r="r" t="t"/>
              <a:pathLst>
                <a:path extrusionOk="0" h="5372" w="1688">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4" name="Google Shape;2404;p33"/>
          <p:cNvSpPr/>
          <p:nvPr/>
        </p:nvSpPr>
        <p:spPr>
          <a:xfrm flipH="1">
            <a:off x="1247775" y="1293350"/>
            <a:ext cx="67225" cy="58950"/>
          </a:xfrm>
          <a:custGeom>
            <a:rect b="b" l="l" r="r" t="t"/>
            <a:pathLst>
              <a:path extrusionOk="0" h="2358" w="2689">
                <a:moveTo>
                  <a:pt x="1343" y="1"/>
                </a:moveTo>
                <a:cubicBezTo>
                  <a:pt x="867" y="1"/>
                  <a:pt x="394" y="249"/>
                  <a:pt x="232" y="762"/>
                </a:cubicBezTo>
                <a:cubicBezTo>
                  <a:pt x="0" y="1731"/>
                  <a:pt x="765" y="2357"/>
                  <a:pt x="1475" y="2357"/>
                </a:cubicBezTo>
                <a:cubicBezTo>
                  <a:pt x="1952" y="2357"/>
                  <a:pt x="2405" y="2075"/>
                  <a:pt x="2515" y="1424"/>
                </a:cubicBezTo>
                <a:cubicBezTo>
                  <a:pt x="2688" y="490"/>
                  <a:pt x="2013" y="1"/>
                  <a:pt x="134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5" name="Google Shape;2405;p33"/>
          <p:cNvGrpSpPr/>
          <p:nvPr/>
        </p:nvGrpSpPr>
        <p:grpSpPr>
          <a:xfrm flipH="1">
            <a:off x="173925" y="201925"/>
            <a:ext cx="1154200" cy="1393900"/>
            <a:chOff x="7333250" y="135250"/>
            <a:chExt cx="1154200" cy="1393900"/>
          </a:xfrm>
        </p:grpSpPr>
        <p:sp>
          <p:nvSpPr>
            <p:cNvPr id="2406" name="Google Shape;2406;p33"/>
            <p:cNvSpPr/>
            <p:nvPr/>
          </p:nvSpPr>
          <p:spPr>
            <a:xfrm>
              <a:off x="7395700" y="545100"/>
              <a:ext cx="644675" cy="940000"/>
            </a:xfrm>
            <a:custGeom>
              <a:rect b="b" l="l" r="r" t="t"/>
              <a:pathLst>
                <a:path extrusionOk="0" h="37600" w="25787">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33"/>
            <p:cNvSpPr/>
            <p:nvPr/>
          </p:nvSpPr>
          <p:spPr>
            <a:xfrm>
              <a:off x="7913100" y="135250"/>
              <a:ext cx="337850" cy="449700"/>
            </a:xfrm>
            <a:custGeom>
              <a:rect b="b" l="l" r="r" t="t"/>
              <a:pathLst>
                <a:path extrusionOk="0" h="17988" w="13514">
                  <a:moveTo>
                    <a:pt x="6004" y="1"/>
                  </a:moveTo>
                  <a:cubicBezTo>
                    <a:pt x="1" y="1"/>
                    <a:pt x="2009" y="14175"/>
                    <a:pt x="4292" y="17987"/>
                  </a:cubicBezTo>
                  <a:cubicBezTo>
                    <a:pt x="6757" y="15704"/>
                    <a:pt x="13513" y="1"/>
                    <a:pt x="6004"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33"/>
            <p:cNvSpPr/>
            <p:nvPr/>
          </p:nvSpPr>
          <p:spPr>
            <a:xfrm>
              <a:off x="7979875" y="522900"/>
              <a:ext cx="507575" cy="248725"/>
            </a:xfrm>
            <a:custGeom>
              <a:rect b="b" l="l" r="r" t="t"/>
              <a:pathLst>
                <a:path extrusionOk="0" h="9949" w="20303">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33"/>
            <p:cNvSpPr/>
            <p:nvPr/>
          </p:nvSpPr>
          <p:spPr>
            <a:xfrm>
              <a:off x="7454325" y="580600"/>
              <a:ext cx="416000" cy="389525"/>
            </a:xfrm>
            <a:custGeom>
              <a:rect b="b" l="l" r="r" t="t"/>
              <a:pathLst>
                <a:path extrusionOk="0" h="15581" w="1664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33"/>
            <p:cNvSpPr/>
            <p:nvPr/>
          </p:nvSpPr>
          <p:spPr>
            <a:xfrm>
              <a:off x="7796700" y="971900"/>
              <a:ext cx="486050" cy="195150"/>
            </a:xfrm>
            <a:custGeom>
              <a:rect b="b" l="l" r="r" t="t"/>
              <a:pathLst>
                <a:path extrusionOk="0" h="7806" w="19442">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33"/>
            <p:cNvSpPr/>
            <p:nvPr/>
          </p:nvSpPr>
          <p:spPr>
            <a:xfrm>
              <a:off x="7385275" y="862300"/>
              <a:ext cx="295425" cy="395400"/>
            </a:xfrm>
            <a:custGeom>
              <a:rect b="b" l="l" r="r" t="t"/>
              <a:pathLst>
                <a:path extrusionOk="0" h="15816" w="11817">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33"/>
            <p:cNvSpPr/>
            <p:nvPr/>
          </p:nvSpPr>
          <p:spPr>
            <a:xfrm>
              <a:off x="7556450" y="1361025"/>
              <a:ext cx="413000" cy="168125"/>
            </a:xfrm>
            <a:custGeom>
              <a:rect b="b" l="l" r="r" t="t"/>
              <a:pathLst>
                <a:path extrusionOk="0" h="6725" w="1652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33"/>
            <p:cNvSpPr/>
            <p:nvPr/>
          </p:nvSpPr>
          <p:spPr>
            <a:xfrm>
              <a:off x="7818275" y="454675"/>
              <a:ext cx="187300" cy="257150"/>
            </a:xfrm>
            <a:custGeom>
              <a:rect b="b" l="l" r="r" t="t"/>
              <a:pathLst>
                <a:path extrusionOk="0" h="10286" w="7492">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33"/>
            <p:cNvSpPr/>
            <p:nvPr/>
          </p:nvSpPr>
          <p:spPr>
            <a:xfrm>
              <a:off x="7913125" y="858250"/>
              <a:ext cx="278475" cy="54950"/>
            </a:xfrm>
            <a:custGeom>
              <a:rect b="b" l="l" r="r" t="t"/>
              <a:pathLst>
                <a:path extrusionOk="0" h="2198" w="11139">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33"/>
            <p:cNvSpPr/>
            <p:nvPr/>
          </p:nvSpPr>
          <p:spPr>
            <a:xfrm>
              <a:off x="7678050" y="1222100"/>
              <a:ext cx="305175" cy="86400"/>
            </a:xfrm>
            <a:custGeom>
              <a:rect b="b" l="l" r="r" t="t"/>
              <a:pathLst>
                <a:path extrusionOk="0" h="3456" w="12207">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33"/>
            <p:cNvSpPr/>
            <p:nvPr/>
          </p:nvSpPr>
          <p:spPr>
            <a:xfrm>
              <a:off x="7390350" y="1144425"/>
              <a:ext cx="127950" cy="261350"/>
            </a:xfrm>
            <a:custGeom>
              <a:rect b="b" l="l" r="r" t="t"/>
              <a:pathLst>
                <a:path extrusionOk="0" h="10454" w="5118">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33"/>
            <p:cNvSpPr/>
            <p:nvPr/>
          </p:nvSpPr>
          <p:spPr>
            <a:xfrm>
              <a:off x="7909175" y="1252200"/>
              <a:ext cx="144775" cy="104475"/>
            </a:xfrm>
            <a:custGeom>
              <a:rect b="b" l="l" r="r" t="t"/>
              <a:pathLst>
                <a:path extrusionOk="0" h="4179" w="5791">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33"/>
            <p:cNvSpPr/>
            <p:nvPr/>
          </p:nvSpPr>
          <p:spPr>
            <a:xfrm>
              <a:off x="7752450" y="407875"/>
              <a:ext cx="144725" cy="103875"/>
            </a:xfrm>
            <a:custGeom>
              <a:rect b="b" l="l" r="r" t="t"/>
              <a:pathLst>
                <a:path extrusionOk="0" h="4155" w="5789">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33"/>
            <p:cNvSpPr/>
            <p:nvPr/>
          </p:nvSpPr>
          <p:spPr>
            <a:xfrm>
              <a:off x="8120150" y="817375"/>
              <a:ext cx="143750" cy="104000"/>
            </a:xfrm>
            <a:custGeom>
              <a:rect b="b" l="l" r="r" t="t"/>
              <a:pathLst>
                <a:path extrusionOk="0" h="4160" w="575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33"/>
            <p:cNvSpPr/>
            <p:nvPr/>
          </p:nvSpPr>
          <p:spPr>
            <a:xfrm>
              <a:off x="8068650" y="782025"/>
              <a:ext cx="91750" cy="64575"/>
            </a:xfrm>
            <a:custGeom>
              <a:rect b="b" l="l" r="r" t="t"/>
              <a:pathLst>
                <a:path extrusionOk="0" h="2583" w="367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33"/>
            <p:cNvSpPr/>
            <p:nvPr/>
          </p:nvSpPr>
          <p:spPr>
            <a:xfrm>
              <a:off x="7875025" y="460075"/>
              <a:ext cx="92975" cy="63000"/>
            </a:xfrm>
            <a:custGeom>
              <a:rect b="b" l="l" r="r" t="t"/>
              <a:pathLst>
                <a:path extrusionOk="0" h="2520" w="3719">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33"/>
            <p:cNvSpPr/>
            <p:nvPr/>
          </p:nvSpPr>
          <p:spPr>
            <a:xfrm>
              <a:off x="7885075" y="1186550"/>
              <a:ext cx="92150" cy="64075"/>
            </a:xfrm>
            <a:custGeom>
              <a:rect b="b" l="l" r="r" t="t"/>
              <a:pathLst>
                <a:path extrusionOk="0" h="2563" w="3686">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33"/>
            <p:cNvSpPr/>
            <p:nvPr/>
          </p:nvSpPr>
          <p:spPr>
            <a:xfrm>
              <a:off x="7333250" y="1102675"/>
              <a:ext cx="143750" cy="104025"/>
            </a:xfrm>
            <a:custGeom>
              <a:rect b="b" l="l" r="r" t="t"/>
              <a:pathLst>
                <a:path extrusionOk="0" h="4161" w="575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33"/>
            <p:cNvSpPr/>
            <p:nvPr/>
          </p:nvSpPr>
          <p:spPr>
            <a:xfrm>
              <a:off x="7800525" y="1293825"/>
              <a:ext cx="122200" cy="88725"/>
            </a:xfrm>
            <a:custGeom>
              <a:rect b="b" l="l" r="r" t="t"/>
              <a:pathLst>
                <a:path extrusionOk="0" h="3549" w="4888">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33"/>
            <p:cNvSpPr/>
            <p:nvPr/>
          </p:nvSpPr>
          <p:spPr>
            <a:xfrm>
              <a:off x="7762250" y="528275"/>
              <a:ext cx="122175" cy="88825"/>
            </a:xfrm>
            <a:custGeom>
              <a:rect b="b" l="l" r="r" t="t"/>
              <a:pathLst>
                <a:path extrusionOk="0" h="3553" w="4887">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33"/>
            <p:cNvSpPr/>
            <p:nvPr/>
          </p:nvSpPr>
          <p:spPr>
            <a:xfrm>
              <a:off x="8057350" y="904000"/>
              <a:ext cx="122400" cy="88475"/>
            </a:xfrm>
            <a:custGeom>
              <a:rect b="b" l="l" r="r" t="t"/>
              <a:pathLst>
                <a:path extrusionOk="0" h="3539" w="4896">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33"/>
            <p:cNvSpPr/>
            <p:nvPr/>
          </p:nvSpPr>
          <p:spPr>
            <a:xfrm>
              <a:off x="7441800" y="1161675"/>
              <a:ext cx="121950" cy="87950"/>
            </a:xfrm>
            <a:custGeom>
              <a:rect b="b" l="l" r="r" t="t"/>
              <a:pathLst>
                <a:path extrusionOk="0" h="3518" w="4878">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33"/>
            <p:cNvSpPr/>
            <p:nvPr/>
          </p:nvSpPr>
          <p:spPr>
            <a:xfrm>
              <a:off x="7666825" y="670950"/>
              <a:ext cx="222825" cy="317575"/>
            </a:xfrm>
            <a:custGeom>
              <a:rect b="b" l="l" r="r" t="t"/>
              <a:pathLst>
                <a:path extrusionOk="0" h="12703" w="8913">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33"/>
            <p:cNvSpPr/>
            <p:nvPr/>
          </p:nvSpPr>
          <p:spPr>
            <a:xfrm>
              <a:off x="7535875" y="942725"/>
              <a:ext cx="139125" cy="328075"/>
            </a:xfrm>
            <a:custGeom>
              <a:rect b="b" l="l" r="r" t="t"/>
              <a:pathLst>
                <a:path extrusionOk="0" h="13123" w="5565">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33"/>
            <p:cNvSpPr/>
            <p:nvPr/>
          </p:nvSpPr>
          <p:spPr>
            <a:xfrm>
              <a:off x="7529300" y="1359300"/>
              <a:ext cx="325850" cy="102925"/>
            </a:xfrm>
            <a:custGeom>
              <a:rect b="b" l="l" r="r" t="t"/>
              <a:pathLst>
                <a:path extrusionOk="0" h="4117" w="13034">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33"/>
            <p:cNvSpPr/>
            <p:nvPr/>
          </p:nvSpPr>
          <p:spPr>
            <a:xfrm>
              <a:off x="7780175" y="1051125"/>
              <a:ext cx="361200" cy="73775"/>
            </a:xfrm>
            <a:custGeom>
              <a:rect b="b" l="l" r="r" t="t"/>
              <a:pathLst>
                <a:path extrusionOk="0" h="2951" w="14448">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33"/>
            <p:cNvSpPr/>
            <p:nvPr/>
          </p:nvSpPr>
          <p:spPr>
            <a:xfrm>
              <a:off x="7958175" y="614375"/>
              <a:ext cx="357275" cy="167800"/>
            </a:xfrm>
            <a:custGeom>
              <a:rect b="b" l="l" r="r" t="t"/>
              <a:pathLst>
                <a:path extrusionOk="0" h="6712" w="14291">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33"/>
            <p:cNvSpPr/>
            <p:nvPr/>
          </p:nvSpPr>
          <p:spPr>
            <a:xfrm>
              <a:off x="7997350" y="234125"/>
              <a:ext cx="70425" cy="406700"/>
            </a:xfrm>
            <a:custGeom>
              <a:rect b="b" l="l" r="r" t="t"/>
              <a:pathLst>
                <a:path extrusionOk="0" h="16268" w="2817">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33"/>
            <p:cNvSpPr/>
            <p:nvPr/>
          </p:nvSpPr>
          <p:spPr>
            <a:xfrm>
              <a:off x="8045675" y="278425"/>
              <a:ext cx="68375" cy="77475"/>
            </a:xfrm>
            <a:custGeom>
              <a:rect b="b" l="l" r="r" t="t"/>
              <a:pathLst>
                <a:path extrusionOk="0" h="3099" w="2735">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33"/>
            <p:cNvSpPr/>
            <p:nvPr/>
          </p:nvSpPr>
          <p:spPr>
            <a:xfrm>
              <a:off x="7986575" y="325800"/>
              <a:ext cx="64650" cy="68550"/>
            </a:xfrm>
            <a:custGeom>
              <a:rect b="b" l="l" r="r" t="t"/>
              <a:pathLst>
                <a:path extrusionOk="0" h="2742" w="2586">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33"/>
            <p:cNvSpPr/>
            <p:nvPr/>
          </p:nvSpPr>
          <p:spPr>
            <a:xfrm>
              <a:off x="8033750" y="382175"/>
              <a:ext cx="72600" cy="80750"/>
            </a:xfrm>
            <a:custGeom>
              <a:rect b="b" l="l" r="r" t="t"/>
              <a:pathLst>
                <a:path extrusionOk="0" h="3230" w="2904">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33"/>
            <p:cNvSpPr/>
            <p:nvPr/>
          </p:nvSpPr>
          <p:spPr>
            <a:xfrm>
              <a:off x="7986025" y="428175"/>
              <a:ext cx="56650" cy="70900"/>
            </a:xfrm>
            <a:custGeom>
              <a:rect b="b" l="l" r="r" t="t"/>
              <a:pathLst>
                <a:path extrusionOk="0" h="2836" w="2266">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33"/>
            <p:cNvSpPr/>
            <p:nvPr/>
          </p:nvSpPr>
          <p:spPr>
            <a:xfrm>
              <a:off x="8191300" y="583175"/>
              <a:ext cx="60600" cy="83975"/>
            </a:xfrm>
            <a:custGeom>
              <a:rect b="b" l="l" r="r" t="t"/>
              <a:pathLst>
                <a:path extrusionOk="0" h="3359" w="2424">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33"/>
            <p:cNvSpPr/>
            <p:nvPr/>
          </p:nvSpPr>
          <p:spPr>
            <a:xfrm>
              <a:off x="8173975" y="671900"/>
              <a:ext cx="79900" cy="47875"/>
            </a:xfrm>
            <a:custGeom>
              <a:rect b="b" l="l" r="r" t="t"/>
              <a:pathLst>
                <a:path extrusionOk="0" h="1915" w="3196">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33"/>
            <p:cNvSpPr/>
            <p:nvPr/>
          </p:nvSpPr>
          <p:spPr>
            <a:xfrm>
              <a:off x="8093675" y="625925"/>
              <a:ext cx="70300" cy="83025"/>
            </a:xfrm>
            <a:custGeom>
              <a:rect b="b" l="l" r="r" t="t"/>
              <a:pathLst>
                <a:path extrusionOk="0" h="3321" w="2812">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33"/>
            <p:cNvSpPr/>
            <p:nvPr/>
          </p:nvSpPr>
          <p:spPr>
            <a:xfrm>
              <a:off x="8078875" y="707650"/>
              <a:ext cx="74975" cy="40850"/>
            </a:xfrm>
            <a:custGeom>
              <a:rect b="b" l="l" r="r" t="t"/>
              <a:pathLst>
                <a:path extrusionOk="0" h="1634" w="2999">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33"/>
            <p:cNvSpPr/>
            <p:nvPr/>
          </p:nvSpPr>
          <p:spPr>
            <a:xfrm>
              <a:off x="7714325" y="673600"/>
              <a:ext cx="42575" cy="72800"/>
            </a:xfrm>
            <a:custGeom>
              <a:rect b="b" l="l" r="r" t="t"/>
              <a:pathLst>
                <a:path extrusionOk="0" h="2912" w="1703">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33"/>
            <p:cNvSpPr/>
            <p:nvPr/>
          </p:nvSpPr>
          <p:spPr>
            <a:xfrm>
              <a:off x="7663150" y="746875"/>
              <a:ext cx="87725" cy="35725"/>
            </a:xfrm>
            <a:custGeom>
              <a:rect b="b" l="l" r="r" t="t"/>
              <a:pathLst>
                <a:path extrusionOk="0" h="1429" w="3509">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33"/>
            <p:cNvSpPr/>
            <p:nvPr/>
          </p:nvSpPr>
          <p:spPr>
            <a:xfrm>
              <a:off x="7760900" y="749200"/>
              <a:ext cx="50850" cy="75575"/>
            </a:xfrm>
            <a:custGeom>
              <a:rect b="b" l="l" r="r" t="t"/>
              <a:pathLst>
                <a:path extrusionOk="0" h="3023" w="2034">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33"/>
            <p:cNvSpPr/>
            <p:nvPr/>
          </p:nvSpPr>
          <p:spPr>
            <a:xfrm>
              <a:off x="7717675" y="817975"/>
              <a:ext cx="92200" cy="48500"/>
            </a:xfrm>
            <a:custGeom>
              <a:rect b="b" l="l" r="r" t="t"/>
              <a:pathLst>
                <a:path extrusionOk="0" h="1940" w="3688">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33"/>
            <p:cNvSpPr/>
            <p:nvPr/>
          </p:nvSpPr>
          <p:spPr>
            <a:xfrm>
              <a:off x="8021900" y="1010550"/>
              <a:ext cx="63625" cy="64050"/>
            </a:xfrm>
            <a:custGeom>
              <a:rect b="b" l="l" r="r" t="t"/>
              <a:pathLst>
                <a:path extrusionOk="0" h="2562" w="2545">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33"/>
            <p:cNvSpPr/>
            <p:nvPr/>
          </p:nvSpPr>
          <p:spPr>
            <a:xfrm>
              <a:off x="7988975" y="1070425"/>
              <a:ext cx="91275" cy="63250"/>
            </a:xfrm>
            <a:custGeom>
              <a:rect b="b" l="l" r="r" t="t"/>
              <a:pathLst>
                <a:path extrusionOk="0" h="2530" w="3651">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33"/>
            <p:cNvSpPr/>
            <p:nvPr/>
          </p:nvSpPr>
          <p:spPr>
            <a:xfrm>
              <a:off x="7939000" y="1030700"/>
              <a:ext cx="60675" cy="61700"/>
            </a:xfrm>
            <a:custGeom>
              <a:rect b="b" l="l" r="r" t="t"/>
              <a:pathLst>
                <a:path extrusionOk="0" h="2468" w="2427">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33"/>
            <p:cNvSpPr/>
            <p:nvPr/>
          </p:nvSpPr>
          <p:spPr>
            <a:xfrm>
              <a:off x="7900475" y="1084850"/>
              <a:ext cx="80475" cy="59625"/>
            </a:xfrm>
            <a:custGeom>
              <a:rect b="b" l="l" r="r" t="t"/>
              <a:pathLst>
                <a:path extrusionOk="0" h="2385" w="3219">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33"/>
            <p:cNvSpPr/>
            <p:nvPr/>
          </p:nvSpPr>
          <p:spPr>
            <a:xfrm>
              <a:off x="7569950" y="963725"/>
              <a:ext cx="49625" cy="69750"/>
            </a:xfrm>
            <a:custGeom>
              <a:rect b="b" l="l" r="r" t="t"/>
              <a:pathLst>
                <a:path extrusionOk="0" h="2790" w="1985">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33"/>
            <p:cNvSpPr/>
            <p:nvPr/>
          </p:nvSpPr>
          <p:spPr>
            <a:xfrm>
              <a:off x="7518300" y="1022800"/>
              <a:ext cx="79475" cy="51800"/>
            </a:xfrm>
            <a:custGeom>
              <a:rect b="b" l="l" r="r" t="t"/>
              <a:pathLst>
                <a:path extrusionOk="0" h="2072" w="3179">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33"/>
            <p:cNvSpPr/>
            <p:nvPr/>
          </p:nvSpPr>
          <p:spPr>
            <a:xfrm>
              <a:off x="7601475" y="1052750"/>
              <a:ext cx="48575" cy="73550"/>
            </a:xfrm>
            <a:custGeom>
              <a:rect b="b" l="l" r="r" t="t"/>
              <a:pathLst>
                <a:path extrusionOk="0" h="2942" w="1943">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33"/>
            <p:cNvSpPr/>
            <p:nvPr/>
          </p:nvSpPr>
          <p:spPr>
            <a:xfrm>
              <a:off x="7560675" y="1121350"/>
              <a:ext cx="68075" cy="43150"/>
            </a:xfrm>
            <a:custGeom>
              <a:rect b="b" l="l" r="r" t="t"/>
              <a:pathLst>
                <a:path extrusionOk="0" h="1726" w="2723">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33"/>
            <p:cNvSpPr/>
            <p:nvPr/>
          </p:nvSpPr>
          <p:spPr>
            <a:xfrm>
              <a:off x="7748225" y="1393900"/>
              <a:ext cx="66175" cy="38225"/>
            </a:xfrm>
            <a:custGeom>
              <a:rect b="b" l="l" r="r" t="t"/>
              <a:pathLst>
                <a:path extrusionOk="0" h="1529" w="2647">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33"/>
            <p:cNvSpPr/>
            <p:nvPr/>
          </p:nvSpPr>
          <p:spPr>
            <a:xfrm>
              <a:off x="7708450" y="1414125"/>
              <a:ext cx="57950" cy="73150"/>
            </a:xfrm>
            <a:custGeom>
              <a:rect b="b" l="l" r="r" t="t"/>
              <a:pathLst>
                <a:path extrusionOk="0" h="2926" w="2318">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33"/>
            <p:cNvSpPr/>
            <p:nvPr/>
          </p:nvSpPr>
          <p:spPr>
            <a:xfrm>
              <a:off x="7671900" y="1373200"/>
              <a:ext cx="57625" cy="40050"/>
            </a:xfrm>
            <a:custGeom>
              <a:rect b="b" l="l" r="r" t="t"/>
              <a:pathLst>
                <a:path extrusionOk="0" h="1602" w="2305">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33"/>
            <p:cNvSpPr/>
            <p:nvPr/>
          </p:nvSpPr>
          <p:spPr>
            <a:xfrm>
              <a:off x="7643775" y="1391225"/>
              <a:ext cx="39575" cy="57525"/>
            </a:xfrm>
            <a:custGeom>
              <a:rect b="b" l="l" r="r" t="t"/>
              <a:pathLst>
                <a:path extrusionOk="0" h="2301" w="1583">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8" name="Google Shape;2458;p33"/>
          <p:cNvGrpSpPr/>
          <p:nvPr/>
        </p:nvGrpSpPr>
        <p:grpSpPr>
          <a:xfrm flipH="1">
            <a:off x="61325" y="1821375"/>
            <a:ext cx="949000" cy="632300"/>
            <a:chOff x="8108250" y="1754700"/>
            <a:chExt cx="949000" cy="632300"/>
          </a:xfrm>
        </p:grpSpPr>
        <p:sp>
          <p:nvSpPr>
            <p:cNvPr id="2459" name="Google Shape;2459;p33"/>
            <p:cNvSpPr/>
            <p:nvPr/>
          </p:nvSpPr>
          <p:spPr>
            <a:xfrm>
              <a:off x="8108250" y="1754700"/>
              <a:ext cx="458825" cy="420600"/>
            </a:xfrm>
            <a:custGeom>
              <a:rect b="b" l="l" r="r" t="t"/>
              <a:pathLst>
                <a:path extrusionOk="0" h="16824" w="18353">
                  <a:moveTo>
                    <a:pt x="8286" y="1"/>
                  </a:moveTo>
                  <a:lnTo>
                    <a:pt x="8286" y="1"/>
                  </a:lnTo>
                  <a:cubicBezTo>
                    <a:pt x="7148" y="814"/>
                    <a:pt x="5777" y="1153"/>
                    <a:pt x="4430" y="1153"/>
                  </a:cubicBezTo>
                  <a:cubicBezTo>
                    <a:pt x="2941" y="1153"/>
                    <a:pt x="1479" y="739"/>
                    <a:pt x="389" y="92"/>
                  </a:cubicBezTo>
                  <a:lnTo>
                    <a:pt x="389" y="92"/>
                  </a:lnTo>
                  <a:cubicBezTo>
                    <a:pt x="1895" y="1621"/>
                    <a:pt x="1439" y="5525"/>
                    <a:pt x="1" y="7122"/>
                  </a:cubicBezTo>
                  <a:cubicBezTo>
                    <a:pt x="3151" y="7236"/>
                    <a:pt x="4863" y="9702"/>
                    <a:pt x="3813" y="13125"/>
                  </a:cubicBezTo>
                  <a:cubicBezTo>
                    <a:pt x="4174" y="13038"/>
                    <a:pt x="4547" y="12995"/>
                    <a:pt x="4919" y="12995"/>
                  </a:cubicBezTo>
                  <a:cubicBezTo>
                    <a:pt x="6994" y="12995"/>
                    <a:pt x="9068" y="14327"/>
                    <a:pt x="9222" y="16823"/>
                  </a:cubicBezTo>
                  <a:cubicBezTo>
                    <a:pt x="10200" y="16415"/>
                    <a:pt x="11547" y="16174"/>
                    <a:pt x="12984" y="16174"/>
                  </a:cubicBezTo>
                  <a:cubicBezTo>
                    <a:pt x="14195" y="16174"/>
                    <a:pt x="15471" y="16345"/>
                    <a:pt x="16641" y="16732"/>
                  </a:cubicBezTo>
                  <a:cubicBezTo>
                    <a:pt x="15499" y="14084"/>
                    <a:pt x="15887" y="11231"/>
                    <a:pt x="18352" y="9884"/>
                  </a:cubicBezTo>
                  <a:cubicBezTo>
                    <a:pt x="15020" y="9040"/>
                    <a:pt x="14358" y="6186"/>
                    <a:pt x="14837" y="3242"/>
                  </a:cubicBezTo>
                  <a:lnTo>
                    <a:pt x="14837" y="3242"/>
                  </a:lnTo>
                  <a:cubicBezTo>
                    <a:pt x="14215" y="3551"/>
                    <a:pt x="13529" y="3688"/>
                    <a:pt x="12843" y="3688"/>
                  </a:cubicBezTo>
                  <a:cubicBezTo>
                    <a:pt x="10383" y="3688"/>
                    <a:pt x="7912" y="1928"/>
                    <a:pt x="8286"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33"/>
            <p:cNvSpPr/>
            <p:nvPr/>
          </p:nvSpPr>
          <p:spPr>
            <a:xfrm>
              <a:off x="8229325" y="1852700"/>
              <a:ext cx="320800" cy="325275"/>
            </a:xfrm>
            <a:custGeom>
              <a:rect b="b" l="l" r="r" t="t"/>
              <a:pathLst>
                <a:path extrusionOk="0" h="13011" w="12832">
                  <a:moveTo>
                    <a:pt x="650" y="0"/>
                  </a:moveTo>
                  <a:cubicBezTo>
                    <a:pt x="319" y="0"/>
                    <a:pt x="1" y="466"/>
                    <a:pt x="294" y="828"/>
                  </a:cubicBezTo>
                  <a:cubicBezTo>
                    <a:pt x="4197" y="4732"/>
                    <a:pt x="8465" y="8338"/>
                    <a:pt x="11706" y="12812"/>
                  </a:cubicBezTo>
                  <a:cubicBezTo>
                    <a:pt x="11820" y="12952"/>
                    <a:pt x="11973" y="13010"/>
                    <a:pt x="12123" y="13010"/>
                  </a:cubicBezTo>
                  <a:cubicBezTo>
                    <a:pt x="12485" y="13010"/>
                    <a:pt x="12832" y="12671"/>
                    <a:pt x="12574" y="12332"/>
                  </a:cubicBezTo>
                  <a:cubicBezTo>
                    <a:pt x="9241" y="7767"/>
                    <a:pt x="4950" y="4161"/>
                    <a:pt x="956" y="167"/>
                  </a:cubicBezTo>
                  <a:cubicBezTo>
                    <a:pt x="866" y="49"/>
                    <a:pt x="758" y="0"/>
                    <a:pt x="650"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33"/>
            <p:cNvSpPr/>
            <p:nvPr/>
          </p:nvSpPr>
          <p:spPr>
            <a:xfrm>
              <a:off x="8321100" y="1862125"/>
              <a:ext cx="20000" cy="92175"/>
            </a:xfrm>
            <a:custGeom>
              <a:rect b="b" l="l" r="r" t="t"/>
              <a:pathLst>
                <a:path extrusionOk="0" h="3687" w="800">
                  <a:moveTo>
                    <a:pt x="469" y="1"/>
                  </a:moveTo>
                  <a:cubicBezTo>
                    <a:pt x="303" y="1"/>
                    <a:pt x="138" y="120"/>
                    <a:pt x="138" y="360"/>
                  </a:cubicBezTo>
                  <a:cubicBezTo>
                    <a:pt x="138" y="1319"/>
                    <a:pt x="138" y="2369"/>
                    <a:pt x="46" y="3396"/>
                  </a:cubicBezTo>
                  <a:cubicBezTo>
                    <a:pt x="1" y="3590"/>
                    <a:pt x="143" y="3687"/>
                    <a:pt x="297" y="3687"/>
                  </a:cubicBezTo>
                  <a:cubicBezTo>
                    <a:pt x="452" y="3687"/>
                    <a:pt x="617" y="3590"/>
                    <a:pt x="617" y="3396"/>
                  </a:cubicBezTo>
                  <a:cubicBezTo>
                    <a:pt x="800" y="2369"/>
                    <a:pt x="708" y="1319"/>
                    <a:pt x="800" y="360"/>
                  </a:cubicBezTo>
                  <a:cubicBezTo>
                    <a:pt x="800" y="120"/>
                    <a:pt x="634" y="1"/>
                    <a:pt x="469"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33"/>
            <p:cNvSpPr/>
            <p:nvPr/>
          </p:nvSpPr>
          <p:spPr>
            <a:xfrm>
              <a:off x="8415250" y="1913525"/>
              <a:ext cx="33125" cy="131100"/>
            </a:xfrm>
            <a:custGeom>
              <a:rect b="b" l="l" r="r" t="t"/>
              <a:pathLst>
                <a:path extrusionOk="0" h="5244" w="1325">
                  <a:moveTo>
                    <a:pt x="915" y="1"/>
                  </a:moveTo>
                  <a:cubicBezTo>
                    <a:pt x="800" y="1"/>
                    <a:pt x="697" y="61"/>
                    <a:pt x="663" y="199"/>
                  </a:cubicBezTo>
                  <a:cubicBezTo>
                    <a:pt x="366" y="1819"/>
                    <a:pt x="184" y="3349"/>
                    <a:pt x="1" y="4969"/>
                  </a:cubicBezTo>
                  <a:cubicBezTo>
                    <a:pt x="1" y="5152"/>
                    <a:pt x="166" y="5243"/>
                    <a:pt x="332" y="5243"/>
                  </a:cubicBezTo>
                  <a:cubicBezTo>
                    <a:pt x="497" y="5243"/>
                    <a:pt x="663" y="5152"/>
                    <a:pt x="663" y="4969"/>
                  </a:cubicBezTo>
                  <a:cubicBezTo>
                    <a:pt x="845" y="3440"/>
                    <a:pt x="1028" y="1911"/>
                    <a:pt x="1325" y="404"/>
                  </a:cubicBezTo>
                  <a:cubicBezTo>
                    <a:pt x="1325" y="163"/>
                    <a:pt x="1104" y="1"/>
                    <a:pt x="915"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33"/>
            <p:cNvSpPr/>
            <p:nvPr/>
          </p:nvSpPr>
          <p:spPr>
            <a:xfrm>
              <a:off x="8230650" y="1944475"/>
              <a:ext cx="136675" cy="41000"/>
            </a:xfrm>
            <a:custGeom>
              <a:rect b="b" l="l" r="r" t="t"/>
              <a:pathLst>
                <a:path extrusionOk="0" h="1640" w="5467">
                  <a:moveTo>
                    <a:pt x="455" y="1"/>
                  </a:moveTo>
                  <a:cubicBezTo>
                    <a:pt x="126" y="1"/>
                    <a:pt x="0" y="497"/>
                    <a:pt x="423" y="581"/>
                  </a:cubicBezTo>
                  <a:cubicBezTo>
                    <a:pt x="1952" y="969"/>
                    <a:pt x="3482" y="1449"/>
                    <a:pt x="5102" y="1631"/>
                  </a:cubicBezTo>
                  <a:cubicBezTo>
                    <a:pt x="5126" y="1637"/>
                    <a:pt x="5148" y="1640"/>
                    <a:pt x="5168" y="1640"/>
                  </a:cubicBezTo>
                  <a:cubicBezTo>
                    <a:pt x="5466" y="1640"/>
                    <a:pt x="5444" y="1061"/>
                    <a:pt x="5102" y="1061"/>
                  </a:cubicBezTo>
                  <a:cubicBezTo>
                    <a:pt x="3573" y="878"/>
                    <a:pt x="2044" y="399"/>
                    <a:pt x="537" y="11"/>
                  </a:cubicBezTo>
                  <a:cubicBezTo>
                    <a:pt x="509" y="4"/>
                    <a:pt x="481" y="1"/>
                    <a:pt x="455"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33"/>
            <p:cNvSpPr/>
            <p:nvPr/>
          </p:nvSpPr>
          <p:spPr>
            <a:xfrm>
              <a:off x="8315400" y="2044600"/>
              <a:ext cx="151150" cy="40775"/>
            </a:xfrm>
            <a:custGeom>
              <a:rect b="b" l="l" r="r" t="t"/>
              <a:pathLst>
                <a:path extrusionOk="0" h="1631" w="6046">
                  <a:moveTo>
                    <a:pt x="571" y="0"/>
                  </a:moveTo>
                  <a:cubicBezTo>
                    <a:pt x="183" y="0"/>
                    <a:pt x="0" y="571"/>
                    <a:pt x="366" y="662"/>
                  </a:cubicBezTo>
                  <a:cubicBezTo>
                    <a:pt x="2078" y="867"/>
                    <a:pt x="3881" y="1233"/>
                    <a:pt x="5593" y="1621"/>
                  </a:cubicBezTo>
                  <a:cubicBezTo>
                    <a:pt x="5621" y="1627"/>
                    <a:pt x="5648" y="1630"/>
                    <a:pt x="5674" y="1630"/>
                  </a:cubicBezTo>
                  <a:cubicBezTo>
                    <a:pt x="5992" y="1630"/>
                    <a:pt x="6045" y="1135"/>
                    <a:pt x="5707" y="1050"/>
                  </a:cubicBezTo>
                  <a:cubicBezTo>
                    <a:pt x="3995" y="571"/>
                    <a:pt x="2283" y="297"/>
                    <a:pt x="571"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33"/>
            <p:cNvSpPr/>
            <p:nvPr/>
          </p:nvSpPr>
          <p:spPr>
            <a:xfrm>
              <a:off x="8550500" y="1864275"/>
              <a:ext cx="506750" cy="399450"/>
            </a:xfrm>
            <a:custGeom>
              <a:rect b="b" l="l" r="r" t="t"/>
              <a:pathLst>
                <a:path extrusionOk="0" h="15978" w="20270">
                  <a:moveTo>
                    <a:pt x="12646" y="0"/>
                  </a:moveTo>
                  <a:cubicBezTo>
                    <a:pt x="12475" y="1596"/>
                    <a:pt x="10632" y="2605"/>
                    <a:pt x="8666" y="2605"/>
                  </a:cubicBezTo>
                  <a:cubicBezTo>
                    <a:pt x="7482" y="2605"/>
                    <a:pt x="6254" y="2239"/>
                    <a:pt x="5319" y="1415"/>
                  </a:cubicBezTo>
                  <a:cubicBezTo>
                    <a:pt x="5050" y="4309"/>
                    <a:pt x="3656" y="6850"/>
                    <a:pt x="358" y="6850"/>
                  </a:cubicBezTo>
                  <a:cubicBezTo>
                    <a:pt x="300" y="6850"/>
                    <a:pt x="242" y="6849"/>
                    <a:pt x="183" y="6848"/>
                  </a:cubicBezTo>
                  <a:lnTo>
                    <a:pt x="183" y="6848"/>
                  </a:lnTo>
                  <a:cubicBezTo>
                    <a:pt x="2283" y="8834"/>
                    <a:pt x="1804" y="11687"/>
                    <a:pt x="0" y="13878"/>
                  </a:cubicBezTo>
                  <a:cubicBezTo>
                    <a:pt x="125" y="13874"/>
                    <a:pt x="250" y="13872"/>
                    <a:pt x="375" y="13872"/>
                  </a:cubicBezTo>
                  <a:cubicBezTo>
                    <a:pt x="3017" y="13872"/>
                    <a:pt x="5685" y="14779"/>
                    <a:pt x="7145" y="15978"/>
                  </a:cubicBezTo>
                  <a:cubicBezTo>
                    <a:pt x="7833" y="14127"/>
                    <a:pt x="9434" y="13301"/>
                    <a:pt x="11040" y="13301"/>
                  </a:cubicBezTo>
                  <a:cubicBezTo>
                    <a:pt x="11830" y="13301"/>
                    <a:pt x="12622" y="13502"/>
                    <a:pt x="13308" y="13878"/>
                  </a:cubicBezTo>
                  <a:cubicBezTo>
                    <a:pt x="13308" y="10869"/>
                    <a:pt x="14980" y="8965"/>
                    <a:pt x="17379" y="8965"/>
                  </a:cubicBezTo>
                  <a:cubicBezTo>
                    <a:pt x="17783" y="8965"/>
                    <a:pt x="18208" y="9019"/>
                    <a:pt x="18649" y="9130"/>
                  </a:cubicBezTo>
                  <a:cubicBezTo>
                    <a:pt x="17690" y="7213"/>
                    <a:pt x="18261" y="3310"/>
                    <a:pt x="20269" y="2283"/>
                  </a:cubicBezTo>
                  <a:lnTo>
                    <a:pt x="20269" y="2283"/>
                  </a:lnTo>
                  <a:cubicBezTo>
                    <a:pt x="19662" y="2451"/>
                    <a:pt x="18988" y="2539"/>
                    <a:pt x="18291" y="2539"/>
                  </a:cubicBezTo>
                  <a:cubicBezTo>
                    <a:pt x="16240" y="2539"/>
                    <a:pt x="13992" y="1772"/>
                    <a:pt x="1264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33"/>
            <p:cNvSpPr/>
            <p:nvPr/>
          </p:nvSpPr>
          <p:spPr>
            <a:xfrm>
              <a:off x="8546100" y="1982800"/>
              <a:ext cx="393450" cy="233675"/>
            </a:xfrm>
            <a:custGeom>
              <a:rect b="b" l="l" r="r" t="t"/>
              <a:pathLst>
                <a:path extrusionOk="0" h="9347" w="15738">
                  <a:moveTo>
                    <a:pt x="15019" y="0"/>
                  </a:moveTo>
                  <a:cubicBezTo>
                    <a:pt x="14988" y="0"/>
                    <a:pt x="14955" y="2"/>
                    <a:pt x="14922" y="7"/>
                  </a:cubicBezTo>
                  <a:cubicBezTo>
                    <a:pt x="9603" y="1719"/>
                    <a:pt x="4742" y="5143"/>
                    <a:pt x="359" y="8566"/>
                  </a:cubicBezTo>
                  <a:cubicBezTo>
                    <a:pt x="0" y="8872"/>
                    <a:pt x="333" y="9346"/>
                    <a:pt x="725" y="9346"/>
                  </a:cubicBezTo>
                  <a:cubicBezTo>
                    <a:pt x="831" y="9346"/>
                    <a:pt x="942" y="9311"/>
                    <a:pt x="1044" y="9228"/>
                  </a:cubicBezTo>
                  <a:cubicBezTo>
                    <a:pt x="5312" y="5896"/>
                    <a:pt x="9969" y="2563"/>
                    <a:pt x="15196" y="966"/>
                  </a:cubicBezTo>
                  <a:cubicBezTo>
                    <a:pt x="15737" y="771"/>
                    <a:pt x="15600" y="0"/>
                    <a:pt x="15019"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33"/>
            <p:cNvSpPr/>
            <p:nvPr/>
          </p:nvSpPr>
          <p:spPr>
            <a:xfrm>
              <a:off x="8804225" y="1954425"/>
              <a:ext cx="36175" cy="87625"/>
            </a:xfrm>
            <a:custGeom>
              <a:rect b="b" l="l" r="r" t="t"/>
              <a:pathLst>
                <a:path extrusionOk="0" h="3505" w="1447">
                  <a:moveTo>
                    <a:pt x="1161" y="1"/>
                  </a:moveTo>
                  <a:cubicBezTo>
                    <a:pt x="1019" y="1"/>
                    <a:pt x="876" y="92"/>
                    <a:pt x="876" y="275"/>
                  </a:cubicBezTo>
                  <a:cubicBezTo>
                    <a:pt x="785" y="1233"/>
                    <a:pt x="511" y="2192"/>
                    <a:pt x="123" y="3036"/>
                  </a:cubicBezTo>
                  <a:cubicBezTo>
                    <a:pt x="1" y="3296"/>
                    <a:pt x="216" y="3505"/>
                    <a:pt x="426" y="3505"/>
                  </a:cubicBezTo>
                  <a:cubicBezTo>
                    <a:pt x="530" y="3505"/>
                    <a:pt x="633" y="3454"/>
                    <a:pt x="694" y="3333"/>
                  </a:cubicBezTo>
                  <a:cubicBezTo>
                    <a:pt x="1173" y="2374"/>
                    <a:pt x="1447" y="1325"/>
                    <a:pt x="1447" y="275"/>
                  </a:cubicBezTo>
                  <a:cubicBezTo>
                    <a:pt x="1447" y="92"/>
                    <a:pt x="1304" y="1"/>
                    <a:pt x="1161"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33"/>
            <p:cNvSpPr/>
            <p:nvPr/>
          </p:nvSpPr>
          <p:spPr>
            <a:xfrm>
              <a:off x="8689475" y="1980025"/>
              <a:ext cx="47925" cy="129325"/>
            </a:xfrm>
            <a:custGeom>
              <a:rect b="b" l="l" r="r" t="t"/>
              <a:pathLst>
                <a:path extrusionOk="0" h="5173" w="1917">
                  <a:moveTo>
                    <a:pt x="1476" y="0"/>
                  </a:moveTo>
                  <a:cubicBezTo>
                    <a:pt x="1349" y="0"/>
                    <a:pt x="1232" y="62"/>
                    <a:pt x="1198" y="209"/>
                  </a:cubicBezTo>
                  <a:cubicBezTo>
                    <a:pt x="810" y="1738"/>
                    <a:pt x="445" y="3245"/>
                    <a:pt x="57" y="4774"/>
                  </a:cubicBezTo>
                  <a:cubicBezTo>
                    <a:pt x="1" y="5012"/>
                    <a:pt x="227" y="5172"/>
                    <a:pt x="432" y="5172"/>
                  </a:cubicBezTo>
                  <a:cubicBezTo>
                    <a:pt x="562" y="5172"/>
                    <a:pt x="683" y="5108"/>
                    <a:pt x="718" y="4957"/>
                  </a:cubicBezTo>
                  <a:cubicBezTo>
                    <a:pt x="1106" y="3450"/>
                    <a:pt x="1472" y="1921"/>
                    <a:pt x="1860" y="392"/>
                  </a:cubicBezTo>
                  <a:cubicBezTo>
                    <a:pt x="1916" y="165"/>
                    <a:pt x="1683" y="0"/>
                    <a:pt x="1476" y="0"/>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33"/>
            <p:cNvSpPr/>
            <p:nvPr/>
          </p:nvSpPr>
          <p:spPr>
            <a:xfrm>
              <a:off x="8752500" y="2058850"/>
              <a:ext cx="135125" cy="36225"/>
            </a:xfrm>
            <a:custGeom>
              <a:rect b="b" l="l" r="r" t="t"/>
              <a:pathLst>
                <a:path extrusionOk="0" h="1449" w="5405">
                  <a:moveTo>
                    <a:pt x="480" y="1"/>
                  </a:moveTo>
                  <a:cubicBezTo>
                    <a:pt x="1" y="1"/>
                    <a:pt x="1" y="663"/>
                    <a:pt x="480" y="663"/>
                  </a:cubicBezTo>
                  <a:cubicBezTo>
                    <a:pt x="2009" y="663"/>
                    <a:pt x="3424" y="1142"/>
                    <a:pt x="4862" y="1439"/>
                  </a:cubicBezTo>
                  <a:cubicBezTo>
                    <a:pt x="4889" y="1445"/>
                    <a:pt x="4915" y="1449"/>
                    <a:pt x="4940" y="1449"/>
                  </a:cubicBezTo>
                  <a:cubicBezTo>
                    <a:pt x="5255" y="1449"/>
                    <a:pt x="5405" y="953"/>
                    <a:pt x="5045" y="868"/>
                  </a:cubicBezTo>
                  <a:cubicBezTo>
                    <a:pt x="3516" y="571"/>
                    <a:pt x="2009" y="1"/>
                    <a:pt x="480"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33"/>
            <p:cNvSpPr/>
            <p:nvPr/>
          </p:nvSpPr>
          <p:spPr>
            <a:xfrm>
              <a:off x="8660750" y="2120725"/>
              <a:ext cx="141275" cy="43400"/>
            </a:xfrm>
            <a:custGeom>
              <a:rect b="b" l="l" r="r" t="t"/>
              <a:pathLst>
                <a:path extrusionOk="0" h="1736" w="5651">
                  <a:moveTo>
                    <a:pt x="368" y="1"/>
                  </a:moveTo>
                  <a:cubicBezTo>
                    <a:pt x="53" y="1"/>
                    <a:pt x="1" y="591"/>
                    <a:pt x="338" y="676"/>
                  </a:cubicBezTo>
                  <a:cubicBezTo>
                    <a:pt x="1959" y="1041"/>
                    <a:pt x="3579" y="1337"/>
                    <a:pt x="5200" y="1726"/>
                  </a:cubicBezTo>
                  <a:cubicBezTo>
                    <a:pt x="5229" y="1732"/>
                    <a:pt x="5255" y="1735"/>
                    <a:pt x="5281" y="1735"/>
                  </a:cubicBezTo>
                  <a:cubicBezTo>
                    <a:pt x="5599" y="1735"/>
                    <a:pt x="5651" y="1239"/>
                    <a:pt x="5291" y="1155"/>
                  </a:cubicBezTo>
                  <a:cubicBezTo>
                    <a:pt x="3671" y="767"/>
                    <a:pt x="2050" y="470"/>
                    <a:pt x="452" y="14"/>
                  </a:cubicBezTo>
                  <a:cubicBezTo>
                    <a:pt x="423" y="5"/>
                    <a:pt x="395" y="1"/>
                    <a:pt x="368" y="1"/>
                  </a:cubicBezTo>
                  <a:close/>
                </a:path>
              </a:pathLst>
            </a:custGeom>
            <a:solidFill>
              <a:srgbClr val="1F93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33"/>
            <p:cNvSpPr/>
            <p:nvPr/>
          </p:nvSpPr>
          <p:spPr>
            <a:xfrm>
              <a:off x="8415250" y="2103400"/>
              <a:ext cx="222025" cy="157525"/>
            </a:xfrm>
            <a:custGeom>
              <a:rect b="b" l="l" r="r" t="t"/>
              <a:pathLst>
                <a:path extrusionOk="0" h="6301" w="8881">
                  <a:moveTo>
                    <a:pt x="4871" y="0"/>
                  </a:moveTo>
                  <a:cubicBezTo>
                    <a:pt x="4736" y="0"/>
                    <a:pt x="4596" y="7"/>
                    <a:pt x="4452" y="22"/>
                  </a:cubicBezTo>
                  <a:cubicBezTo>
                    <a:pt x="1" y="227"/>
                    <a:pt x="845" y="6299"/>
                    <a:pt x="4452" y="6299"/>
                  </a:cubicBezTo>
                  <a:cubicBezTo>
                    <a:pt x="4488" y="6300"/>
                    <a:pt x="4524" y="6300"/>
                    <a:pt x="4560" y="6300"/>
                  </a:cubicBezTo>
                  <a:cubicBezTo>
                    <a:pt x="8696" y="6300"/>
                    <a:pt x="8881" y="0"/>
                    <a:pt x="4871"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33"/>
            <p:cNvSpPr/>
            <p:nvPr/>
          </p:nvSpPr>
          <p:spPr>
            <a:xfrm>
              <a:off x="8334225" y="2234650"/>
              <a:ext cx="166325" cy="116975"/>
            </a:xfrm>
            <a:custGeom>
              <a:rect b="b" l="l" r="r" t="t"/>
              <a:pathLst>
                <a:path extrusionOk="0" h="4679" w="6653">
                  <a:moveTo>
                    <a:pt x="3689" y="0"/>
                  </a:moveTo>
                  <a:cubicBezTo>
                    <a:pt x="3575" y="0"/>
                    <a:pt x="3457" y="7"/>
                    <a:pt x="3333" y="22"/>
                  </a:cubicBezTo>
                  <a:cubicBezTo>
                    <a:pt x="1" y="113"/>
                    <a:pt x="663" y="4678"/>
                    <a:pt x="3333" y="4678"/>
                  </a:cubicBezTo>
                  <a:cubicBezTo>
                    <a:pt x="6432" y="4678"/>
                    <a:pt x="6653" y="0"/>
                    <a:pt x="368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33"/>
            <p:cNvSpPr/>
            <p:nvPr/>
          </p:nvSpPr>
          <p:spPr>
            <a:xfrm>
              <a:off x="8500850" y="2267750"/>
              <a:ext cx="168100" cy="119250"/>
            </a:xfrm>
            <a:custGeom>
              <a:rect b="b" l="l" r="r" t="t"/>
              <a:pathLst>
                <a:path extrusionOk="0" h="4770" w="6724">
                  <a:moveTo>
                    <a:pt x="3772" y="1"/>
                  </a:moveTo>
                  <a:cubicBezTo>
                    <a:pt x="3661" y="1"/>
                    <a:pt x="3545" y="7"/>
                    <a:pt x="3424" y="22"/>
                  </a:cubicBezTo>
                  <a:cubicBezTo>
                    <a:pt x="1" y="204"/>
                    <a:pt x="663" y="4678"/>
                    <a:pt x="3310" y="4769"/>
                  </a:cubicBezTo>
                  <a:cubicBezTo>
                    <a:pt x="6522" y="4769"/>
                    <a:pt x="6723" y="1"/>
                    <a:pt x="377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4" name="Google Shape;2474;p33"/>
          <p:cNvGrpSpPr/>
          <p:nvPr/>
        </p:nvGrpSpPr>
        <p:grpSpPr>
          <a:xfrm flipH="1">
            <a:off x="121200" y="2564925"/>
            <a:ext cx="717875" cy="906750"/>
            <a:chOff x="8831950" y="486075"/>
            <a:chExt cx="717875" cy="906750"/>
          </a:xfrm>
        </p:grpSpPr>
        <p:sp>
          <p:nvSpPr>
            <p:cNvPr id="2475" name="Google Shape;2475;p33"/>
            <p:cNvSpPr/>
            <p:nvPr/>
          </p:nvSpPr>
          <p:spPr>
            <a:xfrm>
              <a:off x="9295750" y="486075"/>
              <a:ext cx="158775" cy="242175"/>
            </a:xfrm>
            <a:custGeom>
              <a:rect b="b" l="l" r="r" t="t"/>
              <a:pathLst>
                <a:path extrusionOk="0" h="9687" w="6351">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33"/>
            <p:cNvSpPr/>
            <p:nvPr/>
          </p:nvSpPr>
          <p:spPr>
            <a:xfrm>
              <a:off x="9207425" y="699050"/>
              <a:ext cx="175775" cy="180900"/>
            </a:xfrm>
            <a:custGeom>
              <a:rect b="b" l="l" r="r" t="t"/>
              <a:pathLst>
                <a:path extrusionOk="0" h="7236" w="7031">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33"/>
            <p:cNvSpPr/>
            <p:nvPr/>
          </p:nvSpPr>
          <p:spPr>
            <a:xfrm>
              <a:off x="8831950" y="795325"/>
              <a:ext cx="717875" cy="597500"/>
            </a:xfrm>
            <a:custGeom>
              <a:rect b="b" l="l" r="r" t="t"/>
              <a:pathLst>
                <a:path extrusionOk="0" h="23900" w="28715">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33"/>
            <p:cNvSpPr/>
            <p:nvPr/>
          </p:nvSpPr>
          <p:spPr>
            <a:xfrm>
              <a:off x="8901025" y="953550"/>
              <a:ext cx="617946" cy="239327"/>
            </a:xfrm>
            <a:custGeom>
              <a:rect b="b" l="l" r="r" t="t"/>
              <a:pathLst>
                <a:path extrusionOk="0" h="10860" w="26627">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33"/>
            <p:cNvSpPr/>
            <p:nvPr/>
          </p:nvSpPr>
          <p:spPr>
            <a:xfrm>
              <a:off x="8924400" y="886474"/>
              <a:ext cx="601405" cy="216564"/>
            </a:xfrm>
            <a:custGeom>
              <a:rect b="b" l="l" r="r" t="t"/>
              <a:pathLst>
                <a:path extrusionOk="0" h="9908" w="27654">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33"/>
            <p:cNvSpPr/>
            <p:nvPr/>
          </p:nvSpPr>
          <p:spPr>
            <a:xfrm>
              <a:off x="8861475" y="1042225"/>
              <a:ext cx="624430" cy="216578"/>
            </a:xfrm>
            <a:custGeom>
              <a:rect b="b" l="l" r="r" t="t"/>
              <a:pathLst>
                <a:path extrusionOk="0" h="9877" w="27648">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33"/>
            <p:cNvSpPr/>
            <p:nvPr/>
          </p:nvSpPr>
          <p:spPr>
            <a:xfrm>
              <a:off x="8977325" y="853124"/>
              <a:ext cx="548464" cy="190061"/>
            </a:xfrm>
            <a:custGeom>
              <a:rect b="b" l="l" r="r" t="t"/>
              <a:pathLst>
                <a:path extrusionOk="0" h="9509" w="26998">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33"/>
            <p:cNvSpPr/>
            <p:nvPr/>
          </p:nvSpPr>
          <p:spPr>
            <a:xfrm>
              <a:off x="9013025" y="820025"/>
              <a:ext cx="472876" cy="159597"/>
            </a:xfrm>
            <a:custGeom>
              <a:rect b="b" l="l" r="r" t="t"/>
              <a:pathLst>
                <a:path extrusionOk="0" h="9163" w="26581">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33"/>
            <p:cNvSpPr/>
            <p:nvPr/>
          </p:nvSpPr>
          <p:spPr>
            <a:xfrm>
              <a:off x="8861475" y="1110300"/>
              <a:ext cx="601383" cy="190048"/>
            </a:xfrm>
            <a:custGeom>
              <a:rect b="b" l="l" r="r" t="t"/>
              <a:pathLst>
                <a:path extrusionOk="0" h="9573" w="27126">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33"/>
            <p:cNvSpPr/>
            <p:nvPr/>
          </p:nvSpPr>
          <p:spPr>
            <a:xfrm>
              <a:off x="8884475" y="1176875"/>
              <a:ext cx="536954" cy="154716"/>
            </a:xfrm>
            <a:custGeom>
              <a:rect b="b" l="l" r="r" t="t"/>
              <a:pathLst>
                <a:path extrusionOk="0" h="9113" w="26572">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33"/>
            <p:cNvSpPr/>
            <p:nvPr/>
          </p:nvSpPr>
          <p:spPr>
            <a:xfrm>
              <a:off x="8943800" y="953550"/>
              <a:ext cx="49650" cy="37675"/>
            </a:xfrm>
            <a:custGeom>
              <a:rect b="b" l="l" r="r" t="t"/>
              <a:pathLst>
                <a:path extrusionOk="0" h="1507" w="1986">
                  <a:moveTo>
                    <a:pt x="1027" y="0"/>
                  </a:moveTo>
                  <a:cubicBezTo>
                    <a:pt x="0" y="0"/>
                    <a:pt x="0" y="1507"/>
                    <a:pt x="1027" y="1507"/>
                  </a:cubicBezTo>
                  <a:cubicBezTo>
                    <a:pt x="1986" y="1507"/>
                    <a:pt x="1986" y="0"/>
                    <a:pt x="10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33"/>
            <p:cNvSpPr/>
            <p:nvPr/>
          </p:nvSpPr>
          <p:spPr>
            <a:xfrm>
              <a:off x="9012756" y="1051031"/>
              <a:ext cx="49675" cy="37700"/>
            </a:xfrm>
            <a:custGeom>
              <a:rect b="b" l="l" r="r" t="t"/>
              <a:pathLst>
                <a:path extrusionOk="0" h="1508" w="1987">
                  <a:moveTo>
                    <a:pt x="936" y="1"/>
                  </a:moveTo>
                  <a:cubicBezTo>
                    <a:pt x="1" y="1"/>
                    <a:pt x="1" y="1507"/>
                    <a:pt x="936" y="1507"/>
                  </a:cubicBezTo>
                  <a:cubicBezTo>
                    <a:pt x="1986" y="1507"/>
                    <a:pt x="1986" y="1"/>
                    <a:pt x="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33"/>
            <p:cNvSpPr/>
            <p:nvPr/>
          </p:nvSpPr>
          <p:spPr>
            <a:xfrm>
              <a:off x="9100725" y="1019725"/>
              <a:ext cx="49650" cy="38275"/>
            </a:xfrm>
            <a:custGeom>
              <a:rect b="b" l="l" r="r" t="t"/>
              <a:pathLst>
                <a:path extrusionOk="0" h="1531" w="1986">
                  <a:moveTo>
                    <a:pt x="936" y="1"/>
                  </a:moveTo>
                  <a:cubicBezTo>
                    <a:pt x="0" y="1"/>
                    <a:pt x="0" y="1530"/>
                    <a:pt x="936" y="1530"/>
                  </a:cubicBezTo>
                  <a:cubicBezTo>
                    <a:pt x="1986" y="1530"/>
                    <a:pt x="1986" y="1"/>
                    <a:pt x="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33"/>
            <p:cNvSpPr/>
            <p:nvPr/>
          </p:nvSpPr>
          <p:spPr>
            <a:xfrm>
              <a:off x="9160050" y="1103050"/>
              <a:ext cx="49675" cy="38250"/>
            </a:xfrm>
            <a:custGeom>
              <a:rect b="b" l="l" r="r" t="t"/>
              <a:pathLst>
                <a:path extrusionOk="0" h="1530" w="1987">
                  <a:moveTo>
                    <a:pt x="1051" y="0"/>
                  </a:moveTo>
                  <a:cubicBezTo>
                    <a:pt x="1" y="0"/>
                    <a:pt x="1" y="1530"/>
                    <a:pt x="1051" y="1530"/>
                  </a:cubicBezTo>
                  <a:cubicBezTo>
                    <a:pt x="1987" y="1530"/>
                    <a:pt x="1987" y="0"/>
                    <a:pt x="10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33"/>
            <p:cNvSpPr/>
            <p:nvPr/>
          </p:nvSpPr>
          <p:spPr>
            <a:xfrm>
              <a:off x="9257625" y="1069950"/>
              <a:ext cx="49675" cy="38250"/>
            </a:xfrm>
            <a:custGeom>
              <a:rect b="b" l="l" r="r" t="t"/>
              <a:pathLst>
                <a:path extrusionOk="0" h="1530" w="1987">
                  <a:moveTo>
                    <a:pt x="937" y="0"/>
                  </a:moveTo>
                  <a:cubicBezTo>
                    <a:pt x="1" y="0"/>
                    <a:pt x="1" y="1530"/>
                    <a:pt x="937" y="1530"/>
                  </a:cubicBezTo>
                  <a:cubicBezTo>
                    <a:pt x="1987" y="1530"/>
                    <a:pt x="1987" y="0"/>
                    <a:pt x="93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33"/>
            <p:cNvSpPr/>
            <p:nvPr/>
          </p:nvSpPr>
          <p:spPr>
            <a:xfrm>
              <a:off x="9321550" y="1150975"/>
              <a:ext cx="50250" cy="39975"/>
            </a:xfrm>
            <a:custGeom>
              <a:rect b="b" l="l" r="r" t="t"/>
              <a:pathLst>
                <a:path extrusionOk="0" h="1599" w="2010">
                  <a:moveTo>
                    <a:pt x="1050" y="1"/>
                  </a:moveTo>
                  <a:cubicBezTo>
                    <a:pt x="0" y="1"/>
                    <a:pt x="0" y="1598"/>
                    <a:pt x="1050" y="1598"/>
                  </a:cubicBezTo>
                  <a:cubicBezTo>
                    <a:pt x="2009" y="1598"/>
                    <a:pt x="2009"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33"/>
            <p:cNvSpPr/>
            <p:nvPr/>
          </p:nvSpPr>
          <p:spPr>
            <a:xfrm>
              <a:off x="9421400" y="1108175"/>
              <a:ext cx="50250" cy="39975"/>
            </a:xfrm>
            <a:custGeom>
              <a:rect b="b" l="l" r="r" t="t"/>
              <a:pathLst>
                <a:path extrusionOk="0" h="1599" w="2010">
                  <a:moveTo>
                    <a:pt x="960" y="1"/>
                  </a:moveTo>
                  <a:cubicBezTo>
                    <a:pt x="1" y="1"/>
                    <a:pt x="1" y="1599"/>
                    <a:pt x="960" y="1599"/>
                  </a:cubicBezTo>
                  <a:cubicBezTo>
                    <a:pt x="2009" y="1599"/>
                    <a:pt x="2009" y="1"/>
                    <a:pt x="96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9">
    <p:bg>
      <p:bgPr>
        <a:solidFill>
          <a:schemeClr val="accent4"/>
        </a:solidFill>
      </p:bgPr>
    </p:bg>
    <p:spTree>
      <p:nvGrpSpPr>
        <p:cNvPr id="2492" name="Shape 2492"/>
        <p:cNvGrpSpPr/>
        <p:nvPr/>
      </p:nvGrpSpPr>
      <p:grpSpPr>
        <a:xfrm>
          <a:off x="0" y="0"/>
          <a:ext cx="0" cy="0"/>
          <a:chOff x="0" y="0"/>
          <a:chExt cx="0" cy="0"/>
        </a:xfrm>
      </p:grpSpPr>
      <p:sp>
        <p:nvSpPr>
          <p:cNvPr id="2493" name="Google Shape;2493;p34"/>
          <p:cNvSpPr/>
          <p:nvPr/>
        </p:nvSpPr>
        <p:spPr>
          <a:xfrm>
            <a:off x="2243579" y="4926991"/>
            <a:ext cx="101336" cy="99615"/>
          </a:xfrm>
          <a:custGeom>
            <a:rect b="b" l="l" r="r" t="t"/>
            <a:pathLst>
              <a:path extrusionOk="0" h="4398" w="4474">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34"/>
          <p:cNvSpPr/>
          <p:nvPr/>
        </p:nvSpPr>
        <p:spPr>
          <a:xfrm>
            <a:off x="2280272" y="4928554"/>
            <a:ext cx="6229" cy="23284"/>
          </a:xfrm>
          <a:custGeom>
            <a:rect b="b" l="l" r="r" t="t"/>
            <a:pathLst>
              <a:path extrusionOk="0" h="1028" w="275">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34"/>
          <p:cNvSpPr/>
          <p:nvPr/>
        </p:nvSpPr>
        <p:spPr>
          <a:xfrm>
            <a:off x="823106" y="4970185"/>
            <a:ext cx="41653" cy="33613"/>
          </a:xfrm>
          <a:custGeom>
            <a:rect b="b" l="l" r="r" t="t"/>
            <a:pathLst>
              <a:path extrusionOk="0" h="1484" w="1839">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96" name="Google Shape;2496;p34"/>
          <p:cNvGrpSpPr/>
          <p:nvPr/>
        </p:nvGrpSpPr>
        <p:grpSpPr>
          <a:xfrm>
            <a:off x="26050" y="190500"/>
            <a:ext cx="9041751" cy="4749025"/>
            <a:chOff x="26050" y="190500"/>
            <a:chExt cx="9041751" cy="4749025"/>
          </a:xfrm>
        </p:grpSpPr>
        <p:sp>
          <p:nvSpPr>
            <p:cNvPr id="2497" name="Google Shape;2497;p34"/>
            <p:cNvSpPr/>
            <p:nvPr/>
          </p:nvSpPr>
          <p:spPr>
            <a:xfrm>
              <a:off x="3470427" y="1291408"/>
              <a:ext cx="296644" cy="296060"/>
            </a:xfrm>
            <a:custGeom>
              <a:rect b="b" l="l" r="r" t="t"/>
              <a:pathLst>
                <a:path extrusionOk="0" h="12166" w="12190">
                  <a:moveTo>
                    <a:pt x="6095" y="0"/>
                  </a:moveTo>
                  <a:cubicBezTo>
                    <a:pt x="2762" y="0"/>
                    <a:pt x="1" y="2762"/>
                    <a:pt x="1" y="6072"/>
                  </a:cubicBezTo>
                  <a:cubicBezTo>
                    <a:pt x="1" y="9404"/>
                    <a:pt x="2762" y="12166"/>
                    <a:pt x="6095" y="12166"/>
                  </a:cubicBezTo>
                  <a:cubicBezTo>
                    <a:pt x="9519" y="12166"/>
                    <a:pt x="12189" y="9404"/>
                    <a:pt x="12189" y="6072"/>
                  </a:cubicBezTo>
                  <a:cubicBezTo>
                    <a:pt x="12189"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34"/>
            <p:cNvSpPr/>
            <p:nvPr/>
          </p:nvSpPr>
          <p:spPr>
            <a:xfrm>
              <a:off x="4535451" y="190500"/>
              <a:ext cx="296060" cy="296084"/>
            </a:xfrm>
            <a:custGeom>
              <a:rect b="b" l="l" r="r" t="t"/>
              <a:pathLst>
                <a:path extrusionOk="0" h="12167" w="12166">
                  <a:moveTo>
                    <a:pt x="6072" y="1"/>
                  </a:moveTo>
                  <a:cubicBezTo>
                    <a:pt x="2739" y="1"/>
                    <a:pt x="0" y="2762"/>
                    <a:pt x="0" y="6095"/>
                  </a:cubicBezTo>
                  <a:cubicBezTo>
                    <a:pt x="0" y="9427"/>
                    <a:pt x="2739" y="12166"/>
                    <a:pt x="6072" y="12166"/>
                  </a:cubicBezTo>
                  <a:cubicBezTo>
                    <a:pt x="9495" y="12166"/>
                    <a:pt x="12166" y="9427"/>
                    <a:pt x="12166" y="6095"/>
                  </a:cubicBezTo>
                  <a:cubicBezTo>
                    <a:pt x="12166" y="2762"/>
                    <a:pt x="9495" y="1"/>
                    <a:pt x="60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34"/>
            <p:cNvSpPr/>
            <p:nvPr/>
          </p:nvSpPr>
          <p:spPr>
            <a:xfrm>
              <a:off x="3572631" y="3901925"/>
              <a:ext cx="296084" cy="296084"/>
            </a:xfrm>
            <a:custGeom>
              <a:rect b="b" l="l" r="r" t="t"/>
              <a:pathLst>
                <a:path extrusionOk="0" h="12167" w="12167">
                  <a:moveTo>
                    <a:pt x="6072" y="1"/>
                  </a:moveTo>
                  <a:cubicBezTo>
                    <a:pt x="2739" y="1"/>
                    <a:pt x="0" y="2763"/>
                    <a:pt x="0" y="6072"/>
                  </a:cubicBezTo>
                  <a:cubicBezTo>
                    <a:pt x="0" y="9405"/>
                    <a:pt x="2739" y="12167"/>
                    <a:pt x="6072" y="12167"/>
                  </a:cubicBezTo>
                  <a:cubicBezTo>
                    <a:pt x="9496" y="12167"/>
                    <a:pt x="12166" y="9405"/>
                    <a:pt x="12166" y="6072"/>
                  </a:cubicBezTo>
                  <a:cubicBezTo>
                    <a:pt x="12166" y="2763"/>
                    <a:pt x="9496" y="1"/>
                    <a:pt x="60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34"/>
            <p:cNvSpPr/>
            <p:nvPr/>
          </p:nvSpPr>
          <p:spPr>
            <a:xfrm>
              <a:off x="6013995" y="814289"/>
              <a:ext cx="296084" cy="296619"/>
            </a:xfrm>
            <a:custGeom>
              <a:rect b="b" l="l" r="r" t="t"/>
              <a:pathLst>
                <a:path extrusionOk="0" h="12189" w="12167">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34"/>
            <p:cNvSpPr/>
            <p:nvPr/>
          </p:nvSpPr>
          <p:spPr>
            <a:xfrm>
              <a:off x="5859035" y="4396028"/>
              <a:ext cx="296084" cy="296084"/>
            </a:xfrm>
            <a:custGeom>
              <a:rect b="b" l="l" r="r" t="t"/>
              <a:pathLst>
                <a:path extrusionOk="0" h="12167" w="12167">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34"/>
            <p:cNvSpPr/>
            <p:nvPr/>
          </p:nvSpPr>
          <p:spPr>
            <a:xfrm>
              <a:off x="4701833" y="4133001"/>
              <a:ext cx="184995" cy="185530"/>
            </a:xfrm>
            <a:custGeom>
              <a:rect b="b" l="l" r="r" t="t"/>
              <a:pathLst>
                <a:path extrusionOk="0" h="7624" w="7602">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34"/>
            <p:cNvSpPr/>
            <p:nvPr/>
          </p:nvSpPr>
          <p:spPr>
            <a:xfrm>
              <a:off x="6821596" y="688336"/>
              <a:ext cx="160003" cy="151534"/>
            </a:xfrm>
            <a:custGeom>
              <a:rect b="b" l="l" r="r" t="t"/>
              <a:pathLst>
                <a:path extrusionOk="0" h="6227" w="6575">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34"/>
            <p:cNvSpPr/>
            <p:nvPr/>
          </p:nvSpPr>
          <p:spPr>
            <a:xfrm>
              <a:off x="6877151" y="697753"/>
              <a:ext cx="23337" cy="29786"/>
            </a:xfrm>
            <a:custGeom>
              <a:rect b="b" l="l" r="r" t="t"/>
              <a:pathLst>
                <a:path extrusionOk="0" h="1224" w="959">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34"/>
            <p:cNvSpPr/>
            <p:nvPr/>
          </p:nvSpPr>
          <p:spPr>
            <a:xfrm>
              <a:off x="6291720" y="1404513"/>
              <a:ext cx="221814" cy="193317"/>
            </a:xfrm>
            <a:custGeom>
              <a:rect b="b" l="l" r="r" t="t"/>
              <a:pathLst>
                <a:path extrusionOk="0" h="7944" w="9115">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34"/>
            <p:cNvSpPr/>
            <p:nvPr/>
          </p:nvSpPr>
          <p:spPr>
            <a:xfrm>
              <a:off x="6345036" y="1425246"/>
              <a:ext cx="41102" cy="33655"/>
            </a:xfrm>
            <a:custGeom>
              <a:rect b="b" l="l" r="r" t="t"/>
              <a:pathLst>
                <a:path extrusionOk="0" h="1383" w="1689">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34"/>
            <p:cNvSpPr/>
            <p:nvPr/>
          </p:nvSpPr>
          <p:spPr>
            <a:xfrm>
              <a:off x="665478" y="3452400"/>
              <a:ext cx="173898" cy="152970"/>
            </a:xfrm>
            <a:custGeom>
              <a:rect b="b" l="l" r="r" t="t"/>
              <a:pathLst>
                <a:path extrusionOk="0" h="6286" w="7146">
                  <a:moveTo>
                    <a:pt x="2872" y="0"/>
                  </a:moveTo>
                  <a:cubicBezTo>
                    <a:pt x="2821" y="0"/>
                    <a:pt x="2763" y="57"/>
                    <a:pt x="2763" y="122"/>
                  </a:cubicBezTo>
                  <a:cubicBezTo>
                    <a:pt x="2854" y="579"/>
                    <a:pt x="2945" y="1058"/>
                    <a:pt x="3059" y="1537"/>
                  </a:cubicBezTo>
                  <a:cubicBezTo>
                    <a:pt x="3059" y="1629"/>
                    <a:pt x="3059" y="1720"/>
                    <a:pt x="2945" y="1834"/>
                  </a:cubicBezTo>
                  <a:cubicBezTo>
                    <a:pt x="2945" y="1899"/>
                    <a:pt x="3002" y="1963"/>
                    <a:pt x="3068" y="1963"/>
                  </a:cubicBezTo>
                  <a:cubicBezTo>
                    <a:pt x="3095" y="1963"/>
                    <a:pt x="3124" y="1952"/>
                    <a:pt x="3151" y="1925"/>
                  </a:cubicBezTo>
                  <a:cubicBezTo>
                    <a:pt x="3242" y="2291"/>
                    <a:pt x="3333" y="2587"/>
                    <a:pt x="3333" y="2975"/>
                  </a:cubicBezTo>
                  <a:lnTo>
                    <a:pt x="3242" y="2975"/>
                  </a:lnTo>
                  <a:cubicBezTo>
                    <a:pt x="2489" y="2587"/>
                    <a:pt x="1804" y="2017"/>
                    <a:pt x="1142" y="1446"/>
                  </a:cubicBezTo>
                  <a:cubicBezTo>
                    <a:pt x="1125" y="1429"/>
                    <a:pt x="1104" y="1421"/>
                    <a:pt x="1082" y="1421"/>
                  </a:cubicBezTo>
                  <a:cubicBezTo>
                    <a:pt x="991" y="1421"/>
                    <a:pt x="886" y="1555"/>
                    <a:pt x="959" y="1629"/>
                  </a:cubicBezTo>
                  <a:cubicBezTo>
                    <a:pt x="1530" y="2108"/>
                    <a:pt x="2192" y="2679"/>
                    <a:pt x="2763" y="3067"/>
                  </a:cubicBezTo>
                  <a:cubicBezTo>
                    <a:pt x="2375" y="3158"/>
                    <a:pt x="1918" y="3249"/>
                    <a:pt x="1439" y="3341"/>
                  </a:cubicBezTo>
                  <a:cubicBezTo>
                    <a:pt x="1233" y="3249"/>
                    <a:pt x="1051" y="3067"/>
                    <a:pt x="959" y="2975"/>
                  </a:cubicBezTo>
                  <a:cubicBezTo>
                    <a:pt x="663" y="2770"/>
                    <a:pt x="480" y="2587"/>
                    <a:pt x="297" y="2405"/>
                  </a:cubicBezTo>
                  <a:cubicBezTo>
                    <a:pt x="278" y="2380"/>
                    <a:pt x="257" y="2370"/>
                    <a:pt x="237" y="2370"/>
                  </a:cubicBezTo>
                  <a:cubicBezTo>
                    <a:pt x="167" y="2370"/>
                    <a:pt x="117" y="2496"/>
                    <a:pt x="206" y="2496"/>
                  </a:cubicBezTo>
                  <a:cubicBezTo>
                    <a:pt x="389" y="2770"/>
                    <a:pt x="571" y="2975"/>
                    <a:pt x="777" y="3158"/>
                  </a:cubicBezTo>
                  <a:cubicBezTo>
                    <a:pt x="868" y="3249"/>
                    <a:pt x="959" y="3341"/>
                    <a:pt x="1051" y="3432"/>
                  </a:cubicBezTo>
                  <a:cubicBezTo>
                    <a:pt x="777" y="3546"/>
                    <a:pt x="480" y="3546"/>
                    <a:pt x="92" y="3546"/>
                  </a:cubicBezTo>
                  <a:cubicBezTo>
                    <a:pt x="1" y="3637"/>
                    <a:pt x="1" y="3820"/>
                    <a:pt x="206" y="3820"/>
                  </a:cubicBezTo>
                  <a:cubicBezTo>
                    <a:pt x="571" y="3820"/>
                    <a:pt x="959" y="3729"/>
                    <a:pt x="1439" y="3729"/>
                  </a:cubicBezTo>
                  <a:cubicBezTo>
                    <a:pt x="1233" y="4117"/>
                    <a:pt x="959" y="4482"/>
                    <a:pt x="777" y="4870"/>
                  </a:cubicBezTo>
                  <a:cubicBezTo>
                    <a:pt x="693" y="5004"/>
                    <a:pt x="781" y="5088"/>
                    <a:pt x="870" y="5088"/>
                  </a:cubicBezTo>
                  <a:cubicBezTo>
                    <a:pt x="902" y="5088"/>
                    <a:pt x="935" y="5077"/>
                    <a:pt x="959" y="5053"/>
                  </a:cubicBezTo>
                  <a:cubicBezTo>
                    <a:pt x="1233" y="4687"/>
                    <a:pt x="1439" y="4299"/>
                    <a:pt x="1621" y="3820"/>
                  </a:cubicBezTo>
                  <a:cubicBezTo>
                    <a:pt x="1621" y="3820"/>
                    <a:pt x="1621" y="3729"/>
                    <a:pt x="1530" y="3729"/>
                  </a:cubicBezTo>
                  <a:cubicBezTo>
                    <a:pt x="2101" y="3637"/>
                    <a:pt x="2580" y="3637"/>
                    <a:pt x="3059" y="3546"/>
                  </a:cubicBezTo>
                  <a:lnTo>
                    <a:pt x="3059" y="3546"/>
                  </a:lnTo>
                  <a:cubicBezTo>
                    <a:pt x="2671" y="4208"/>
                    <a:pt x="2283" y="4961"/>
                    <a:pt x="2009" y="5714"/>
                  </a:cubicBezTo>
                  <a:cubicBezTo>
                    <a:pt x="1946" y="5794"/>
                    <a:pt x="2015" y="5906"/>
                    <a:pt x="2093" y="5906"/>
                  </a:cubicBezTo>
                  <a:cubicBezTo>
                    <a:pt x="2128" y="5906"/>
                    <a:pt x="2164" y="5884"/>
                    <a:pt x="2192" y="5829"/>
                  </a:cubicBezTo>
                  <a:cubicBezTo>
                    <a:pt x="2671" y="5144"/>
                    <a:pt x="3059" y="4391"/>
                    <a:pt x="3516" y="3546"/>
                  </a:cubicBezTo>
                  <a:lnTo>
                    <a:pt x="3516" y="3637"/>
                  </a:lnTo>
                  <a:cubicBezTo>
                    <a:pt x="3630" y="4117"/>
                    <a:pt x="3813" y="4687"/>
                    <a:pt x="3904" y="5144"/>
                  </a:cubicBezTo>
                  <a:cubicBezTo>
                    <a:pt x="3630" y="5441"/>
                    <a:pt x="3333" y="5829"/>
                    <a:pt x="3059" y="6102"/>
                  </a:cubicBezTo>
                  <a:cubicBezTo>
                    <a:pt x="2945" y="6194"/>
                    <a:pt x="3059" y="6285"/>
                    <a:pt x="3151" y="6285"/>
                  </a:cubicBezTo>
                  <a:cubicBezTo>
                    <a:pt x="3425" y="6011"/>
                    <a:pt x="3721" y="5714"/>
                    <a:pt x="3904" y="5441"/>
                  </a:cubicBezTo>
                  <a:cubicBezTo>
                    <a:pt x="3995" y="5441"/>
                    <a:pt x="3995" y="5532"/>
                    <a:pt x="3995" y="5532"/>
                  </a:cubicBezTo>
                  <a:cubicBezTo>
                    <a:pt x="4086" y="5623"/>
                    <a:pt x="4086" y="5714"/>
                    <a:pt x="4086" y="5829"/>
                  </a:cubicBezTo>
                  <a:cubicBezTo>
                    <a:pt x="4144" y="5920"/>
                    <a:pt x="4218" y="5966"/>
                    <a:pt x="4278" y="5966"/>
                  </a:cubicBezTo>
                  <a:cubicBezTo>
                    <a:pt x="4338" y="5966"/>
                    <a:pt x="4383" y="5920"/>
                    <a:pt x="4383" y="5829"/>
                  </a:cubicBezTo>
                  <a:lnTo>
                    <a:pt x="4383" y="5714"/>
                  </a:lnTo>
                  <a:cubicBezTo>
                    <a:pt x="4657" y="5829"/>
                    <a:pt x="4954" y="6011"/>
                    <a:pt x="5342" y="6102"/>
                  </a:cubicBezTo>
                  <a:cubicBezTo>
                    <a:pt x="5359" y="6120"/>
                    <a:pt x="5377" y="6127"/>
                    <a:pt x="5392" y="6127"/>
                  </a:cubicBezTo>
                  <a:cubicBezTo>
                    <a:pt x="5458" y="6127"/>
                    <a:pt x="5490" y="5994"/>
                    <a:pt x="5342" y="5920"/>
                  </a:cubicBezTo>
                  <a:cubicBezTo>
                    <a:pt x="5045" y="5714"/>
                    <a:pt x="4657" y="5532"/>
                    <a:pt x="4292" y="5441"/>
                  </a:cubicBezTo>
                  <a:cubicBezTo>
                    <a:pt x="4201" y="4870"/>
                    <a:pt x="4086" y="4391"/>
                    <a:pt x="3995" y="3820"/>
                  </a:cubicBezTo>
                  <a:lnTo>
                    <a:pt x="3995" y="3820"/>
                  </a:lnTo>
                  <a:cubicBezTo>
                    <a:pt x="4474" y="4208"/>
                    <a:pt x="5045" y="4482"/>
                    <a:pt x="5616" y="4687"/>
                  </a:cubicBezTo>
                  <a:cubicBezTo>
                    <a:pt x="5648" y="4703"/>
                    <a:pt x="5678" y="4710"/>
                    <a:pt x="5704" y="4710"/>
                  </a:cubicBezTo>
                  <a:cubicBezTo>
                    <a:pt x="5829" y="4710"/>
                    <a:pt x="5877" y="4557"/>
                    <a:pt x="5707" y="4482"/>
                  </a:cubicBezTo>
                  <a:cubicBezTo>
                    <a:pt x="5136" y="4117"/>
                    <a:pt x="4474" y="3820"/>
                    <a:pt x="3904" y="3432"/>
                  </a:cubicBezTo>
                  <a:cubicBezTo>
                    <a:pt x="4474" y="3249"/>
                    <a:pt x="5045" y="3158"/>
                    <a:pt x="5616" y="2975"/>
                  </a:cubicBezTo>
                  <a:cubicBezTo>
                    <a:pt x="5616" y="3067"/>
                    <a:pt x="5707" y="3067"/>
                    <a:pt x="5707" y="3067"/>
                  </a:cubicBezTo>
                  <a:lnTo>
                    <a:pt x="5798" y="3067"/>
                  </a:lnTo>
                  <a:cubicBezTo>
                    <a:pt x="6004" y="3249"/>
                    <a:pt x="6186" y="3341"/>
                    <a:pt x="6369" y="3546"/>
                  </a:cubicBezTo>
                  <a:cubicBezTo>
                    <a:pt x="6574" y="3637"/>
                    <a:pt x="6757" y="3820"/>
                    <a:pt x="7054" y="3911"/>
                  </a:cubicBezTo>
                  <a:cubicBezTo>
                    <a:pt x="7054" y="3911"/>
                    <a:pt x="7145" y="3820"/>
                    <a:pt x="7054" y="3729"/>
                  </a:cubicBezTo>
                  <a:cubicBezTo>
                    <a:pt x="6940" y="3637"/>
                    <a:pt x="6757" y="3546"/>
                    <a:pt x="6574" y="3341"/>
                  </a:cubicBezTo>
                  <a:cubicBezTo>
                    <a:pt x="6278" y="3249"/>
                    <a:pt x="6095" y="3067"/>
                    <a:pt x="5798" y="2975"/>
                  </a:cubicBezTo>
                  <a:lnTo>
                    <a:pt x="5912" y="2861"/>
                  </a:lnTo>
                  <a:cubicBezTo>
                    <a:pt x="6095" y="2861"/>
                    <a:pt x="6278" y="2770"/>
                    <a:pt x="6483" y="2679"/>
                  </a:cubicBezTo>
                  <a:cubicBezTo>
                    <a:pt x="6666" y="2587"/>
                    <a:pt x="6574" y="2291"/>
                    <a:pt x="6369" y="2291"/>
                  </a:cubicBezTo>
                  <a:cubicBezTo>
                    <a:pt x="6278" y="2291"/>
                    <a:pt x="6186" y="2405"/>
                    <a:pt x="6095" y="2405"/>
                  </a:cubicBezTo>
                  <a:lnTo>
                    <a:pt x="6095" y="2291"/>
                  </a:lnTo>
                  <a:cubicBezTo>
                    <a:pt x="6186" y="2017"/>
                    <a:pt x="6278" y="1834"/>
                    <a:pt x="6278" y="1537"/>
                  </a:cubicBezTo>
                  <a:cubicBezTo>
                    <a:pt x="6278" y="1537"/>
                    <a:pt x="6237" y="1497"/>
                    <a:pt x="6210" y="1497"/>
                  </a:cubicBezTo>
                  <a:cubicBezTo>
                    <a:pt x="6197" y="1497"/>
                    <a:pt x="6186" y="1507"/>
                    <a:pt x="6186" y="1537"/>
                  </a:cubicBezTo>
                  <a:cubicBezTo>
                    <a:pt x="6004" y="1720"/>
                    <a:pt x="5912" y="2017"/>
                    <a:pt x="5798" y="2291"/>
                  </a:cubicBezTo>
                  <a:cubicBezTo>
                    <a:pt x="5798" y="2291"/>
                    <a:pt x="5798" y="2405"/>
                    <a:pt x="5707" y="2405"/>
                  </a:cubicBezTo>
                  <a:cubicBezTo>
                    <a:pt x="5136" y="2587"/>
                    <a:pt x="4474" y="2679"/>
                    <a:pt x="3904" y="2861"/>
                  </a:cubicBezTo>
                  <a:cubicBezTo>
                    <a:pt x="4292" y="2017"/>
                    <a:pt x="4771" y="1149"/>
                    <a:pt x="5228" y="305"/>
                  </a:cubicBezTo>
                  <a:cubicBezTo>
                    <a:pt x="5228" y="173"/>
                    <a:pt x="5180" y="77"/>
                    <a:pt x="5119" y="77"/>
                  </a:cubicBezTo>
                  <a:cubicBezTo>
                    <a:pt x="5096" y="77"/>
                    <a:pt x="5070" y="91"/>
                    <a:pt x="5045" y="122"/>
                  </a:cubicBezTo>
                  <a:cubicBezTo>
                    <a:pt x="4566" y="967"/>
                    <a:pt x="4086" y="1720"/>
                    <a:pt x="3630" y="2587"/>
                  </a:cubicBezTo>
                  <a:cubicBezTo>
                    <a:pt x="3516" y="2199"/>
                    <a:pt x="3425" y="1925"/>
                    <a:pt x="3333" y="1537"/>
                  </a:cubicBezTo>
                  <a:cubicBezTo>
                    <a:pt x="3516" y="1264"/>
                    <a:pt x="3630" y="875"/>
                    <a:pt x="3813" y="579"/>
                  </a:cubicBezTo>
                  <a:cubicBezTo>
                    <a:pt x="3813" y="445"/>
                    <a:pt x="3715" y="360"/>
                    <a:pt x="3617" y="360"/>
                  </a:cubicBezTo>
                  <a:cubicBezTo>
                    <a:pt x="3582" y="360"/>
                    <a:pt x="3546" y="372"/>
                    <a:pt x="3516" y="396"/>
                  </a:cubicBezTo>
                  <a:cubicBezTo>
                    <a:pt x="3425" y="693"/>
                    <a:pt x="3333" y="875"/>
                    <a:pt x="3242" y="1149"/>
                  </a:cubicBezTo>
                  <a:cubicBezTo>
                    <a:pt x="3151" y="784"/>
                    <a:pt x="3059" y="396"/>
                    <a:pt x="2945" y="122"/>
                  </a:cubicBezTo>
                  <a:cubicBezTo>
                    <a:pt x="2945" y="33"/>
                    <a:pt x="2911" y="0"/>
                    <a:pt x="28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34"/>
            <p:cNvSpPr/>
            <p:nvPr/>
          </p:nvSpPr>
          <p:spPr>
            <a:xfrm>
              <a:off x="434426" y="1324162"/>
              <a:ext cx="131214" cy="127588"/>
            </a:xfrm>
            <a:custGeom>
              <a:rect b="b" l="l" r="r" t="t"/>
              <a:pathLst>
                <a:path extrusionOk="0" h="5243" w="5392">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34"/>
            <p:cNvSpPr/>
            <p:nvPr/>
          </p:nvSpPr>
          <p:spPr>
            <a:xfrm>
              <a:off x="508304" y="1323602"/>
              <a:ext cx="6692" cy="31684"/>
            </a:xfrm>
            <a:custGeom>
              <a:rect b="b" l="l" r="r" t="t"/>
              <a:pathLst>
                <a:path extrusionOk="0" h="1302" w="275">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34"/>
            <p:cNvSpPr/>
            <p:nvPr/>
          </p:nvSpPr>
          <p:spPr>
            <a:xfrm>
              <a:off x="5738508" y="870525"/>
              <a:ext cx="132212" cy="126153"/>
            </a:xfrm>
            <a:custGeom>
              <a:rect b="b" l="l" r="r" t="t"/>
              <a:pathLst>
                <a:path extrusionOk="0" h="5184" w="5433">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34"/>
            <p:cNvSpPr/>
            <p:nvPr/>
          </p:nvSpPr>
          <p:spPr>
            <a:xfrm>
              <a:off x="5812922" y="869820"/>
              <a:ext cx="8931" cy="32244"/>
            </a:xfrm>
            <a:custGeom>
              <a:rect b="b" l="l" r="r" t="t"/>
              <a:pathLst>
                <a:path extrusionOk="0" h="1325" w="367">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34"/>
            <p:cNvSpPr/>
            <p:nvPr/>
          </p:nvSpPr>
          <p:spPr>
            <a:xfrm>
              <a:off x="6821596" y="3034340"/>
              <a:ext cx="97243" cy="92230"/>
            </a:xfrm>
            <a:custGeom>
              <a:rect b="b" l="l" r="r" t="t"/>
              <a:pathLst>
                <a:path extrusionOk="0" h="3790" w="3996">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34"/>
            <p:cNvSpPr/>
            <p:nvPr/>
          </p:nvSpPr>
          <p:spPr>
            <a:xfrm>
              <a:off x="6877151" y="3033780"/>
              <a:ext cx="5013" cy="23362"/>
            </a:xfrm>
            <a:custGeom>
              <a:rect b="b" l="l" r="r" t="t"/>
              <a:pathLst>
                <a:path extrusionOk="0" h="960" w="206">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34"/>
            <p:cNvSpPr/>
            <p:nvPr/>
          </p:nvSpPr>
          <p:spPr>
            <a:xfrm>
              <a:off x="6287267" y="3950812"/>
              <a:ext cx="95004" cy="92230"/>
            </a:xfrm>
            <a:custGeom>
              <a:rect b="b" l="l" r="r" t="t"/>
              <a:pathLst>
                <a:path extrusionOk="0" h="3790" w="3904">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34"/>
            <p:cNvSpPr/>
            <p:nvPr/>
          </p:nvSpPr>
          <p:spPr>
            <a:xfrm>
              <a:off x="6340583" y="3950252"/>
              <a:ext cx="6692" cy="23362"/>
            </a:xfrm>
            <a:custGeom>
              <a:rect b="b" l="l" r="r" t="t"/>
              <a:pathLst>
                <a:path extrusionOk="0" h="960" w="275">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34"/>
            <p:cNvSpPr/>
            <p:nvPr/>
          </p:nvSpPr>
          <p:spPr>
            <a:xfrm>
              <a:off x="804353" y="2647914"/>
              <a:ext cx="126761" cy="121310"/>
            </a:xfrm>
            <a:custGeom>
              <a:rect b="b" l="l" r="r" t="t"/>
              <a:pathLst>
                <a:path extrusionOk="0" h="4985" w="5209">
                  <a:moveTo>
                    <a:pt x="2100" y="0"/>
                  </a:moveTo>
                  <a:cubicBezTo>
                    <a:pt x="2054" y="0"/>
                    <a:pt x="2009" y="29"/>
                    <a:pt x="2009" y="86"/>
                  </a:cubicBezTo>
                  <a:cubicBezTo>
                    <a:pt x="2100" y="748"/>
                    <a:pt x="2100" y="1318"/>
                    <a:pt x="2191" y="1889"/>
                  </a:cubicBezTo>
                  <a:cubicBezTo>
                    <a:pt x="1917" y="1683"/>
                    <a:pt x="1621" y="1501"/>
                    <a:pt x="1347" y="1318"/>
                  </a:cubicBezTo>
                  <a:cubicBezTo>
                    <a:pt x="1347" y="1113"/>
                    <a:pt x="1233" y="930"/>
                    <a:pt x="1233" y="748"/>
                  </a:cubicBezTo>
                  <a:lnTo>
                    <a:pt x="1233" y="86"/>
                  </a:lnTo>
                  <a:cubicBezTo>
                    <a:pt x="1141" y="86"/>
                    <a:pt x="1050" y="86"/>
                    <a:pt x="1050" y="177"/>
                  </a:cubicBezTo>
                  <a:lnTo>
                    <a:pt x="1050" y="839"/>
                  </a:lnTo>
                  <a:lnTo>
                    <a:pt x="1050" y="1113"/>
                  </a:lnTo>
                  <a:cubicBezTo>
                    <a:pt x="867" y="1021"/>
                    <a:pt x="662" y="839"/>
                    <a:pt x="479" y="748"/>
                  </a:cubicBezTo>
                  <a:cubicBezTo>
                    <a:pt x="453" y="721"/>
                    <a:pt x="426" y="710"/>
                    <a:pt x="404" y="710"/>
                  </a:cubicBezTo>
                  <a:cubicBezTo>
                    <a:pt x="350" y="710"/>
                    <a:pt x="324" y="774"/>
                    <a:pt x="388" y="839"/>
                  </a:cubicBezTo>
                  <a:cubicBezTo>
                    <a:pt x="571" y="1021"/>
                    <a:pt x="867" y="1318"/>
                    <a:pt x="1141" y="1501"/>
                  </a:cubicBezTo>
                  <a:cubicBezTo>
                    <a:pt x="776" y="1592"/>
                    <a:pt x="479" y="1683"/>
                    <a:pt x="91" y="1798"/>
                  </a:cubicBezTo>
                  <a:cubicBezTo>
                    <a:pt x="0" y="1798"/>
                    <a:pt x="0" y="1980"/>
                    <a:pt x="91" y="1980"/>
                  </a:cubicBezTo>
                  <a:cubicBezTo>
                    <a:pt x="479" y="1889"/>
                    <a:pt x="776" y="1798"/>
                    <a:pt x="1141" y="1683"/>
                  </a:cubicBezTo>
                  <a:lnTo>
                    <a:pt x="1233" y="1592"/>
                  </a:lnTo>
                  <a:cubicBezTo>
                    <a:pt x="1529" y="1798"/>
                    <a:pt x="1803" y="2071"/>
                    <a:pt x="2100" y="2254"/>
                  </a:cubicBezTo>
                  <a:cubicBezTo>
                    <a:pt x="1529" y="2459"/>
                    <a:pt x="959" y="2642"/>
                    <a:pt x="297" y="2939"/>
                  </a:cubicBezTo>
                  <a:cubicBezTo>
                    <a:pt x="205" y="2939"/>
                    <a:pt x="297" y="3121"/>
                    <a:pt x="388" y="3121"/>
                  </a:cubicBezTo>
                  <a:cubicBezTo>
                    <a:pt x="1050" y="2939"/>
                    <a:pt x="1712" y="2733"/>
                    <a:pt x="2374" y="2551"/>
                  </a:cubicBezTo>
                  <a:lnTo>
                    <a:pt x="2374" y="2551"/>
                  </a:lnTo>
                  <a:cubicBezTo>
                    <a:pt x="2100" y="2939"/>
                    <a:pt x="1917" y="3304"/>
                    <a:pt x="1712" y="3692"/>
                  </a:cubicBezTo>
                  <a:lnTo>
                    <a:pt x="662" y="3692"/>
                  </a:lnTo>
                  <a:cubicBezTo>
                    <a:pt x="571" y="3692"/>
                    <a:pt x="571" y="3875"/>
                    <a:pt x="662" y="3875"/>
                  </a:cubicBezTo>
                  <a:lnTo>
                    <a:pt x="1529" y="3875"/>
                  </a:lnTo>
                  <a:cubicBezTo>
                    <a:pt x="1529" y="3966"/>
                    <a:pt x="1529" y="4080"/>
                    <a:pt x="1438" y="4171"/>
                  </a:cubicBezTo>
                  <a:cubicBezTo>
                    <a:pt x="1373" y="4236"/>
                    <a:pt x="1446" y="4300"/>
                    <a:pt x="1526" y="4300"/>
                  </a:cubicBezTo>
                  <a:cubicBezTo>
                    <a:pt x="1559" y="4300"/>
                    <a:pt x="1594" y="4289"/>
                    <a:pt x="1621" y="4263"/>
                  </a:cubicBezTo>
                  <a:lnTo>
                    <a:pt x="1712" y="4263"/>
                  </a:lnTo>
                  <a:cubicBezTo>
                    <a:pt x="1712" y="4445"/>
                    <a:pt x="1803" y="4742"/>
                    <a:pt x="1917" y="4925"/>
                  </a:cubicBezTo>
                  <a:cubicBezTo>
                    <a:pt x="1955" y="4962"/>
                    <a:pt x="2009" y="4985"/>
                    <a:pt x="2052" y="4985"/>
                  </a:cubicBezTo>
                  <a:cubicBezTo>
                    <a:pt x="2113" y="4985"/>
                    <a:pt x="2153" y="4940"/>
                    <a:pt x="2100" y="4833"/>
                  </a:cubicBezTo>
                  <a:cubicBezTo>
                    <a:pt x="2009" y="4537"/>
                    <a:pt x="1917" y="4263"/>
                    <a:pt x="1803" y="3966"/>
                  </a:cubicBezTo>
                  <a:cubicBezTo>
                    <a:pt x="2009" y="3692"/>
                    <a:pt x="2283" y="3304"/>
                    <a:pt x="2488" y="2939"/>
                  </a:cubicBezTo>
                  <a:cubicBezTo>
                    <a:pt x="2579" y="3395"/>
                    <a:pt x="2762" y="3875"/>
                    <a:pt x="2945" y="4354"/>
                  </a:cubicBezTo>
                  <a:cubicBezTo>
                    <a:pt x="2945" y="4381"/>
                    <a:pt x="2962" y="4392"/>
                    <a:pt x="2987" y="4392"/>
                  </a:cubicBezTo>
                  <a:cubicBezTo>
                    <a:pt x="3047" y="4392"/>
                    <a:pt x="3150" y="4327"/>
                    <a:pt x="3150" y="4263"/>
                  </a:cubicBezTo>
                  <a:cubicBezTo>
                    <a:pt x="2945" y="3783"/>
                    <a:pt x="2762" y="3213"/>
                    <a:pt x="2671" y="2642"/>
                  </a:cubicBezTo>
                  <a:lnTo>
                    <a:pt x="2671" y="2642"/>
                  </a:lnTo>
                  <a:cubicBezTo>
                    <a:pt x="3059" y="2939"/>
                    <a:pt x="3424" y="3121"/>
                    <a:pt x="3903" y="3395"/>
                  </a:cubicBezTo>
                  <a:lnTo>
                    <a:pt x="3903" y="3509"/>
                  </a:lnTo>
                  <a:cubicBezTo>
                    <a:pt x="3903" y="3692"/>
                    <a:pt x="3994" y="3875"/>
                    <a:pt x="3994" y="4080"/>
                  </a:cubicBezTo>
                  <a:cubicBezTo>
                    <a:pt x="3994" y="4263"/>
                    <a:pt x="3994" y="4445"/>
                    <a:pt x="4086" y="4651"/>
                  </a:cubicBezTo>
                  <a:cubicBezTo>
                    <a:pt x="4143" y="4696"/>
                    <a:pt x="4194" y="4719"/>
                    <a:pt x="4231" y="4719"/>
                  </a:cubicBezTo>
                  <a:cubicBezTo>
                    <a:pt x="4268" y="4719"/>
                    <a:pt x="4291" y="4696"/>
                    <a:pt x="4291" y="4651"/>
                  </a:cubicBezTo>
                  <a:cubicBezTo>
                    <a:pt x="4291" y="4445"/>
                    <a:pt x="4200" y="4263"/>
                    <a:pt x="4200" y="4080"/>
                  </a:cubicBezTo>
                  <a:cubicBezTo>
                    <a:pt x="4086" y="3875"/>
                    <a:pt x="4086" y="3692"/>
                    <a:pt x="3994" y="3509"/>
                  </a:cubicBezTo>
                  <a:cubicBezTo>
                    <a:pt x="4200" y="3509"/>
                    <a:pt x="4383" y="3601"/>
                    <a:pt x="4565" y="3692"/>
                  </a:cubicBezTo>
                  <a:cubicBezTo>
                    <a:pt x="4578" y="3705"/>
                    <a:pt x="4591" y="3710"/>
                    <a:pt x="4604" y="3710"/>
                  </a:cubicBezTo>
                  <a:cubicBezTo>
                    <a:pt x="4684" y="3710"/>
                    <a:pt x="4755" y="3494"/>
                    <a:pt x="4656" y="3395"/>
                  </a:cubicBezTo>
                  <a:cubicBezTo>
                    <a:pt x="4565" y="3395"/>
                    <a:pt x="4474" y="3304"/>
                    <a:pt x="4474" y="3304"/>
                  </a:cubicBezTo>
                  <a:lnTo>
                    <a:pt x="4474" y="3213"/>
                  </a:lnTo>
                  <a:cubicBezTo>
                    <a:pt x="4656" y="3121"/>
                    <a:pt x="4862" y="3121"/>
                    <a:pt x="5044" y="2939"/>
                  </a:cubicBezTo>
                  <a:cubicBezTo>
                    <a:pt x="5044" y="2939"/>
                    <a:pt x="5044" y="2825"/>
                    <a:pt x="4953" y="2825"/>
                  </a:cubicBezTo>
                  <a:cubicBezTo>
                    <a:pt x="4771" y="2939"/>
                    <a:pt x="4565" y="3030"/>
                    <a:pt x="4383" y="3121"/>
                  </a:cubicBezTo>
                  <a:lnTo>
                    <a:pt x="4200" y="3121"/>
                  </a:lnTo>
                  <a:cubicBezTo>
                    <a:pt x="3812" y="2825"/>
                    <a:pt x="3424" y="2642"/>
                    <a:pt x="2945" y="2368"/>
                  </a:cubicBezTo>
                  <a:cubicBezTo>
                    <a:pt x="3721" y="2071"/>
                    <a:pt x="4383" y="1889"/>
                    <a:pt x="5136" y="1592"/>
                  </a:cubicBezTo>
                  <a:cubicBezTo>
                    <a:pt x="5209" y="1592"/>
                    <a:pt x="5165" y="1475"/>
                    <a:pt x="5098" y="1475"/>
                  </a:cubicBezTo>
                  <a:cubicBezTo>
                    <a:pt x="5081" y="1475"/>
                    <a:pt x="5063" y="1483"/>
                    <a:pt x="5044" y="1501"/>
                  </a:cubicBezTo>
                  <a:cubicBezTo>
                    <a:pt x="4383" y="1683"/>
                    <a:pt x="3721" y="1889"/>
                    <a:pt x="2945" y="2071"/>
                  </a:cubicBezTo>
                  <a:cubicBezTo>
                    <a:pt x="3150" y="1798"/>
                    <a:pt x="3241" y="1592"/>
                    <a:pt x="3333" y="1318"/>
                  </a:cubicBezTo>
                  <a:cubicBezTo>
                    <a:pt x="3629" y="1227"/>
                    <a:pt x="3903" y="1113"/>
                    <a:pt x="4200" y="1021"/>
                  </a:cubicBezTo>
                  <a:cubicBezTo>
                    <a:pt x="4274" y="948"/>
                    <a:pt x="4288" y="814"/>
                    <a:pt x="4182" y="814"/>
                  </a:cubicBezTo>
                  <a:cubicBezTo>
                    <a:pt x="4157" y="814"/>
                    <a:pt x="4125" y="821"/>
                    <a:pt x="4086" y="839"/>
                  </a:cubicBezTo>
                  <a:cubicBezTo>
                    <a:pt x="3903" y="930"/>
                    <a:pt x="3721" y="930"/>
                    <a:pt x="3515" y="1021"/>
                  </a:cubicBezTo>
                  <a:cubicBezTo>
                    <a:pt x="3721" y="839"/>
                    <a:pt x="3812" y="542"/>
                    <a:pt x="3994" y="360"/>
                  </a:cubicBezTo>
                  <a:cubicBezTo>
                    <a:pt x="3994" y="253"/>
                    <a:pt x="3963" y="208"/>
                    <a:pt x="3919" y="208"/>
                  </a:cubicBezTo>
                  <a:cubicBezTo>
                    <a:pt x="3888" y="208"/>
                    <a:pt x="3850" y="230"/>
                    <a:pt x="3812" y="268"/>
                  </a:cubicBezTo>
                  <a:cubicBezTo>
                    <a:pt x="3629" y="542"/>
                    <a:pt x="3424" y="839"/>
                    <a:pt x="3241" y="1227"/>
                  </a:cubicBezTo>
                  <a:cubicBezTo>
                    <a:pt x="3150" y="1227"/>
                    <a:pt x="3059" y="1227"/>
                    <a:pt x="3059" y="1318"/>
                  </a:cubicBezTo>
                  <a:cubicBezTo>
                    <a:pt x="2945" y="1318"/>
                    <a:pt x="2945" y="1409"/>
                    <a:pt x="3059" y="1501"/>
                  </a:cubicBezTo>
                  <a:cubicBezTo>
                    <a:pt x="2945" y="1683"/>
                    <a:pt x="2762" y="1889"/>
                    <a:pt x="2579" y="2163"/>
                  </a:cubicBezTo>
                  <a:cubicBezTo>
                    <a:pt x="2579" y="2163"/>
                    <a:pt x="2579" y="2071"/>
                    <a:pt x="2488" y="2071"/>
                  </a:cubicBezTo>
                  <a:cubicBezTo>
                    <a:pt x="2374" y="1409"/>
                    <a:pt x="2283" y="748"/>
                    <a:pt x="2191" y="86"/>
                  </a:cubicBezTo>
                  <a:cubicBezTo>
                    <a:pt x="2191" y="29"/>
                    <a:pt x="2146" y="0"/>
                    <a:pt x="21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34"/>
            <p:cNvSpPr/>
            <p:nvPr/>
          </p:nvSpPr>
          <p:spPr>
            <a:xfrm>
              <a:off x="875993" y="2647208"/>
              <a:ext cx="7252" cy="30565"/>
            </a:xfrm>
            <a:custGeom>
              <a:rect b="b" l="l" r="r" t="t"/>
              <a:pathLst>
                <a:path extrusionOk="0" h="1256" w="298">
                  <a:moveTo>
                    <a:pt x="1" y="0"/>
                  </a:moveTo>
                  <a:lnTo>
                    <a:pt x="1" y="0"/>
                  </a:lnTo>
                  <a:cubicBezTo>
                    <a:pt x="115" y="389"/>
                    <a:pt x="115" y="777"/>
                    <a:pt x="115" y="1256"/>
                  </a:cubicBezTo>
                  <a:lnTo>
                    <a:pt x="206" y="1256"/>
                  </a:lnTo>
                  <a:cubicBezTo>
                    <a:pt x="297" y="868"/>
                    <a:pt x="206" y="389"/>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34"/>
            <p:cNvSpPr/>
            <p:nvPr/>
          </p:nvSpPr>
          <p:spPr>
            <a:xfrm>
              <a:off x="5750164" y="3254296"/>
              <a:ext cx="127223" cy="121675"/>
            </a:xfrm>
            <a:custGeom>
              <a:rect b="b" l="l" r="r" t="t"/>
              <a:pathLst>
                <a:path extrusionOk="0" h="5000" w="5228">
                  <a:moveTo>
                    <a:pt x="2101" y="1"/>
                  </a:moveTo>
                  <a:cubicBezTo>
                    <a:pt x="2055" y="1"/>
                    <a:pt x="2009" y="23"/>
                    <a:pt x="2009" y="69"/>
                  </a:cubicBezTo>
                  <a:cubicBezTo>
                    <a:pt x="2009" y="731"/>
                    <a:pt x="2101" y="1302"/>
                    <a:pt x="2192" y="1872"/>
                  </a:cubicBezTo>
                  <a:cubicBezTo>
                    <a:pt x="1895" y="1690"/>
                    <a:pt x="1621" y="1507"/>
                    <a:pt x="1233" y="1302"/>
                  </a:cubicBezTo>
                  <a:lnTo>
                    <a:pt x="1233" y="845"/>
                  </a:lnTo>
                  <a:cubicBezTo>
                    <a:pt x="1233" y="548"/>
                    <a:pt x="1233" y="366"/>
                    <a:pt x="1142" y="69"/>
                  </a:cubicBezTo>
                  <a:cubicBezTo>
                    <a:pt x="1142" y="69"/>
                    <a:pt x="1051" y="69"/>
                    <a:pt x="1051" y="160"/>
                  </a:cubicBezTo>
                  <a:lnTo>
                    <a:pt x="1051" y="845"/>
                  </a:lnTo>
                  <a:lnTo>
                    <a:pt x="1051" y="1119"/>
                  </a:lnTo>
                  <a:cubicBezTo>
                    <a:pt x="868" y="1028"/>
                    <a:pt x="663" y="845"/>
                    <a:pt x="480" y="731"/>
                  </a:cubicBezTo>
                  <a:cubicBezTo>
                    <a:pt x="463" y="714"/>
                    <a:pt x="447" y="708"/>
                    <a:pt x="431" y="708"/>
                  </a:cubicBezTo>
                  <a:cubicBezTo>
                    <a:pt x="361" y="708"/>
                    <a:pt x="314" y="845"/>
                    <a:pt x="389" y="845"/>
                  </a:cubicBezTo>
                  <a:cubicBezTo>
                    <a:pt x="571" y="1028"/>
                    <a:pt x="868" y="1302"/>
                    <a:pt x="1142" y="1507"/>
                  </a:cubicBezTo>
                  <a:lnTo>
                    <a:pt x="1051" y="1507"/>
                  </a:lnTo>
                  <a:cubicBezTo>
                    <a:pt x="754" y="1598"/>
                    <a:pt x="389" y="1690"/>
                    <a:pt x="92" y="1781"/>
                  </a:cubicBezTo>
                  <a:cubicBezTo>
                    <a:pt x="1" y="1872"/>
                    <a:pt x="1" y="1986"/>
                    <a:pt x="92" y="1986"/>
                  </a:cubicBezTo>
                  <a:cubicBezTo>
                    <a:pt x="480" y="1872"/>
                    <a:pt x="754" y="1781"/>
                    <a:pt x="1142" y="1690"/>
                  </a:cubicBezTo>
                  <a:cubicBezTo>
                    <a:pt x="1142" y="1690"/>
                    <a:pt x="1187" y="1645"/>
                    <a:pt x="1182" y="1618"/>
                  </a:cubicBezTo>
                  <a:lnTo>
                    <a:pt x="1182" y="1618"/>
                  </a:lnTo>
                  <a:cubicBezTo>
                    <a:pt x="1549" y="1801"/>
                    <a:pt x="1814" y="2084"/>
                    <a:pt x="2101" y="2260"/>
                  </a:cubicBezTo>
                  <a:cubicBezTo>
                    <a:pt x="1530" y="2443"/>
                    <a:pt x="959" y="2648"/>
                    <a:pt x="297" y="2922"/>
                  </a:cubicBezTo>
                  <a:cubicBezTo>
                    <a:pt x="183" y="2922"/>
                    <a:pt x="183" y="3128"/>
                    <a:pt x="389" y="3128"/>
                  </a:cubicBezTo>
                  <a:cubicBezTo>
                    <a:pt x="1051" y="2922"/>
                    <a:pt x="1713" y="2740"/>
                    <a:pt x="2374" y="2557"/>
                  </a:cubicBezTo>
                  <a:lnTo>
                    <a:pt x="2374" y="2557"/>
                  </a:lnTo>
                  <a:cubicBezTo>
                    <a:pt x="2101" y="2922"/>
                    <a:pt x="1895" y="3310"/>
                    <a:pt x="1713" y="3698"/>
                  </a:cubicBezTo>
                  <a:cubicBezTo>
                    <a:pt x="1324" y="3698"/>
                    <a:pt x="1051" y="3698"/>
                    <a:pt x="663" y="3789"/>
                  </a:cubicBezTo>
                  <a:cubicBezTo>
                    <a:pt x="571" y="3789"/>
                    <a:pt x="571" y="3881"/>
                    <a:pt x="663" y="3881"/>
                  </a:cubicBezTo>
                  <a:lnTo>
                    <a:pt x="1530" y="3881"/>
                  </a:lnTo>
                  <a:lnTo>
                    <a:pt x="1530" y="3972"/>
                  </a:lnTo>
                  <a:cubicBezTo>
                    <a:pt x="1530" y="3972"/>
                    <a:pt x="1439" y="4063"/>
                    <a:pt x="1439" y="4155"/>
                  </a:cubicBezTo>
                  <a:cubicBezTo>
                    <a:pt x="1359" y="4234"/>
                    <a:pt x="1434" y="4346"/>
                    <a:pt x="1518" y="4346"/>
                  </a:cubicBezTo>
                  <a:cubicBezTo>
                    <a:pt x="1555" y="4346"/>
                    <a:pt x="1593" y="4325"/>
                    <a:pt x="1621" y="4269"/>
                  </a:cubicBezTo>
                  <a:cubicBezTo>
                    <a:pt x="1713" y="4451"/>
                    <a:pt x="1804" y="4725"/>
                    <a:pt x="1895" y="4931"/>
                  </a:cubicBezTo>
                  <a:cubicBezTo>
                    <a:pt x="1952" y="4976"/>
                    <a:pt x="2004" y="4999"/>
                    <a:pt x="2041" y="4999"/>
                  </a:cubicBezTo>
                  <a:cubicBezTo>
                    <a:pt x="2078" y="4999"/>
                    <a:pt x="2101" y="4976"/>
                    <a:pt x="2101" y="4931"/>
                  </a:cubicBezTo>
                  <a:cubicBezTo>
                    <a:pt x="2009" y="4543"/>
                    <a:pt x="1895" y="4269"/>
                    <a:pt x="1804" y="4063"/>
                  </a:cubicBezTo>
                  <a:cubicBezTo>
                    <a:pt x="2009" y="3698"/>
                    <a:pt x="2192" y="3310"/>
                    <a:pt x="2466" y="2922"/>
                  </a:cubicBezTo>
                  <a:cubicBezTo>
                    <a:pt x="2580" y="3493"/>
                    <a:pt x="2762" y="3881"/>
                    <a:pt x="2945" y="4360"/>
                  </a:cubicBezTo>
                  <a:cubicBezTo>
                    <a:pt x="2945" y="4387"/>
                    <a:pt x="2963" y="4398"/>
                    <a:pt x="2988" y="4398"/>
                  </a:cubicBezTo>
                  <a:cubicBezTo>
                    <a:pt x="3048" y="4398"/>
                    <a:pt x="3151" y="4333"/>
                    <a:pt x="3151" y="4269"/>
                  </a:cubicBezTo>
                  <a:cubicBezTo>
                    <a:pt x="2945" y="3789"/>
                    <a:pt x="2762" y="3219"/>
                    <a:pt x="2671" y="2648"/>
                  </a:cubicBezTo>
                  <a:lnTo>
                    <a:pt x="2671" y="2648"/>
                  </a:lnTo>
                  <a:cubicBezTo>
                    <a:pt x="3036" y="2922"/>
                    <a:pt x="3424" y="3219"/>
                    <a:pt x="3812" y="3401"/>
                  </a:cubicBezTo>
                  <a:lnTo>
                    <a:pt x="3904" y="3493"/>
                  </a:lnTo>
                  <a:cubicBezTo>
                    <a:pt x="3904" y="3698"/>
                    <a:pt x="3904" y="3881"/>
                    <a:pt x="3995" y="4063"/>
                  </a:cubicBezTo>
                  <a:cubicBezTo>
                    <a:pt x="3995" y="4269"/>
                    <a:pt x="3995" y="4451"/>
                    <a:pt x="4086" y="4634"/>
                  </a:cubicBezTo>
                  <a:cubicBezTo>
                    <a:pt x="4086" y="4680"/>
                    <a:pt x="4138" y="4703"/>
                    <a:pt x="4175" y="4703"/>
                  </a:cubicBezTo>
                  <a:cubicBezTo>
                    <a:pt x="4212" y="4703"/>
                    <a:pt x="4235" y="4680"/>
                    <a:pt x="4178" y="4634"/>
                  </a:cubicBezTo>
                  <a:cubicBezTo>
                    <a:pt x="4178" y="4451"/>
                    <a:pt x="4178" y="4269"/>
                    <a:pt x="4086" y="4063"/>
                  </a:cubicBezTo>
                  <a:cubicBezTo>
                    <a:pt x="4086" y="3881"/>
                    <a:pt x="3995" y="3698"/>
                    <a:pt x="3995" y="3493"/>
                  </a:cubicBezTo>
                  <a:lnTo>
                    <a:pt x="3995" y="3493"/>
                  </a:lnTo>
                  <a:cubicBezTo>
                    <a:pt x="4178" y="3584"/>
                    <a:pt x="4383" y="3584"/>
                    <a:pt x="4474" y="3698"/>
                  </a:cubicBezTo>
                  <a:cubicBezTo>
                    <a:pt x="4498" y="3710"/>
                    <a:pt x="4521" y="3715"/>
                    <a:pt x="4541" y="3715"/>
                  </a:cubicBezTo>
                  <a:cubicBezTo>
                    <a:pt x="4678" y="3715"/>
                    <a:pt x="4736" y="3481"/>
                    <a:pt x="4657" y="3401"/>
                  </a:cubicBezTo>
                  <a:cubicBezTo>
                    <a:pt x="4566" y="3401"/>
                    <a:pt x="4474" y="3310"/>
                    <a:pt x="4383" y="3310"/>
                  </a:cubicBezTo>
                  <a:cubicBezTo>
                    <a:pt x="4474" y="3310"/>
                    <a:pt x="4474" y="3219"/>
                    <a:pt x="4474" y="3219"/>
                  </a:cubicBezTo>
                  <a:cubicBezTo>
                    <a:pt x="4657" y="3128"/>
                    <a:pt x="4862" y="3128"/>
                    <a:pt x="4954" y="2922"/>
                  </a:cubicBezTo>
                  <a:cubicBezTo>
                    <a:pt x="5045" y="2922"/>
                    <a:pt x="4954" y="2831"/>
                    <a:pt x="4954" y="2831"/>
                  </a:cubicBezTo>
                  <a:cubicBezTo>
                    <a:pt x="4748" y="2922"/>
                    <a:pt x="4566" y="3013"/>
                    <a:pt x="4383" y="3128"/>
                  </a:cubicBezTo>
                  <a:lnTo>
                    <a:pt x="4178" y="3128"/>
                  </a:lnTo>
                  <a:cubicBezTo>
                    <a:pt x="3812" y="2922"/>
                    <a:pt x="3333" y="2648"/>
                    <a:pt x="2945" y="2352"/>
                  </a:cubicBezTo>
                  <a:cubicBezTo>
                    <a:pt x="3721" y="2169"/>
                    <a:pt x="4383" y="1872"/>
                    <a:pt x="5136" y="1690"/>
                  </a:cubicBezTo>
                  <a:cubicBezTo>
                    <a:pt x="5228" y="1598"/>
                    <a:pt x="5136" y="1507"/>
                    <a:pt x="5045" y="1507"/>
                  </a:cubicBezTo>
                  <a:cubicBezTo>
                    <a:pt x="4383" y="1690"/>
                    <a:pt x="3721" y="1872"/>
                    <a:pt x="2945" y="2078"/>
                  </a:cubicBezTo>
                  <a:cubicBezTo>
                    <a:pt x="3151" y="1781"/>
                    <a:pt x="3242" y="1598"/>
                    <a:pt x="3333" y="1416"/>
                  </a:cubicBezTo>
                  <a:cubicBezTo>
                    <a:pt x="3607" y="1302"/>
                    <a:pt x="3904" y="1119"/>
                    <a:pt x="4178" y="1028"/>
                  </a:cubicBezTo>
                  <a:cubicBezTo>
                    <a:pt x="4268" y="955"/>
                    <a:pt x="4287" y="811"/>
                    <a:pt x="4189" y="811"/>
                  </a:cubicBezTo>
                  <a:cubicBezTo>
                    <a:pt x="4163" y="811"/>
                    <a:pt x="4129" y="821"/>
                    <a:pt x="4086" y="845"/>
                  </a:cubicBezTo>
                  <a:cubicBezTo>
                    <a:pt x="3904" y="936"/>
                    <a:pt x="3721" y="936"/>
                    <a:pt x="3516" y="1028"/>
                  </a:cubicBezTo>
                  <a:cubicBezTo>
                    <a:pt x="3721" y="845"/>
                    <a:pt x="3812" y="548"/>
                    <a:pt x="3995" y="366"/>
                  </a:cubicBezTo>
                  <a:cubicBezTo>
                    <a:pt x="3995" y="302"/>
                    <a:pt x="3950" y="227"/>
                    <a:pt x="3892" y="227"/>
                  </a:cubicBezTo>
                  <a:cubicBezTo>
                    <a:pt x="3867" y="227"/>
                    <a:pt x="3840" y="240"/>
                    <a:pt x="3812" y="274"/>
                  </a:cubicBezTo>
                  <a:cubicBezTo>
                    <a:pt x="3607" y="548"/>
                    <a:pt x="3424" y="845"/>
                    <a:pt x="3242" y="1210"/>
                  </a:cubicBezTo>
                  <a:cubicBezTo>
                    <a:pt x="3151" y="1210"/>
                    <a:pt x="3036" y="1210"/>
                    <a:pt x="3036" y="1302"/>
                  </a:cubicBezTo>
                  <a:cubicBezTo>
                    <a:pt x="2945" y="1302"/>
                    <a:pt x="2945" y="1507"/>
                    <a:pt x="3036" y="1507"/>
                  </a:cubicBezTo>
                  <a:cubicBezTo>
                    <a:pt x="2854" y="1690"/>
                    <a:pt x="2762" y="1872"/>
                    <a:pt x="2580" y="2169"/>
                  </a:cubicBezTo>
                  <a:cubicBezTo>
                    <a:pt x="2580" y="2169"/>
                    <a:pt x="2580" y="2078"/>
                    <a:pt x="2466" y="2078"/>
                  </a:cubicBezTo>
                  <a:cubicBezTo>
                    <a:pt x="2374" y="1416"/>
                    <a:pt x="2192" y="731"/>
                    <a:pt x="2192" y="69"/>
                  </a:cubicBezTo>
                  <a:cubicBezTo>
                    <a:pt x="2192" y="23"/>
                    <a:pt x="2146" y="1"/>
                    <a:pt x="21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34"/>
            <p:cNvSpPr/>
            <p:nvPr/>
          </p:nvSpPr>
          <p:spPr>
            <a:xfrm>
              <a:off x="5821828" y="3253737"/>
              <a:ext cx="7227" cy="31003"/>
            </a:xfrm>
            <a:custGeom>
              <a:rect b="b" l="l" r="r" t="t"/>
              <a:pathLst>
                <a:path extrusionOk="0" h="1274" w="297">
                  <a:moveTo>
                    <a:pt x="0" y="1"/>
                  </a:moveTo>
                  <a:lnTo>
                    <a:pt x="0" y="92"/>
                  </a:lnTo>
                  <a:cubicBezTo>
                    <a:pt x="91" y="480"/>
                    <a:pt x="91" y="754"/>
                    <a:pt x="91" y="1233"/>
                  </a:cubicBezTo>
                  <a:cubicBezTo>
                    <a:pt x="91" y="1233"/>
                    <a:pt x="142" y="1274"/>
                    <a:pt x="176" y="1274"/>
                  </a:cubicBezTo>
                  <a:cubicBezTo>
                    <a:pt x="193" y="1274"/>
                    <a:pt x="206" y="1264"/>
                    <a:pt x="206" y="1233"/>
                  </a:cubicBezTo>
                  <a:cubicBezTo>
                    <a:pt x="297" y="868"/>
                    <a:pt x="206" y="389"/>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34"/>
            <p:cNvSpPr/>
            <p:nvPr/>
          </p:nvSpPr>
          <p:spPr>
            <a:xfrm>
              <a:off x="7034885" y="4244987"/>
              <a:ext cx="150001" cy="144428"/>
            </a:xfrm>
            <a:custGeom>
              <a:rect b="b" l="l" r="r" t="t"/>
              <a:pathLst>
                <a:path extrusionOk="0" h="5935" w="6164">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34"/>
            <p:cNvSpPr/>
            <p:nvPr/>
          </p:nvSpPr>
          <p:spPr>
            <a:xfrm>
              <a:off x="7120420" y="4246861"/>
              <a:ext cx="8907" cy="33899"/>
            </a:xfrm>
            <a:custGeom>
              <a:rect b="b" l="l" r="r" t="t"/>
              <a:pathLst>
                <a:path extrusionOk="0" h="1393" w="366">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34"/>
            <p:cNvSpPr/>
            <p:nvPr/>
          </p:nvSpPr>
          <p:spPr>
            <a:xfrm>
              <a:off x="3426553" y="486582"/>
              <a:ext cx="152775" cy="143382"/>
            </a:xfrm>
            <a:custGeom>
              <a:rect b="b" l="l" r="r" t="t"/>
              <a:pathLst>
                <a:path extrusionOk="0" h="5892" w="6278">
                  <a:moveTo>
                    <a:pt x="2945" y="0"/>
                  </a:moveTo>
                  <a:cubicBezTo>
                    <a:pt x="2899" y="0"/>
                    <a:pt x="2853" y="23"/>
                    <a:pt x="2853" y="69"/>
                  </a:cubicBezTo>
                  <a:lnTo>
                    <a:pt x="2853" y="1027"/>
                  </a:lnTo>
                  <a:cubicBezTo>
                    <a:pt x="2671" y="822"/>
                    <a:pt x="2580" y="639"/>
                    <a:pt x="2374" y="457"/>
                  </a:cubicBezTo>
                  <a:cubicBezTo>
                    <a:pt x="2355" y="433"/>
                    <a:pt x="2336" y="423"/>
                    <a:pt x="2319" y="423"/>
                  </a:cubicBezTo>
                  <a:cubicBezTo>
                    <a:pt x="2253" y="423"/>
                    <a:pt x="2211" y="567"/>
                    <a:pt x="2283" y="639"/>
                  </a:cubicBezTo>
                  <a:cubicBezTo>
                    <a:pt x="2465" y="913"/>
                    <a:pt x="2671" y="1210"/>
                    <a:pt x="2853" y="1484"/>
                  </a:cubicBezTo>
                  <a:cubicBezTo>
                    <a:pt x="2853" y="1781"/>
                    <a:pt x="2853" y="2054"/>
                    <a:pt x="2762" y="2351"/>
                  </a:cubicBezTo>
                  <a:cubicBezTo>
                    <a:pt x="2192" y="1781"/>
                    <a:pt x="1621" y="1210"/>
                    <a:pt x="1050" y="548"/>
                  </a:cubicBezTo>
                  <a:cubicBezTo>
                    <a:pt x="1033" y="531"/>
                    <a:pt x="1015" y="523"/>
                    <a:pt x="999" y="523"/>
                  </a:cubicBezTo>
                  <a:cubicBezTo>
                    <a:pt x="931" y="523"/>
                    <a:pt x="885" y="657"/>
                    <a:pt x="959" y="731"/>
                  </a:cubicBezTo>
                  <a:lnTo>
                    <a:pt x="2671" y="2739"/>
                  </a:lnTo>
                  <a:lnTo>
                    <a:pt x="959" y="2739"/>
                  </a:lnTo>
                  <a:cubicBezTo>
                    <a:pt x="868" y="2739"/>
                    <a:pt x="868" y="2625"/>
                    <a:pt x="754" y="2625"/>
                  </a:cubicBezTo>
                  <a:cubicBezTo>
                    <a:pt x="662" y="2443"/>
                    <a:pt x="571" y="2169"/>
                    <a:pt x="388" y="2054"/>
                  </a:cubicBezTo>
                  <a:cubicBezTo>
                    <a:pt x="358" y="2024"/>
                    <a:pt x="338" y="2014"/>
                    <a:pt x="324" y="2014"/>
                  </a:cubicBezTo>
                  <a:cubicBezTo>
                    <a:pt x="297" y="2014"/>
                    <a:pt x="297" y="2054"/>
                    <a:pt x="297" y="2054"/>
                  </a:cubicBezTo>
                  <a:cubicBezTo>
                    <a:pt x="388" y="2351"/>
                    <a:pt x="480" y="2443"/>
                    <a:pt x="571" y="2625"/>
                  </a:cubicBezTo>
                  <a:cubicBezTo>
                    <a:pt x="571" y="2739"/>
                    <a:pt x="571" y="2739"/>
                    <a:pt x="662" y="2739"/>
                  </a:cubicBezTo>
                  <a:lnTo>
                    <a:pt x="388" y="2739"/>
                  </a:lnTo>
                  <a:cubicBezTo>
                    <a:pt x="183" y="2739"/>
                    <a:pt x="92" y="3104"/>
                    <a:pt x="297" y="3104"/>
                  </a:cubicBezTo>
                  <a:cubicBezTo>
                    <a:pt x="480" y="3104"/>
                    <a:pt x="662" y="3196"/>
                    <a:pt x="959" y="3196"/>
                  </a:cubicBezTo>
                  <a:cubicBezTo>
                    <a:pt x="754" y="3401"/>
                    <a:pt x="571" y="3584"/>
                    <a:pt x="388" y="3766"/>
                  </a:cubicBezTo>
                  <a:cubicBezTo>
                    <a:pt x="297" y="3881"/>
                    <a:pt x="92" y="4063"/>
                    <a:pt x="0" y="4246"/>
                  </a:cubicBezTo>
                  <a:lnTo>
                    <a:pt x="92" y="4337"/>
                  </a:lnTo>
                  <a:cubicBezTo>
                    <a:pt x="297" y="4154"/>
                    <a:pt x="480" y="3972"/>
                    <a:pt x="571" y="3881"/>
                  </a:cubicBezTo>
                  <a:cubicBezTo>
                    <a:pt x="754" y="3675"/>
                    <a:pt x="868" y="3492"/>
                    <a:pt x="1050" y="3310"/>
                  </a:cubicBezTo>
                  <a:lnTo>
                    <a:pt x="1142" y="3196"/>
                  </a:lnTo>
                  <a:lnTo>
                    <a:pt x="2762" y="3196"/>
                  </a:lnTo>
                  <a:cubicBezTo>
                    <a:pt x="2283" y="3675"/>
                    <a:pt x="1804" y="4063"/>
                    <a:pt x="1324" y="4542"/>
                  </a:cubicBezTo>
                  <a:cubicBezTo>
                    <a:pt x="1250" y="4616"/>
                    <a:pt x="1296" y="4750"/>
                    <a:pt x="1377" y="4750"/>
                  </a:cubicBezTo>
                  <a:cubicBezTo>
                    <a:pt x="1396" y="4750"/>
                    <a:pt x="1417" y="4742"/>
                    <a:pt x="1438" y="4725"/>
                  </a:cubicBezTo>
                  <a:cubicBezTo>
                    <a:pt x="1895" y="4451"/>
                    <a:pt x="2374" y="4063"/>
                    <a:pt x="2762" y="3584"/>
                  </a:cubicBezTo>
                  <a:cubicBezTo>
                    <a:pt x="2762" y="4154"/>
                    <a:pt x="2762" y="4634"/>
                    <a:pt x="2853" y="5113"/>
                  </a:cubicBezTo>
                  <a:cubicBezTo>
                    <a:pt x="2580" y="5296"/>
                    <a:pt x="2283" y="5478"/>
                    <a:pt x="2009" y="5775"/>
                  </a:cubicBezTo>
                  <a:cubicBezTo>
                    <a:pt x="1918" y="5775"/>
                    <a:pt x="1972" y="5892"/>
                    <a:pt x="2045" y="5892"/>
                  </a:cubicBezTo>
                  <a:cubicBezTo>
                    <a:pt x="2063" y="5892"/>
                    <a:pt x="2082" y="5885"/>
                    <a:pt x="2100" y="5866"/>
                  </a:cubicBezTo>
                  <a:cubicBezTo>
                    <a:pt x="2374" y="5775"/>
                    <a:pt x="2580" y="5592"/>
                    <a:pt x="2853" y="5296"/>
                  </a:cubicBezTo>
                  <a:lnTo>
                    <a:pt x="2853" y="5387"/>
                  </a:lnTo>
                  <a:cubicBezTo>
                    <a:pt x="2853" y="5490"/>
                    <a:pt x="2899" y="5541"/>
                    <a:pt x="2945" y="5541"/>
                  </a:cubicBezTo>
                  <a:cubicBezTo>
                    <a:pt x="2990" y="5541"/>
                    <a:pt x="3036" y="5490"/>
                    <a:pt x="3036" y="5387"/>
                  </a:cubicBezTo>
                  <a:cubicBezTo>
                    <a:pt x="3036" y="5296"/>
                    <a:pt x="3036" y="5204"/>
                    <a:pt x="3150" y="5113"/>
                  </a:cubicBezTo>
                  <a:lnTo>
                    <a:pt x="3150" y="5022"/>
                  </a:lnTo>
                  <a:lnTo>
                    <a:pt x="3995" y="5592"/>
                  </a:lnTo>
                  <a:cubicBezTo>
                    <a:pt x="4086" y="5592"/>
                    <a:pt x="4177" y="5478"/>
                    <a:pt x="4086" y="5387"/>
                  </a:cubicBezTo>
                  <a:cubicBezTo>
                    <a:pt x="3812" y="5204"/>
                    <a:pt x="3424" y="4908"/>
                    <a:pt x="3150" y="4725"/>
                  </a:cubicBezTo>
                  <a:lnTo>
                    <a:pt x="3150" y="3310"/>
                  </a:lnTo>
                  <a:cubicBezTo>
                    <a:pt x="3721" y="3881"/>
                    <a:pt x="4177" y="4451"/>
                    <a:pt x="4748" y="5022"/>
                  </a:cubicBezTo>
                  <a:cubicBezTo>
                    <a:pt x="4768" y="5038"/>
                    <a:pt x="4790" y="5045"/>
                    <a:pt x="4812" y="5045"/>
                  </a:cubicBezTo>
                  <a:cubicBezTo>
                    <a:pt x="4918" y="5045"/>
                    <a:pt x="5029" y="4892"/>
                    <a:pt x="4953" y="4816"/>
                  </a:cubicBezTo>
                  <a:cubicBezTo>
                    <a:pt x="4474" y="4246"/>
                    <a:pt x="3995" y="3675"/>
                    <a:pt x="3515" y="3104"/>
                  </a:cubicBezTo>
                  <a:cubicBezTo>
                    <a:pt x="3995" y="3104"/>
                    <a:pt x="4383" y="3013"/>
                    <a:pt x="4862" y="3013"/>
                  </a:cubicBezTo>
                  <a:lnTo>
                    <a:pt x="4862" y="3104"/>
                  </a:lnTo>
                  <a:cubicBezTo>
                    <a:pt x="5136" y="3401"/>
                    <a:pt x="5433" y="3766"/>
                    <a:pt x="5707" y="4063"/>
                  </a:cubicBezTo>
                  <a:cubicBezTo>
                    <a:pt x="5724" y="4081"/>
                    <a:pt x="5742" y="4088"/>
                    <a:pt x="5758" y="4088"/>
                  </a:cubicBezTo>
                  <a:cubicBezTo>
                    <a:pt x="5826" y="4088"/>
                    <a:pt x="5872" y="3954"/>
                    <a:pt x="5798" y="3881"/>
                  </a:cubicBezTo>
                  <a:cubicBezTo>
                    <a:pt x="5615" y="3584"/>
                    <a:pt x="5319" y="3310"/>
                    <a:pt x="5045" y="3013"/>
                  </a:cubicBezTo>
                  <a:lnTo>
                    <a:pt x="5045" y="2922"/>
                  </a:lnTo>
                  <a:cubicBezTo>
                    <a:pt x="5433" y="2922"/>
                    <a:pt x="5798" y="2831"/>
                    <a:pt x="6186" y="2739"/>
                  </a:cubicBezTo>
                  <a:cubicBezTo>
                    <a:pt x="6277" y="2739"/>
                    <a:pt x="6186" y="2534"/>
                    <a:pt x="6095" y="2534"/>
                  </a:cubicBezTo>
                  <a:cubicBezTo>
                    <a:pt x="5798" y="2625"/>
                    <a:pt x="5524" y="2625"/>
                    <a:pt x="5227" y="2625"/>
                  </a:cubicBezTo>
                  <a:cubicBezTo>
                    <a:pt x="5319" y="2534"/>
                    <a:pt x="5433" y="2443"/>
                    <a:pt x="5433" y="2260"/>
                  </a:cubicBezTo>
                  <a:cubicBezTo>
                    <a:pt x="5615" y="2054"/>
                    <a:pt x="5707" y="1872"/>
                    <a:pt x="5798" y="1598"/>
                  </a:cubicBezTo>
                  <a:cubicBezTo>
                    <a:pt x="5889" y="1598"/>
                    <a:pt x="5798" y="1484"/>
                    <a:pt x="5707" y="1484"/>
                  </a:cubicBezTo>
                  <a:cubicBezTo>
                    <a:pt x="5524" y="1689"/>
                    <a:pt x="5433" y="1963"/>
                    <a:pt x="5227" y="2169"/>
                  </a:cubicBezTo>
                  <a:cubicBezTo>
                    <a:pt x="5136" y="2351"/>
                    <a:pt x="5045" y="2443"/>
                    <a:pt x="4953" y="2625"/>
                  </a:cubicBezTo>
                  <a:cubicBezTo>
                    <a:pt x="4474" y="2625"/>
                    <a:pt x="4086" y="2739"/>
                    <a:pt x="3607" y="2739"/>
                  </a:cubicBezTo>
                  <a:cubicBezTo>
                    <a:pt x="4086" y="2169"/>
                    <a:pt x="4565" y="1598"/>
                    <a:pt x="4953" y="1027"/>
                  </a:cubicBezTo>
                  <a:cubicBezTo>
                    <a:pt x="5019" y="946"/>
                    <a:pt x="4944" y="876"/>
                    <a:pt x="4855" y="876"/>
                  </a:cubicBezTo>
                  <a:cubicBezTo>
                    <a:pt x="4819" y="876"/>
                    <a:pt x="4781" y="887"/>
                    <a:pt x="4748" y="913"/>
                  </a:cubicBezTo>
                  <a:cubicBezTo>
                    <a:pt x="4291" y="1598"/>
                    <a:pt x="3812" y="2169"/>
                    <a:pt x="3242" y="2739"/>
                  </a:cubicBezTo>
                  <a:lnTo>
                    <a:pt x="3150" y="2739"/>
                  </a:lnTo>
                  <a:cubicBezTo>
                    <a:pt x="3150" y="2443"/>
                    <a:pt x="3150" y="2054"/>
                    <a:pt x="3036" y="1781"/>
                  </a:cubicBezTo>
                  <a:cubicBezTo>
                    <a:pt x="3150" y="1781"/>
                    <a:pt x="3333" y="1689"/>
                    <a:pt x="3242" y="1598"/>
                  </a:cubicBezTo>
                  <a:lnTo>
                    <a:pt x="3036" y="1393"/>
                  </a:lnTo>
                  <a:lnTo>
                    <a:pt x="3036" y="69"/>
                  </a:lnTo>
                  <a:cubicBezTo>
                    <a:pt x="3036" y="23"/>
                    <a:pt x="2990" y="0"/>
                    <a:pt x="29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34"/>
            <p:cNvSpPr/>
            <p:nvPr/>
          </p:nvSpPr>
          <p:spPr>
            <a:xfrm>
              <a:off x="3503205" y="494904"/>
              <a:ext cx="22802" cy="29032"/>
            </a:xfrm>
            <a:custGeom>
              <a:rect b="b" l="l" r="r" t="t"/>
              <a:pathLst>
                <a:path extrusionOk="0" h="1193" w="937">
                  <a:moveTo>
                    <a:pt x="845" y="1"/>
                  </a:moveTo>
                  <a:cubicBezTo>
                    <a:pt x="457" y="206"/>
                    <a:pt x="92" y="685"/>
                    <a:pt x="0" y="1142"/>
                  </a:cubicBezTo>
                  <a:cubicBezTo>
                    <a:pt x="0" y="1142"/>
                    <a:pt x="41" y="1193"/>
                    <a:pt x="95" y="1193"/>
                  </a:cubicBezTo>
                  <a:cubicBezTo>
                    <a:pt x="122" y="1193"/>
                    <a:pt x="152" y="1180"/>
                    <a:pt x="183" y="1142"/>
                  </a:cubicBezTo>
                  <a:cubicBezTo>
                    <a:pt x="365" y="777"/>
                    <a:pt x="571" y="389"/>
                    <a:pt x="936" y="115"/>
                  </a:cubicBezTo>
                  <a:cubicBezTo>
                    <a:pt x="936" y="1"/>
                    <a:pt x="936" y="1"/>
                    <a:pt x="8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34"/>
            <p:cNvSpPr/>
            <p:nvPr/>
          </p:nvSpPr>
          <p:spPr>
            <a:xfrm>
              <a:off x="2558967" y="794846"/>
              <a:ext cx="187209" cy="177816"/>
            </a:xfrm>
            <a:custGeom>
              <a:rect b="b" l="l" r="r" t="t"/>
              <a:pathLst>
                <a:path extrusionOk="0" h="7307" w="7693">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34"/>
            <p:cNvSpPr/>
            <p:nvPr/>
          </p:nvSpPr>
          <p:spPr>
            <a:xfrm>
              <a:off x="2653384" y="805383"/>
              <a:ext cx="27791" cy="36137"/>
            </a:xfrm>
            <a:custGeom>
              <a:rect b="b" l="l" r="r" t="t"/>
              <a:pathLst>
                <a:path extrusionOk="0" h="1485" w="1142">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34"/>
            <p:cNvSpPr/>
            <p:nvPr/>
          </p:nvSpPr>
          <p:spPr>
            <a:xfrm>
              <a:off x="5019637" y="556007"/>
              <a:ext cx="188767" cy="178327"/>
            </a:xfrm>
            <a:custGeom>
              <a:rect b="b" l="l" r="r" t="t"/>
              <a:pathLst>
                <a:path extrusionOk="0" h="7328" w="7757">
                  <a:moveTo>
                    <a:pt x="3671" y="0"/>
                  </a:moveTo>
                  <a:cubicBezTo>
                    <a:pt x="3626" y="0"/>
                    <a:pt x="3580" y="23"/>
                    <a:pt x="3580" y="69"/>
                  </a:cubicBezTo>
                  <a:cubicBezTo>
                    <a:pt x="3580" y="548"/>
                    <a:pt x="3489" y="913"/>
                    <a:pt x="3489" y="1301"/>
                  </a:cubicBezTo>
                  <a:cubicBezTo>
                    <a:pt x="3397" y="1028"/>
                    <a:pt x="3192" y="822"/>
                    <a:pt x="3009" y="639"/>
                  </a:cubicBezTo>
                  <a:cubicBezTo>
                    <a:pt x="2956" y="586"/>
                    <a:pt x="2910" y="564"/>
                    <a:pt x="2875" y="564"/>
                  </a:cubicBezTo>
                  <a:cubicBezTo>
                    <a:pt x="2789" y="564"/>
                    <a:pt x="2762" y="693"/>
                    <a:pt x="2827" y="822"/>
                  </a:cubicBezTo>
                  <a:cubicBezTo>
                    <a:pt x="3009" y="1119"/>
                    <a:pt x="3306" y="1484"/>
                    <a:pt x="3489" y="1781"/>
                  </a:cubicBezTo>
                  <a:lnTo>
                    <a:pt x="3489" y="2922"/>
                  </a:lnTo>
                  <a:cubicBezTo>
                    <a:pt x="2735" y="2169"/>
                    <a:pt x="2051" y="1484"/>
                    <a:pt x="1297" y="731"/>
                  </a:cubicBezTo>
                  <a:cubicBezTo>
                    <a:pt x="1273" y="706"/>
                    <a:pt x="1248" y="695"/>
                    <a:pt x="1227" y="695"/>
                  </a:cubicBezTo>
                  <a:cubicBezTo>
                    <a:pt x="1170" y="695"/>
                    <a:pt x="1139" y="780"/>
                    <a:pt x="1206" y="913"/>
                  </a:cubicBezTo>
                  <a:cubicBezTo>
                    <a:pt x="1868" y="1689"/>
                    <a:pt x="2530" y="2534"/>
                    <a:pt x="3306" y="3401"/>
                  </a:cubicBezTo>
                  <a:lnTo>
                    <a:pt x="1115" y="3401"/>
                  </a:lnTo>
                  <a:cubicBezTo>
                    <a:pt x="1115" y="3310"/>
                    <a:pt x="1023" y="3310"/>
                    <a:pt x="1023" y="3196"/>
                  </a:cubicBezTo>
                  <a:cubicBezTo>
                    <a:pt x="818" y="3013"/>
                    <a:pt x="727" y="2739"/>
                    <a:pt x="453" y="2534"/>
                  </a:cubicBezTo>
                  <a:cubicBezTo>
                    <a:pt x="453" y="2504"/>
                    <a:pt x="440" y="2493"/>
                    <a:pt x="423" y="2493"/>
                  </a:cubicBezTo>
                  <a:cubicBezTo>
                    <a:pt x="389" y="2493"/>
                    <a:pt x="339" y="2534"/>
                    <a:pt x="339" y="2534"/>
                  </a:cubicBezTo>
                  <a:cubicBezTo>
                    <a:pt x="453" y="2831"/>
                    <a:pt x="635" y="3105"/>
                    <a:pt x="727" y="3310"/>
                  </a:cubicBezTo>
                  <a:lnTo>
                    <a:pt x="818" y="3401"/>
                  </a:lnTo>
                  <a:lnTo>
                    <a:pt x="453" y="3401"/>
                  </a:lnTo>
                  <a:cubicBezTo>
                    <a:pt x="247" y="3401"/>
                    <a:pt x="156" y="3767"/>
                    <a:pt x="339" y="3881"/>
                  </a:cubicBezTo>
                  <a:cubicBezTo>
                    <a:pt x="635" y="3881"/>
                    <a:pt x="909" y="3881"/>
                    <a:pt x="1115" y="3972"/>
                  </a:cubicBezTo>
                  <a:lnTo>
                    <a:pt x="1206" y="3972"/>
                  </a:lnTo>
                  <a:lnTo>
                    <a:pt x="544" y="4634"/>
                  </a:lnTo>
                  <a:cubicBezTo>
                    <a:pt x="339" y="4817"/>
                    <a:pt x="156" y="4908"/>
                    <a:pt x="65" y="5205"/>
                  </a:cubicBezTo>
                  <a:cubicBezTo>
                    <a:pt x="0" y="5269"/>
                    <a:pt x="27" y="5334"/>
                    <a:pt x="80" y="5334"/>
                  </a:cubicBezTo>
                  <a:cubicBezTo>
                    <a:pt x="103" y="5334"/>
                    <a:pt x="129" y="5323"/>
                    <a:pt x="156" y="5296"/>
                  </a:cubicBezTo>
                  <a:cubicBezTo>
                    <a:pt x="453" y="5205"/>
                    <a:pt x="544" y="4908"/>
                    <a:pt x="727" y="4725"/>
                  </a:cubicBezTo>
                  <a:cubicBezTo>
                    <a:pt x="909" y="4543"/>
                    <a:pt x="1115" y="4246"/>
                    <a:pt x="1297" y="4063"/>
                  </a:cubicBezTo>
                  <a:cubicBezTo>
                    <a:pt x="1389" y="4063"/>
                    <a:pt x="1389" y="3972"/>
                    <a:pt x="1389" y="3972"/>
                  </a:cubicBezTo>
                  <a:lnTo>
                    <a:pt x="3397" y="3972"/>
                  </a:lnTo>
                  <a:cubicBezTo>
                    <a:pt x="2827" y="4543"/>
                    <a:pt x="2256" y="5022"/>
                    <a:pt x="1685" y="5593"/>
                  </a:cubicBezTo>
                  <a:cubicBezTo>
                    <a:pt x="1594" y="5684"/>
                    <a:pt x="1685" y="5866"/>
                    <a:pt x="1868" y="5866"/>
                  </a:cubicBezTo>
                  <a:cubicBezTo>
                    <a:pt x="2439" y="5387"/>
                    <a:pt x="2918" y="5022"/>
                    <a:pt x="3489" y="4451"/>
                  </a:cubicBezTo>
                  <a:lnTo>
                    <a:pt x="3489" y="6255"/>
                  </a:lnTo>
                  <a:cubicBezTo>
                    <a:pt x="3101" y="6528"/>
                    <a:pt x="2827" y="6734"/>
                    <a:pt x="2439" y="7099"/>
                  </a:cubicBezTo>
                  <a:cubicBezTo>
                    <a:pt x="2363" y="7174"/>
                    <a:pt x="2474" y="7327"/>
                    <a:pt x="2567" y="7327"/>
                  </a:cubicBezTo>
                  <a:cubicBezTo>
                    <a:pt x="2586" y="7327"/>
                    <a:pt x="2605" y="7320"/>
                    <a:pt x="2621" y="7304"/>
                  </a:cubicBezTo>
                  <a:cubicBezTo>
                    <a:pt x="2918" y="7099"/>
                    <a:pt x="3192" y="6825"/>
                    <a:pt x="3489" y="6620"/>
                  </a:cubicBezTo>
                  <a:lnTo>
                    <a:pt x="3489" y="6734"/>
                  </a:lnTo>
                  <a:cubicBezTo>
                    <a:pt x="3489" y="6825"/>
                    <a:pt x="3557" y="6871"/>
                    <a:pt x="3640" y="6871"/>
                  </a:cubicBezTo>
                  <a:cubicBezTo>
                    <a:pt x="3723" y="6871"/>
                    <a:pt x="3820" y="6825"/>
                    <a:pt x="3877" y="6734"/>
                  </a:cubicBezTo>
                  <a:lnTo>
                    <a:pt x="3877" y="6255"/>
                  </a:lnTo>
                  <a:lnTo>
                    <a:pt x="3877" y="6163"/>
                  </a:lnTo>
                  <a:cubicBezTo>
                    <a:pt x="4242" y="6437"/>
                    <a:pt x="4630" y="6620"/>
                    <a:pt x="5018" y="6825"/>
                  </a:cubicBezTo>
                  <a:cubicBezTo>
                    <a:pt x="5036" y="6843"/>
                    <a:pt x="5051" y="6851"/>
                    <a:pt x="5062" y="6851"/>
                  </a:cubicBezTo>
                  <a:cubicBezTo>
                    <a:pt x="5106" y="6851"/>
                    <a:pt x="5091" y="6734"/>
                    <a:pt x="5018" y="6734"/>
                  </a:cubicBezTo>
                  <a:cubicBezTo>
                    <a:pt x="4630" y="6437"/>
                    <a:pt x="4242" y="6049"/>
                    <a:pt x="3877" y="5866"/>
                  </a:cubicBezTo>
                  <a:lnTo>
                    <a:pt x="3877" y="4063"/>
                  </a:lnTo>
                  <a:cubicBezTo>
                    <a:pt x="4539" y="4725"/>
                    <a:pt x="5200" y="5478"/>
                    <a:pt x="5954" y="6163"/>
                  </a:cubicBezTo>
                  <a:cubicBezTo>
                    <a:pt x="5970" y="6179"/>
                    <a:pt x="5989" y="6186"/>
                    <a:pt x="6010" y="6186"/>
                  </a:cubicBezTo>
                  <a:cubicBezTo>
                    <a:pt x="6108" y="6186"/>
                    <a:pt x="6234" y="6033"/>
                    <a:pt x="6159" y="5958"/>
                  </a:cubicBezTo>
                  <a:cubicBezTo>
                    <a:pt x="5589" y="5205"/>
                    <a:pt x="5018" y="4543"/>
                    <a:pt x="4333" y="3881"/>
                  </a:cubicBezTo>
                  <a:cubicBezTo>
                    <a:pt x="4893" y="3881"/>
                    <a:pt x="5452" y="3771"/>
                    <a:pt x="6011" y="3681"/>
                  </a:cubicBezTo>
                  <a:lnTo>
                    <a:pt x="6011" y="3681"/>
                  </a:lnTo>
                  <a:cubicBezTo>
                    <a:pt x="5956" y="3702"/>
                    <a:pt x="5967" y="3783"/>
                    <a:pt x="6045" y="3881"/>
                  </a:cubicBezTo>
                  <a:cubicBezTo>
                    <a:pt x="6342" y="4246"/>
                    <a:pt x="6616" y="4634"/>
                    <a:pt x="7004" y="4908"/>
                  </a:cubicBezTo>
                  <a:cubicBezTo>
                    <a:pt x="7031" y="4969"/>
                    <a:pt x="7068" y="4993"/>
                    <a:pt x="7104" y="4993"/>
                  </a:cubicBezTo>
                  <a:cubicBezTo>
                    <a:pt x="7189" y="4993"/>
                    <a:pt x="7267" y="4854"/>
                    <a:pt x="7186" y="4725"/>
                  </a:cubicBezTo>
                  <a:cubicBezTo>
                    <a:pt x="6912" y="4337"/>
                    <a:pt x="6524" y="4063"/>
                    <a:pt x="6159" y="3675"/>
                  </a:cubicBezTo>
                  <a:lnTo>
                    <a:pt x="7574" y="3401"/>
                  </a:lnTo>
                  <a:cubicBezTo>
                    <a:pt x="7757" y="3401"/>
                    <a:pt x="7666" y="3105"/>
                    <a:pt x="7574" y="3105"/>
                  </a:cubicBezTo>
                  <a:cubicBezTo>
                    <a:pt x="7186" y="3196"/>
                    <a:pt x="6821" y="3196"/>
                    <a:pt x="6524" y="3196"/>
                  </a:cubicBezTo>
                  <a:cubicBezTo>
                    <a:pt x="6616" y="3105"/>
                    <a:pt x="6730" y="2922"/>
                    <a:pt x="6730" y="2831"/>
                  </a:cubicBezTo>
                  <a:cubicBezTo>
                    <a:pt x="6912" y="2534"/>
                    <a:pt x="7095" y="2351"/>
                    <a:pt x="7186" y="1963"/>
                  </a:cubicBezTo>
                  <a:cubicBezTo>
                    <a:pt x="7267" y="1899"/>
                    <a:pt x="7234" y="1834"/>
                    <a:pt x="7175" y="1834"/>
                  </a:cubicBezTo>
                  <a:cubicBezTo>
                    <a:pt x="7150" y="1834"/>
                    <a:pt x="7122" y="1845"/>
                    <a:pt x="7095" y="1872"/>
                  </a:cubicBezTo>
                  <a:cubicBezTo>
                    <a:pt x="6912" y="2169"/>
                    <a:pt x="6730" y="2443"/>
                    <a:pt x="6524" y="2625"/>
                  </a:cubicBezTo>
                  <a:cubicBezTo>
                    <a:pt x="6342" y="2831"/>
                    <a:pt x="6250" y="3013"/>
                    <a:pt x="6159" y="3310"/>
                  </a:cubicBezTo>
                  <a:lnTo>
                    <a:pt x="4539" y="3310"/>
                  </a:lnTo>
                  <a:cubicBezTo>
                    <a:pt x="5109" y="2625"/>
                    <a:pt x="5589" y="1963"/>
                    <a:pt x="6159" y="1301"/>
                  </a:cubicBezTo>
                  <a:cubicBezTo>
                    <a:pt x="6159" y="1168"/>
                    <a:pt x="6049" y="1083"/>
                    <a:pt x="5990" y="1083"/>
                  </a:cubicBezTo>
                  <a:cubicBezTo>
                    <a:pt x="5968" y="1083"/>
                    <a:pt x="5954" y="1094"/>
                    <a:pt x="5954" y="1119"/>
                  </a:cubicBezTo>
                  <a:cubicBezTo>
                    <a:pt x="5292" y="1872"/>
                    <a:pt x="4721" y="2625"/>
                    <a:pt x="4059" y="3310"/>
                  </a:cubicBezTo>
                  <a:lnTo>
                    <a:pt x="3877" y="3310"/>
                  </a:lnTo>
                  <a:lnTo>
                    <a:pt x="3877" y="2169"/>
                  </a:lnTo>
                  <a:cubicBezTo>
                    <a:pt x="3893" y="2185"/>
                    <a:pt x="3909" y="2192"/>
                    <a:pt x="3924" y="2192"/>
                  </a:cubicBezTo>
                  <a:cubicBezTo>
                    <a:pt x="3994" y="2192"/>
                    <a:pt x="4043" y="2039"/>
                    <a:pt x="3968" y="1963"/>
                  </a:cubicBezTo>
                  <a:cubicBezTo>
                    <a:pt x="3968" y="1872"/>
                    <a:pt x="3877" y="1781"/>
                    <a:pt x="3762" y="1689"/>
                  </a:cubicBezTo>
                  <a:lnTo>
                    <a:pt x="3762" y="69"/>
                  </a:lnTo>
                  <a:cubicBezTo>
                    <a:pt x="3762" y="23"/>
                    <a:pt x="3717" y="0"/>
                    <a:pt x="36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34"/>
            <p:cNvSpPr/>
            <p:nvPr/>
          </p:nvSpPr>
          <p:spPr>
            <a:xfrm>
              <a:off x="5113956" y="567103"/>
              <a:ext cx="27791" cy="35383"/>
            </a:xfrm>
            <a:custGeom>
              <a:rect b="b" l="l" r="r" t="t"/>
              <a:pathLst>
                <a:path extrusionOk="0" h="1454" w="1142">
                  <a:moveTo>
                    <a:pt x="1142" y="1"/>
                  </a:moveTo>
                  <a:cubicBezTo>
                    <a:pt x="663" y="275"/>
                    <a:pt x="183" y="754"/>
                    <a:pt x="1" y="1325"/>
                  </a:cubicBezTo>
                  <a:cubicBezTo>
                    <a:pt x="1" y="1389"/>
                    <a:pt x="92" y="1454"/>
                    <a:pt x="145" y="1454"/>
                  </a:cubicBezTo>
                  <a:cubicBezTo>
                    <a:pt x="168" y="1454"/>
                    <a:pt x="183" y="1443"/>
                    <a:pt x="183" y="1416"/>
                  </a:cubicBezTo>
                  <a:cubicBezTo>
                    <a:pt x="457" y="845"/>
                    <a:pt x="663" y="366"/>
                    <a:pt x="1142" y="92"/>
                  </a:cubicBezTo>
                  <a:lnTo>
                    <a:pt x="11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34"/>
            <p:cNvSpPr/>
            <p:nvPr/>
          </p:nvSpPr>
          <p:spPr>
            <a:xfrm>
              <a:off x="3931681" y="1786292"/>
              <a:ext cx="38668" cy="31465"/>
            </a:xfrm>
            <a:custGeom>
              <a:rect b="b" l="l" r="r" t="t"/>
              <a:pathLst>
                <a:path extrusionOk="0" h="1293" w="1589">
                  <a:moveTo>
                    <a:pt x="1497" y="0"/>
                  </a:moveTo>
                  <a:cubicBezTo>
                    <a:pt x="926" y="206"/>
                    <a:pt x="356" y="571"/>
                    <a:pt x="82" y="1142"/>
                  </a:cubicBezTo>
                  <a:cubicBezTo>
                    <a:pt x="0" y="1223"/>
                    <a:pt x="35" y="1293"/>
                    <a:pt x="95" y="1293"/>
                  </a:cubicBezTo>
                  <a:cubicBezTo>
                    <a:pt x="119" y="1293"/>
                    <a:pt x="147" y="1282"/>
                    <a:pt x="173" y="1256"/>
                  </a:cubicBezTo>
                  <a:cubicBezTo>
                    <a:pt x="652" y="776"/>
                    <a:pt x="1018" y="297"/>
                    <a:pt x="1588" y="114"/>
                  </a:cubicBezTo>
                  <a:cubicBezTo>
                    <a:pt x="1588" y="0"/>
                    <a:pt x="1588" y="0"/>
                    <a:pt x="14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34"/>
            <p:cNvSpPr/>
            <p:nvPr/>
          </p:nvSpPr>
          <p:spPr>
            <a:xfrm>
              <a:off x="5042292" y="3151898"/>
              <a:ext cx="215000" cy="190446"/>
            </a:xfrm>
            <a:custGeom>
              <a:rect b="b" l="l" r="r" t="t"/>
              <a:pathLst>
                <a:path extrusionOk="0" h="7826" w="8835">
                  <a:moveTo>
                    <a:pt x="5261" y="0"/>
                  </a:moveTo>
                  <a:cubicBezTo>
                    <a:pt x="5211" y="0"/>
                    <a:pt x="5158" y="30"/>
                    <a:pt x="5114" y="100"/>
                  </a:cubicBezTo>
                  <a:cubicBezTo>
                    <a:pt x="5023" y="579"/>
                    <a:pt x="4931" y="944"/>
                    <a:pt x="4840" y="1424"/>
                  </a:cubicBezTo>
                  <a:cubicBezTo>
                    <a:pt x="4749" y="1059"/>
                    <a:pt x="4543" y="762"/>
                    <a:pt x="4452" y="488"/>
                  </a:cubicBezTo>
                  <a:cubicBezTo>
                    <a:pt x="4425" y="427"/>
                    <a:pt x="4382" y="402"/>
                    <a:pt x="4337" y="402"/>
                  </a:cubicBezTo>
                  <a:cubicBezTo>
                    <a:pt x="4231" y="402"/>
                    <a:pt x="4114" y="542"/>
                    <a:pt x="4178" y="671"/>
                  </a:cubicBezTo>
                  <a:cubicBezTo>
                    <a:pt x="4361" y="1150"/>
                    <a:pt x="4452" y="1515"/>
                    <a:pt x="4658" y="1994"/>
                  </a:cubicBezTo>
                  <a:cubicBezTo>
                    <a:pt x="4543" y="2382"/>
                    <a:pt x="4452" y="2771"/>
                    <a:pt x="4361" y="3136"/>
                  </a:cubicBezTo>
                  <a:cubicBezTo>
                    <a:pt x="3790" y="2200"/>
                    <a:pt x="3220" y="1150"/>
                    <a:pt x="2649" y="191"/>
                  </a:cubicBezTo>
                  <a:cubicBezTo>
                    <a:pt x="2622" y="138"/>
                    <a:pt x="2588" y="116"/>
                    <a:pt x="2552" y="116"/>
                  </a:cubicBezTo>
                  <a:cubicBezTo>
                    <a:pt x="2466" y="116"/>
                    <a:pt x="2375" y="245"/>
                    <a:pt x="2375" y="374"/>
                  </a:cubicBezTo>
                  <a:cubicBezTo>
                    <a:pt x="2946" y="1424"/>
                    <a:pt x="3516" y="2474"/>
                    <a:pt x="4087" y="3524"/>
                  </a:cubicBezTo>
                  <a:cubicBezTo>
                    <a:pt x="3220" y="3341"/>
                    <a:pt x="2466" y="3136"/>
                    <a:pt x="1690" y="3044"/>
                  </a:cubicBezTo>
                  <a:cubicBezTo>
                    <a:pt x="1690" y="2953"/>
                    <a:pt x="1690" y="2862"/>
                    <a:pt x="1599" y="2771"/>
                  </a:cubicBezTo>
                  <a:cubicBezTo>
                    <a:pt x="1508" y="2474"/>
                    <a:pt x="1416" y="2200"/>
                    <a:pt x="1234" y="1903"/>
                  </a:cubicBezTo>
                  <a:cubicBezTo>
                    <a:pt x="1234" y="1857"/>
                    <a:pt x="1182" y="1835"/>
                    <a:pt x="1131" y="1835"/>
                  </a:cubicBezTo>
                  <a:cubicBezTo>
                    <a:pt x="1080" y="1835"/>
                    <a:pt x="1028" y="1857"/>
                    <a:pt x="1028" y="1903"/>
                  </a:cubicBezTo>
                  <a:cubicBezTo>
                    <a:pt x="1120" y="2291"/>
                    <a:pt x="1234" y="2565"/>
                    <a:pt x="1325" y="2862"/>
                  </a:cubicBezTo>
                  <a:lnTo>
                    <a:pt x="1325" y="2953"/>
                  </a:lnTo>
                  <a:cubicBezTo>
                    <a:pt x="1234" y="2953"/>
                    <a:pt x="1028" y="2862"/>
                    <a:pt x="937" y="2862"/>
                  </a:cubicBezTo>
                  <a:cubicBezTo>
                    <a:pt x="754" y="2862"/>
                    <a:pt x="549" y="3227"/>
                    <a:pt x="754" y="3341"/>
                  </a:cubicBezTo>
                  <a:cubicBezTo>
                    <a:pt x="1028" y="3432"/>
                    <a:pt x="1325" y="3524"/>
                    <a:pt x="1599" y="3615"/>
                  </a:cubicBezTo>
                  <a:cubicBezTo>
                    <a:pt x="1325" y="3798"/>
                    <a:pt x="1028" y="4003"/>
                    <a:pt x="754" y="4186"/>
                  </a:cubicBezTo>
                  <a:cubicBezTo>
                    <a:pt x="458" y="4368"/>
                    <a:pt x="275" y="4482"/>
                    <a:pt x="92" y="4665"/>
                  </a:cubicBezTo>
                  <a:cubicBezTo>
                    <a:pt x="0" y="4739"/>
                    <a:pt x="57" y="4872"/>
                    <a:pt x="131" y="4872"/>
                  </a:cubicBezTo>
                  <a:cubicBezTo>
                    <a:pt x="148" y="4872"/>
                    <a:pt x="166" y="4865"/>
                    <a:pt x="184" y="4848"/>
                  </a:cubicBezTo>
                  <a:cubicBezTo>
                    <a:pt x="458" y="4756"/>
                    <a:pt x="663" y="4574"/>
                    <a:pt x="937" y="4368"/>
                  </a:cubicBezTo>
                  <a:cubicBezTo>
                    <a:pt x="1234" y="4186"/>
                    <a:pt x="1416" y="4003"/>
                    <a:pt x="1690" y="3798"/>
                  </a:cubicBezTo>
                  <a:lnTo>
                    <a:pt x="1690" y="3706"/>
                  </a:lnTo>
                  <a:cubicBezTo>
                    <a:pt x="1728" y="3737"/>
                    <a:pt x="1764" y="3747"/>
                    <a:pt x="1794" y="3747"/>
                  </a:cubicBezTo>
                  <a:cubicBezTo>
                    <a:pt x="1855" y="3747"/>
                    <a:pt x="1896" y="3706"/>
                    <a:pt x="1896" y="3706"/>
                  </a:cubicBezTo>
                  <a:cubicBezTo>
                    <a:pt x="2558" y="3912"/>
                    <a:pt x="3311" y="4094"/>
                    <a:pt x="4087" y="4186"/>
                  </a:cubicBezTo>
                  <a:cubicBezTo>
                    <a:pt x="3311" y="4665"/>
                    <a:pt x="2466" y="5144"/>
                    <a:pt x="1690" y="5510"/>
                  </a:cubicBezTo>
                  <a:cubicBezTo>
                    <a:pt x="1612" y="5608"/>
                    <a:pt x="1668" y="5825"/>
                    <a:pt x="1759" y="5825"/>
                  </a:cubicBezTo>
                  <a:cubicBezTo>
                    <a:pt x="1773" y="5825"/>
                    <a:pt x="1789" y="5819"/>
                    <a:pt x="1804" y="5806"/>
                  </a:cubicBezTo>
                  <a:cubicBezTo>
                    <a:pt x="2558" y="5510"/>
                    <a:pt x="3220" y="5236"/>
                    <a:pt x="3881" y="4756"/>
                  </a:cubicBezTo>
                  <a:lnTo>
                    <a:pt x="3881" y="4756"/>
                  </a:lnTo>
                  <a:cubicBezTo>
                    <a:pt x="3790" y="5418"/>
                    <a:pt x="3608" y="6080"/>
                    <a:pt x="3516" y="6765"/>
                  </a:cubicBezTo>
                  <a:cubicBezTo>
                    <a:pt x="3037" y="6948"/>
                    <a:pt x="2649" y="7130"/>
                    <a:pt x="2170" y="7336"/>
                  </a:cubicBezTo>
                  <a:cubicBezTo>
                    <a:pt x="2091" y="7414"/>
                    <a:pt x="2148" y="7628"/>
                    <a:pt x="2223" y="7628"/>
                  </a:cubicBezTo>
                  <a:cubicBezTo>
                    <a:pt x="2235" y="7628"/>
                    <a:pt x="2248" y="7622"/>
                    <a:pt x="2261" y="7609"/>
                  </a:cubicBezTo>
                  <a:cubicBezTo>
                    <a:pt x="2649" y="7518"/>
                    <a:pt x="3037" y="7336"/>
                    <a:pt x="3402" y="7039"/>
                  </a:cubicBezTo>
                  <a:lnTo>
                    <a:pt x="3402" y="7221"/>
                  </a:lnTo>
                  <a:cubicBezTo>
                    <a:pt x="3402" y="7333"/>
                    <a:pt x="3490" y="7411"/>
                    <a:pt x="3585" y="7411"/>
                  </a:cubicBezTo>
                  <a:cubicBezTo>
                    <a:pt x="3664" y="7411"/>
                    <a:pt x="3749" y="7357"/>
                    <a:pt x="3790" y="7221"/>
                  </a:cubicBezTo>
                  <a:cubicBezTo>
                    <a:pt x="3790" y="7130"/>
                    <a:pt x="3790" y="7039"/>
                    <a:pt x="3881" y="6856"/>
                  </a:cubicBezTo>
                  <a:lnTo>
                    <a:pt x="3973" y="6765"/>
                  </a:lnTo>
                  <a:cubicBezTo>
                    <a:pt x="4269" y="7130"/>
                    <a:pt x="4658" y="7427"/>
                    <a:pt x="4931" y="7792"/>
                  </a:cubicBezTo>
                  <a:cubicBezTo>
                    <a:pt x="4950" y="7816"/>
                    <a:pt x="4969" y="7826"/>
                    <a:pt x="4987" y="7826"/>
                  </a:cubicBezTo>
                  <a:cubicBezTo>
                    <a:pt x="5053" y="7826"/>
                    <a:pt x="5095" y="7682"/>
                    <a:pt x="5023" y="7609"/>
                  </a:cubicBezTo>
                  <a:cubicBezTo>
                    <a:pt x="4749" y="7221"/>
                    <a:pt x="4361" y="6765"/>
                    <a:pt x="3973" y="6377"/>
                  </a:cubicBezTo>
                  <a:cubicBezTo>
                    <a:pt x="4178" y="5715"/>
                    <a:pt x="4361" y="5144"/>
                    <a:pt x="4452" y="4482"/>
                  </a:cubicBezTo>
                  <a:cubicBezTo>
                    <a:pt x="5023" y="5418"/>
                    <a:pt x="5593" y="6377"/>
                    <a:pt x="6164" y="7221"/>
                  </a:cubicBezTo>
                  <a:cubicBezTo>
                    <a:pt x="6191" y="7282"/>
                    <a:pt x="6236" y="7307"/>
                    <a:pt x="6284" y="7307"/>
                  </a:cubicBezTo>
                  <a:cubicBezTo>
                    <a:pt x="6397" y="7307"/>
                    <a:pt x="6525" y="7167"/>
                    <a:pt x="6461" y="7039"/>
                  </a:cubicBezTo>
                  <a:cubicBezTo>
                    <a:pt x="5981" y="6194"/>
                    <a:pt x="5502" y="5236"/>
                    <a:pt x="5023" y="4368"/>
                  </a:cubicBezTo>
                  <a:lnTo>
                    <a:pt x="5023" y="4368"/>
                  </a:lnTo>
                  <a:cubicBezTo>
                    <a:pt x="5685" y="4482"/>
                    <a:pt x="6255" y="4574"/>
                    <a:pt x="6940" y="4574"/>
                  </a:cubicBezTo>
                  <a:cubicBezTo>
                    <a:pt x="6826" y="4665"/>
                    <a:pt x="6826" y="4756"/>
                    <a:pt x="6826" y="4756"/>
                  </a:cubicBezTo>
                  <a:cubicBezTo>
                    <a:pt x="7123" y="5327"/>
                    <a:pt x="7305" y="5806"/>
                    <a:pt x="7693" y="6286"/>
                  </a:cubicBezTo>
                  <a:cubicBezTo>
                    <a:pt x="7717" y="6310"/>
                    <a:pt x="7748" y="6321"/>
                    <a:pt x="7778" y="6321"/>
                  </a:cubicBezTo>
                  <a:cubicBezTo>
                    <a:pt x="7862" y="6321"/>
                    <a:pt x="7943" y="6232"/>
                    <a:pt x="7876" y="6080"/>
                  </a:cubicBezTo>
                  <a:cubicBezTo>
                    <a:pt x="7693" y="5624"/>
                    <a:pt x="7397" y="5144"/>
                    <a:pt x="7123" y="4665"/>
                  </a:cubicBezTo>
                  <a:cubicBezTo>
                    <a:pt x="7602" y="4665"/>
                    <a:pt x="8173" y="4665"/>
                    <a:pt x="8652" y="4756"/>
                  </a:cubicBezTo>
                  <a:cubicBezTo>
                    <a:pt x="8835" y="4756"/>
                    <a:pt x="8835" y="4482"/>
                    <a:pt x="8743" y="4482"/>
                  </a:cubicBezTo>
                  <a:cubicBezTo>
                    <a:pt x="8264" y="4368"/>
                    <a:pt x="7876" y="4368"/>
                    <a:pt x="7511" y="4277"/>
                  </a:cubicBezTo>
                  <a:cubicBezTo>
                    <a:pt x="7693" y="4186"/>
                    <a:pt x="7785" y="4003"/>
                    <a:pt x="7876" y="3912"/>
                  </a:cubicBezTo>
                  <a:cubicBezTo>
                    <a:pt x="8173" y="3615"/>
                    <a:pt x="8447" y="3432"/>
                    <a:pt x="8652" y="3136"/>
                  </a:cubicBezTo>
                  <a:cubicBezTo>
                    <a:pt x="8726" y="3062"/>
                    <a:pt x="8680" y="2928"/>
                    <a:pt x="8600" y="2928"/>
                  </a:cubicBezTo>
                  <a:cubicBezTo>
                    <a:pt x="8581" y="2928"/>
                    <a:pt x="8560" y="2936"/>
                    <a:pt x="8538" y="2953"/>
                  </a:cubicBezTo>
                  <a:cubicBezTo>
                    <a:pt x="8264" y="3136"/>
                    <a:pt x="7967" y="3432"/>
                    <a:pt x="7693" y="3615"/>
                  </a:cubicBezTo>
                  <a:cubicBezTo>
                    <a:pt x="7511" y="3798"/>
                    <a:pt x="7305" y="4003"/>
                    <a:pt x="7123" y="4186"/>
                  </a:cubicBezTo>
                  <a:cubicBezTo>
                    <a:pt x="6552" y="4094"/>
                    <a:pt x="5981" y="4003"/>
                    <a:pt x="5411" y="3798"/>
                  </a:cubicBezTo>
                  <a:cubicBezTo>
                    <a:pt x="6164" y="3341"/>
                    <a:pt x="6940" y="2656"/>
                    <a:pt x="7602" y="1994"/>
                  </a:cubicBezTo>
                  <a:cubicBezTo>
                    <a:pt x="7750" y="1921"/>
                    <a:pt x="7658" y="1787"/>
                    <a:pt x="7570" y="1787"/>
                  </a:cubicBezTo>
                  <a:cubicBezTo>
                    <a:pt x="7549" y="1787"/>
                    <a:pt x="7528" y="1794"/>
                    <a:pt x="7511" y="1812"/>
                  </a:cubicBezTo>
                  <a:cubicBezTo>
                    <a:pt x="6643" y="2565"/>
                    <a:pt x="5799" y="3136"/>
                    <a:pt x="4840" y="3706"/>
                  </a:cubicBezTo>
                  <a:lnTo>
                    <a:pt x="4658" y="3706"/>
                  </a:lnTo>
                  <a:cubicBezTo>
                    <a:pt x="4749" y="3227"/>
                    <a:pt x="4840" y="2862"/>
                    <a:pt x="4931" y="2382"/>
                  </a:cubicBezTo>
                  <a:cubicBezTo>
                    <a:pt x="4958" y="2409"/>
                    <a:pt x="4995" y="2420"/>
                    <a:pt x="5030" y="2420"/>
                  </a:cubicBezTo>
                  <a:cubicBezTo>
                    <a:pt x="5116" y="2420"/>
                    <a:pt x="5195" y="2356"/>
                    <a:pt x="5114" y="2291"/>
                  </a:cubicBezTo>
                  <a:cubicBezTo>
                    <a:pt x="5114" y="2086"/>
                    <a:pt x="5114" y="1994"/>
                    <a:pt x="5023" y="1903"/>
                  </a:cubicBezTo>
                  <a:cubicBezTo>
                    <a:pt x="5114" y="1333"/>
                    <a:pt x="5319" y="762"/>
                    <a:pt x="5411" y="191"/>
                  </a:cubicBezTo>
                  <a:cubicBezTo>
                    <a:pt x="5411" y="78"/>
                    <a:pt x="5341" y="0"/>
                    <a:pt x="526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34"/>
            <p:cNvSpPr/>
            <p:nvPr/>
          </p:nvSpPr>
          <p:spPr>
            <a:xfrm>
              <a:off x="5165179" y="3172655"/>
              <a:ext cx="38790" cy="31173"/>
            </a:xfrm>
            <a:custGeom>
              <a:rect b="b" l="l" r="r" t="t"/>
              <a:pathLst>
                <a:path extrusionOk="0" h="1281" w="1594">
                  <a:moveTo>
                    <a:pt x="1593" y="0"/>
                  </a:moveTo>
                  <a:cubicBezTo>
                    <a:pt x="1023" y="206"/>
                    <a:pt x="361" y="571"/>
                    <a:pt x="64" y="1141"/>
                  </a:cubicBezTo>
                  <a:cubicBezTo>
                    <a:pt x="0" y="1205"/>
                    <a:pt x="82" y="1281"/>
                    <a:pt x="168" y="1281"/>
                  </a:cubicBezTo>
                  <a:cubicBezTo>
                    <a:pt x="205" y="1281"/>
                    <a:pt x="242" y="1267"/>
                    <a:pt x="269" y="1233"/>
                  </a:cubicBezTo>
                  <a:cubicBezTo>
                    <a:pt x="635" y="776"/>
                    <a:pt x="1023" y="388"/>
                    <a:pt x="1593" y="91"/>
                  </a:cubicBezTo>
                  <a:lnTo>
                    <a:pt x="159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34"/>
            <p:cNvSpPr/>
            <p:nvPr/>
          </p:nvSpPr>
          <p:spPr>
            <a:xfrm>
              <a:off x="3226112" y="3443689"/>
              <a:ext cx="31611" cy="26501"/>
            </a:xfrm>
            <a:custGeom>
              <a:rect b="b" l="l" r="r" t="t"/>
              <a:pathLst>
                <a:path extrusionOk="0" h="1089" w="1299">
                  <a:moveTo>
                    <a:pt x="1298" y="1"/>
                  </a:moveTo>
                  <a:cubicBezTo>
                    <a:pt x="819" y="184"/>
                    <a:pt x="248" y="480"/>
                    <a:pt x="66" y="937"/>
                  </a:cubicBezTo>
                  <a:cubicBezTo>
                    <a:pt x="1" y="1018"/>
                    <a:pt x="29" y="1088"/>
                    <a:pt x="83" y="1088"/>
                  </a:cubicBezTo>
                  <a:cubicBezTo>
                    <a:pt x="105" y="1088"/>
                    <a:pt x="131" y="1077"/>
                    <a:pt x="157" y="1051"/>
                  </a:cubicBezTo>
                  <a:cubicBezTo>
                    <a:pt x="545" y="663"/>
                    <a:pt x="819" y="275"/>
                    <a:pt x="1298" y="92"/>
                  </a:cubicBezTo>
                  <a:lnTo>
                    <a:pt x="12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34"/>
            <p:cNvSpPr/>
            <p:nvPr/>
          </p:nvSpPr>
          <p:spPr>
            <a:xfrm>
              <a:off x="4421893" y="3676956"/>
              <a:ext cx="173314" cy="153359"/>
            </a:xfrm>
            <a:custGeom>
              <a:rect b="b" l="l" r="r" t="t"/>
              <a:pathLst>
                <a:path extrusionOk="0" h="6302" w="7122">
                  <a:moveTo>
                    <a:pt x="4318" y="1"/>
                  </a:moveTo>
                  <a:cubicBezTo>
                    <a:pt x="4272" y="1"/>
                    <a:pt x="4215" y="31"/>
                    <a:pt x="4177" y="116"/>
                  </a:cubicBezTo>
                  <a:cubicBezTo>
                    <a:pt x="4086" y="390"/>
                    <a:pt x="3995" y="778"/>
                    <a:pt x="3903" y="1051"/>
                  </a:cubicBezTo>
                  <a:cubicBezTo>
                    <a:pt x="3789" y="869"/>
                    <a:pt x="3698" y="686"/>
                    <a:pt x="3607" y="390"/>
                  </a:cubicBezTo>
                  <a:cubicBezTo>
                    <a:pt x="3580" y="337"/>
                    <a:pt x="3546" y="314"/>
                    <a:pt x="3513" y="314"/>
                  </a:cubicBezTo>
                  <a:cubicBezTo>
                    <a:pt x="3433" y="314"/>
                    <a:pt x="3359" y="449"/>
                    <a:pt x="3424" y="595"/>
                  </a:cubicBezTo>
                  <a:cubicBezTo>
                    <a:pt x="3515" y="869"/>
                    <a:pt x="3607" y="1257"/>
                    <a:pt x="3789" y="1531"/>
                  </a:cubicBezTo>
                  <a:cubicBezTo>
                    <a:pt x="3698" y="1919"/>
                    <a:pt x="3607" y="2193"/>
                    <a:pt x="3515" y="2489"/>
                  </a:cubicBezTo>
                  <a:cubicBezTo>
                    <a:pt x="3036" y="1736"/>
                    <a:pt x="2557" y="960"/>
                    <a:pt x="2192" y="116"/>
                  </a:cubicBezTo>
                  <a:cubicBezTo>
                    <a:pt x="2161" y="91"/>
                    <a:pt x="2125" y="80"/>
                    <a:pt x="2092" y="80"/>
                  </a:cubicBezTo>
                  <a:cubicBezTo>
                    <a:pt x="1999" y="80"/>
                    <a:pt x="1919" y="165"/>
                    <a:pt x="1986" y="298"/>
                  </a:cubicBezTo>
                  <a:cubicBezTo>
                    <a:pt x="2374" y="1166"/>
                    <a:pt x="2853" y="2010"/>
                    <a:pt x="3333" y="2878"/>
                  </a:cubicBezTo>
                  <a:cubicBezTo>
                    <a:pt x="2648" y="2672"/>
                    <a:pt x="2077" y="2581"/>
                    <a:pt x="1415" y="2398"/>
                  </a:cubicBezTo>
                  <a:cubicBezTo>
                    <a:pt x="1415" y="2398"/>
                    <a:pt x="1324" y="2307"/>
                    <a:pt x="1324" y="2193"/>
                  </a:cubicBezTo>
                  <a:cubicBezTo>
                    <a:pt x="1233" y="2010"/>
                    <a:pt x="1142" y="1736"/>
                    <a:pt x="1050" y="1531"/>
                  </a:cubicBezTo>
                  <a:cubicBezTo>
                    <a:pt x="993" y="1485"/>
                    <a:pt x="942" y="1462"/>
                    <a:pt x="905" y="1462"/>
                  </a:cubicBezTo>
                  <a:cubicBezTo>
                    <a:pt x="868" y="1462"/>
                    <a:pt x="845" y="1485"/>
                    <a:pt x="845" y="1531"/>
                  </a:cubicBezTo>
                  <a:cubicBezTo>
                    <a:pt x="936" y="1828"/>
                    <a:pt x="1050" y="2010"/>
                    <a:pt x="1050" y="2307"/>
                  </a:cubicBezTo>
                  <a:cubicBezTo>
                    <a:pt x="1142" y="2307"/>
                    <a:pt x="1142" y="2307"/>
                    <a:pt x="1142" y="2398"/>
                  </a:cubicBezTo>
                  <a:cubicBezTo>
                    <a:pt x="1050" y="2307"/>
                    <a:pt x="936" y="2307"/>
                    <a:pt x="754" y="2307"/>
                  </a:cubicBezTo>
                  <a:cubicBezTo>
                    <a:pt x="571" y="2307"/>
                    <a:pt x="480" y="2581"/>
                    <a:pt x="662" y="2672"/>
                  </a:cubicBezTo>
                  <a:cubicBezTo>
                    <a:pt x="845" y="2763"/>
                    <a:pt x="1050" y="2763"/>
                    <a:pt x="1324" y="2878"/>
                  </a:cubicBezTo>
                  <a:lnTo>
                    <a:pt x="1324" y="2969"/>
                  </a:lnTo>
                  <a:cubicBezTo>
                    <a:pt x="1142" y="3060"/>
                    <a:pt x="845" y="3243"/>
                    <a:pt x="662" y="3334"/>
                  </a:cubicBezTo>
                  <a:cubicBezTo>
                    <a:pt x="480" y="3539"/>
                    <a:pt x="274" y="3631"/>
                    <a:pt x="92" y="3722"/>
                  </a:cubicBezTo>
                  <a:cubicBezTo>
                    <a:pt x="0" y="3813"/>
                    <a:pt x="92" y="3905"/>
                    <a:pt x="183" y="3905"/>
                  </a:cubicBezTo>
                  <a:cubicBezTo>
                    <a:pt x="365" y="3813"/>
                    <a:pt x="571" y="3631"/>
                    <a:pt x="754" y="3539"/>
                  </a:cubicBezTo>
                  <a:cubicBezTo>
                    <a:pt x="1050" y="3334"/>
                    <a:pt x="1233" y="3243"/>
                    <a:pt x="1415" y="3060"/>
                  </a:cubicBezTo>
                  <a:cubicBezTo>
                    <a:pt x="1507" y="3060"/>
                    <a:pt x="1507" y="2969"/>
                    <a:pt x="1507" y="2969"/>
                  </a:cubicBezTo>
                  <a:cubicBezTo>
                    <a:pt x="2077" y="3151"/>
                    <a:pt x="2648" y="3243"/>
                    <a:pt x="3333" y="3448"/>
                  </a:cubicBezTo>
                  <a:cubicBezTo>
                    <a:pt x="2648" y="3813"/>
                    <a:pt x="2077" y="4110"/>
                    <a:pt x="1415" y="4475"/>
                  </a:cubicBezTo>
                  <a:cubicBezTo>
                    <a:pt x="1341" y="4568"/>
                    <a:pt x="1387" y="4705"/>
                    <a:pt x="1456" y="4705"/>
                  </a:cubicBezTo>
                  <a:cubicBezTo>
                    <a:pt x="1472" y="4705"/>
                    <a:pt x="1489" y="4698"/>
                    <a:pt x="1507" y="4681"/>
                  </a:cubicBezTo>
                  <a:cubicBezTo>
                    <a:pt x="2077" y="4475"/>
                    <a:pt x="2648" y="4201"/>
                    <a:pt x="3219" y="3813"/>
                  </a:cubicBezTo>
                  <a:lnTo>
                    <a:pt x="3219" y="3813"/>
                  </a:lnTo>
                  <a:cubicBezTo>
                    <a:pt x="3036" y="4384"/>
                    <a:pt x="2945" y="4863"/>
                    <a:pt x="2853" y="5434"/>
                  </a:cubicBezTo>
                  <a:cubicBezTo>
                    <a:pt x="2465" y="5525"/>
                    <a:pt x="2077" y="5731"/>
                    <a:pt x="1803" y="5913"/>
                  </a:cubicBezTo>
                  <a:cubicBezTo>
                    <a:pt x="1730" y="5987"/>
                    <a:pt x="1775" y="6121"/>
                    <a:pt x="1844" y="6121"/>
                  </a:cubicBezTo>
                  <a:cubicBezTo>
                    <a:pt x="1860" y="6121"/>
                    <a:pt x="1877" y="6113"/>
                    <a:pt x="1895" y="6096"/>
                  </a:cubicBezTo>
                  <a:cubicBezTo>
                    <a:pt x="2192" y="6005"/>
                    <a:pt x="2465" y="5913"/>
                    <a:pt x="2762" y="5731"/>
                  </a:cubicBezTo>
                  <a:lnTo>
                    <a:pt x="2762" y="5822"/>
                  </a:lnTo>
                  <a:cubicBezTo>
                    <a:pt x="2762" y="5913"/>
                    <a:pt x="2831" y="5959"/>
                    <a:pt x="2899" y="5959"/>
                  </a:cubicBezTo>
                  <a:cubicBezTo>
                    <a:pt x="2968" y="5959"/>
                    <a:pt x="3036" y="5913"/>
                    <a:pt x="3036" y="5822"/>
                  </a:cubicBezTo>
                  <a:cubicBezTo>
                    <a:pt x="3036" y="5731"/>
                    <a:pt x="3127" y="5617"/>
                    <a:pt x="3127" y="5525"/>
                  </a:cubicBezTo>
                  <a:cubicBezTo>
                    <a:pt x="3219" y="5525"/>
                    <a:pt x="3219" y="5434"/>
                    <a:pt x="3219" y="5434"/>
                  </a:cubicBezTo>
                  <a:cubicBezTo>
                    <a:pt x="3424" y="5731"/>
                    <a:pt x="3698" y="6005"/>
                    <a:pt x="3995" y="6301"/>
                  </a:cubicBezTo>
                  <a:cubicBezTo>
                    <a:pt x="4086" y="6301"/>
                    <a:pt x="4177" y="6187"/>
                    <a:pt x="4086" y="6096"/>
                  </a:cubicBezTo>
                  <a:cubicBezTo>
                    <a:pt x="3789" y="5822"/>
                    <a:pt x="3607" y="5434"/>
                    <a:pt x="3219" y="5160"/>
                  </a:cubicBezTo>
                  <a:cubicBezTo>
                    <a:pt x="3424" y="4681"/>
                    <a:pt x="3515" y="4110"/>
                    <a:pt x="3607" y="3631"/>
                  </a:cubicBezTo>
                  <a:cubicBezTo>
                    <a:pt x="3607" y="3539"/>
                    <a:pt x="3698" y="3539"/>
                    <a:pt x="3698" y="3539"/>
                  </a:cubicBezTo>
                  <a:cubicBezTo>
                    <a:pt x="4086" y="4384"/>
                    <a:pt x="4565" y="5160"/>
                    <a:pt x="4931" y="5822"/>
                  </a:cubicBezTo>
                  <a:cubicBezTo>
                    <a:pt x="4966" y="5879"/>
                    <a:pt x="5017" y="5900"/>
                    <a:pt x="5067" y="5900"/>
                  </a:cubicBezTo>
                  <a:cubicBezTo>
                    <a:pt x="5179" y="5900"/>
                    <a:pt x="5290" y="5794"/>
                    <a:pt x="5227" y="5731"/>
                  </a:cubicBezTo>
                  <a:cubicBezTo>
                    <a:pt x="4839" y="4955"/>
                    <a:pt x="4474" y="4201"/>
                    <a:pt x="4086" y="3539"/>
                  </a:cubicBezTo>
                  <a:lnTo>
                    <a:pt x="4086" y="3539"/>
                  </a:lnTo>
                  <a:cubicBezTo>
                    <a:pt x="4565" y="3631"/>
                    <a:pt x="5136" y="3631"/>
                    <a:pt x="5615" y="3722"/>
                  </a:cubicBezTo>
                  <a:cubicBezTo>
                    <a:pt x="5501" y="3722"/>
                    <a:pt x="5501" y="3813"/>
                    <a:pt x="5615" y="3813"/>
                  </a:cubicBezTo>
                  <a:cubicBezTo>
                    <a:pt x="5798" y="4293"/>
                    <a:pt x="5981" y="4681"/>
                    <a:pt x="6186" y="5046"/>
                  </a:cubicBezTo>
                  <a:cubicBezTo>
                    <a:pt x="6211" y="5077"/>
                    <a:pt x="6243" y="5092"/>
                    <a:pt x="6275" y="5092"/>
                  </a:cubicBezTo>
                  <a:cubicBezTo>
                    <a:pt x="6357" y="5092"/>
                    <a:pt x="6435" y="4995"/>
                    <a:pt x="6369" y="4863"/>
                  </a:cubicBezTo>
                  <a:cubicBezTo>
                    <a:pt x="6186" y="4476"/>
                    <a:pt x="5981" y="4111"/>
                    <a:pt x="5798" y="3723"/>
                  </a:cubicBezTo>
                  <a:lnTo>
                    <a:pt x="5798" y="3723"/>
                  </a:lnTo>
                  <a:cubicBezTo>
                    <a:pt x="6234" y="3733"/>
                    <a:pt x="6582" y="3813"/>
                    <a:pt x="7030" y="3813"/>
                  </a:cubicBezTo>
                  <a:cubicBezTo>
                    <a:pt x="7122" y="3813"/>
                    <a:pt x="7122" y="3631"/>
                    <a:pt x="7030" y="3539"/>
                  </a:cubicBezTo>
                  <a:cubicBezTo>
                    <a:pt x="6757" y="3539"/>
                    <a:pt x="6460" y="3539"/>
                    <a:pt x="6072" y="3448"/>
                  </a:cubicBezTo>
                  <a:cubicBezTo>
                    <a:pt x="6186" y="3334"/>
                    <a:pt x="6277" y="3243"/>
                    <a:pt x="6460" y="3151"/>
                  </a:cubicBezTo>
                  <a:cubicBezTo>
                    <a:pt x="6642" y="2969"/>
                    <a:pt x="6848" y="2763"/>
                    <a:pt x="7030" y="2489"/>
                  </a:cubicBezTo>
                  <a:cubicBezTo>
                    <a:pt x="7030" y="2425"/>
                    <a:pt x="6985" y="2360"/>
                    <a:pt x="6958" y="2360"/>
                  </a:cubicBezTo>
                  <a:cubicBezTo>
                    <a:pt x="6947" y="2360"/>
                    <a:pt x="6939" y="2371"/>
                    <a:pt x="6939" y="2398"/>
                  </a:cubicBezTo>
                  <a:cubicBezTo>
                    <a:pt x="6642" y="2581"/>
                    <a:pt x="6460" y="2763"/>
                    <a:pt x="6277" y="2969"/>
                  </a:cubicBezTo>
                  <a:cubicBezTo>
                    <a:pt x="6072" y="3060"/>
                    <a:pt x="5889" y="3243"/>
                    <a:pt x="5798" y="3334"/>
                  </a:cubicBezTo>
                  <a:cubicBezTo>
                    <a:pt x="5319" y="3243"/>
                    <a:pt x="4839" y="3151"/>
                    <a:pt x="4360" y="3060"/>
                  </a:cubicBezTo>
                  <a:cubicBezTo>
                    <a:pt x="5045" y="2672"/>
                    <a:pt x="5615" y="2101"/>
                    <a:pt x="6186" y="1622"/>
                  </a:cubicBezTo>
                  <a:cubicBezTo>
                    <a:pt x="6260" y="1548"/>
                    <a:pt x="6214" y="1415"/>
                    <a:pt x="6134" y="1415"/>
                  </a:cubicBezTo>
                  <a:cubicBezTo>
                    <a:pt x="6115" y="1415"/>
                    <a:pt x="6094" y="1422"/>
                    <a:pt x="6072" y="1440"/>
                  </a:cubicBezTo>
                  <a:cubicBezTo>
                    <a:pt x="5319" y="2010"/>
                    <a:pt x="4657" y="2489"/>
                    <a:pt x="3903" y="2969"/>
                  </a:cubicBezTo>
                  <a:lnTo>
                    <a:pt x="3789" y="2969"/>
                  </a:lnTo>
                  <a:cubicBezTo>
                    <a:pt x="3903" y="2581"/>
                    <a:pt x="3903" y="2307"/>
                    <a:pt x="3995" y="1919"/>
                  </a:cubicBezTo>
                  <a:cubicBezTo>
                    <a:pt x="4021" y="1946"/>
                    <a:pt x="4056" y="1957"/>
                    <a:pt x="4089" y="1957"/>
                  </a:cubicBezTo>
                  <a:cubicBezTo>
                    <a:pt x="4169" y="1957"/>
                    <a:pt x="4242" y="1892"/>
                    <a:pt x="4177" y="1828"/>
                  </a:cubicBezTo>
                  <a:cubicBezTo>
                    <a:pt x="4177" y="1736"/>
                    <a:pt x="4086" y="1622"/>
                    <a:pt x="4086" y="1531"/>
                  </a:cubicBezTo>
                  <a:cubicBezTo>
                    <a:pt x="4177" y="1051"/>
                    <a:pt x="4269" y="595"/>
                    <a:pt x="4360" y="116"/>
                  </a:cubicBezTo>
                  <a:cubicBezTo>
                    <a:pt x="4427" y="62"/>
                    <a:pt x="4384" y="1"/>
                    <a:pt x="43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34"/>
            <p:cNvSpPr/>
            <p:nvPr/>
          </p:nvSpPr>
          <p:spPr>
            <a:xfrm>
              <a:off x="4521955" y="3693649"/>
              <a:ext cx="31587" cy="26476"/>
            </a:xfrm>
            <a:custGeom>
              <a:rect b="b" l="l" r="r" t="t"/>
              <a:pathLst>
                <a:path extrusionOk="0" h="1088" w="1298">
                  <a:moveTo>
                    <a:pt x="1298" y="0"/>
                  </a:moveTo>
                  <a:cubicBezTo>
                    <a:pt x="819" y="92"/>
                    <a:pt x="248" y="480"/>
                    <a:pt x="65" y="936"/>
                  </a:cubicBezTo>
                  <a:cubicBezTo>
                    <a:pt x="0" y="1018"/>
                    <a:pt x="28" y="1088"/>
                    <a:pt x="83" y="1088"/>
                  </a:cubicBezTo>
                  <a:cubicBezTo>
                    <a:pt x="104" y="1088"/>
                    <a:pt x="131" y="1076"/>
                    <a:pt x="157" y="1050"/>
                  </a:cubicBezTo>
                  <a:cubicBezTo>
                    <a:pt x="545" y="662"/>
                    <a:pt x="819" y="274"/>
                    <a:pt x="1298" y="92"/>
                  </a:cubicBezTo>
                  <a:lnTo>
                    <a:pt x="129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34"/>
            <p:cNvSpPr/>
            <p:nvPr/>
          </p:nvSpPr>
          <p:spPr>
            <a:xfrm>
              <a:off x="1329776" y="504905"/>
              <a:ext cx="168885" cy="162582"/>
            </a:xfrm>
            <a:custGeom>
              <a:rect b="b" l="l" r="r" t="t"/>
              <a:pathLst>
                <a:path extrusionOk="0" h="6681" w="694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34"/>
            <p:cNvSpPr/>
            <p:nvPr/>
          </p:nvSpPr>
          <p:spPr>
            <a:xfrm>
              <a:off x="1392558" y="504346"/>
              <a:ext cx="11121" cy="41126"/>
            </a:xfrm>
            <a:custGeom>
              <a:rect b="b" l="l" r="r" t="t"/>
              <a:pathLst>
                <a:path extrusionOk="0" h="1690" w="457">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34"/>
            <p:cNvSpPr/>
            <p:nvPr/>
          </p:nvSpPr>
          <p:spPr>
            <a:xfrm>
              <a:off x="1936329" y="1682969"/>
              <a:ext cx="108875" cy="107025"/>
            </a:xfrm>
            <a:custGeom>
              <a:rect b="b" l="l" r="r" t="t"/>
              <a:pathLst>
                <a:path extrusionOk="0" h="4398" w="4474">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34"/>
            <p:cNvSpPr/>
            <p:nvPr/>
          </p:nvSpPr>
          <p:spPr>
            <a:xfrm>
              <a:off x="1975751" y="1684648"/>
              <a:ext cx="6692" cy="25016"/>
            </a:xfrm>
            <a:custGeom>
              <a:rect b="b" l="l" r="r" t="t"/>
              <a:pathLst>
                <a:path extrusionOk="0" h="1028" w="275">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34"/>
            <p:cNvSpPr/>
            <p:nvPr/>
          </p:nvSpPr>
          <p:spPr>
            <a:xfrm>
              <a:off x="3306975" y="2597421"/>
              <a:ext cx="156815" cy="150707"/>
            </a:xfrm>
            <a:custGeom>
              <a:rect b="b" l="l" r="r" t="t"/>
              <a:pathLst>
                <a:path extrusionOk="0" h="6193" w="6444">
                  <a:moveTo>
                    <a:pt x="3841" y="1"/>
                  </a:moveTo>
                  <a:cubicBezTo>
                    <a:pt x="3804" y="1"/>
                    <a:pt x="3773" y="23"/>
                    <a:pt x="3773" y="61"/>
                  </a:cubicBezTo>
                  <a:cubicBezTo>
                    <a:pt x="3682" y="905"/>
                    <a:pt x="3499" y="1773"/>
                    <a:pt x="3385" y="2617"/>
                  </a:cubicBezTo>
                  <a:lnTo>
                    <a:pt x="3202" y="2617"/>
                  </a:lnTo>
                  <a:cubicBezTo>
                    <a:pt x="3020" y="2343"/>
                    <a:pt x="2814" y="2046"/>
                    <a:pt x="2632" y="1773"/>
                  </a:cubicBezTo>
                  <a:cubicBezTo>
                    <a:pt x="2814" y="1773"/>
                    <a:pt x="2814" y="1681"/>
                    <a:pt x="2723" y="1590"/>
                  </a:cubicBezTo>
                  <a:cubicBezTo>
                    <a:pt x="2632" y="1590"/>
                    <a:pt x="2540" y="1476"/>
                    <a:pt x="2449" y="1476"/>
                  </a:cubicBezTo>
                  <a:cubicBezTo>
                    <a:pt x="2244" y="1111"/>
                    <a:pt x="1970" y="723"/>
                    <a:pt x="1673" y="335"/>
                  </a:cubicBezTo>
                  <a:cubicBezTo>
                    <a:pt x="1673" y="266"/>
                    <a:pt x="1648" y="236"/>
                    <a:pt x="1620" y="236"/>
                  </a:cubicBezTo>
                  <a:cubicBezTo>
                    <a:pt x="1575" y="236"/>
                    <a:pt x="1525" y="320"/>
                    <a:pt x="1582" y="449"/>
                  </a:cubicBezTo>
                  <a:cubicBezTo>
                    <a:pt x="1673" y="723"/>
                    <a:pt x="1879" y="1019"/>
                    <a:pt x="2061" y="1293"/>
                  </a:cubicBezTo>
                  <a:cubicBezTo>
                    <a:pt x="1787" y="1202"/>
                    <a:pt x="1582" y="1111"/>
                    <a:pt x="1399" y="1019"/>
                  </a:cubicBezTo>
                  <a:cubicBezTo>
                    <a:pt x="1217" y="1019"/>
                    <a:pt x="1103" y="1202"/>
                    <a:pt x="1308" y="1293"/>
                  </a:cubicBezTo>
                  <a:cubicBezTo>
                    <a:pt x="1582" y="1385"/>
                    <a:pt x="1970" y="1590"/>
                    <a:pt x="2244" y="1681"/>
                  </a:cubicBezTo>
                  <a:cubicBezTo>
                    <a:pt x="2449" y="1955"/>
                    <a:pt x="2632" y="2252"/>
                    <a:pt x="2723" y="2526"/>
                  </a:cubicBezTo>
                  <a:cubicBezTo>
                    <a:pt x="1879" y="2343"/>
                    <a:pt x="1011" y="2046"/>
                    <a:pt x="167" y="1864"/>
                  </a:cubicBezTo>
                  <a:cubicBezTo>
                    <a:pt x="149" y="1846"/>
                    <a:pt x="131" y="1839"/>
                    <a:pt x="114" y="1839"/>
                  </a:cubicBezTo>
                  <a:cubicBezTo>
                    <a:pt x="43" y="1839"/>
                    <a:pt x="0" y="1973"/>
                    <a:pt x="167" y="2046"/>
                  </a:cubicBezTo>
                  <a:cubicBezTo>
                    <a:pt x="1011" y="2343"/>
                    <a:pt x="1879" y="2617"/>
                    <a:pt x="2814" y="2914"/>
                  </a:cubicBezTo>
                  <a:cubicBezTo>
                    <a:pt x="2244" y="3302"/>
                    <a:pt x="1787" y="3576"/>
                    <a:pt x="1217" y="3873"/>
                  </a:cubicBezTo>
                  <a:lnTo>
                    <a:pt x="1011" y="3873"/>
                  </a:lnTo>
                  <a:cubicBezTo>
                    <a:pt x="829" y="3758"/>
                    <a:pt x="532" y="3576"/>
                    <a:pt x="349" y="3576"/>
                  </a:cubicBezTo>
                  <a:cubicBezTo>
                    <a:pt x="258" y="3576"/>
                    <a:pt x="258" y="3576"/>
                    <a:pt x="258" y="3667"/>
                  </a:cubicBezTo>
                  <a:cubicBezTo>
                    <a:pt x="441" y="3758"/>
                    <a:pt x="737" y="3873"/>
                    <a:pt x="920" y="4055"/>
                  </a:cubicBezTo>
                  <a:lnTo>
                    <a:pt x="1011" y="4055"/>
                  </a:lnTo>
                  <a:cubicBezTo>
                    <a:pt x="920" y="4146"/>
                    <a:pt x="829" y="4146"/>
                    <a:pt x="737" y="4238"/>
                  </a:cubicBezTo>
                  <a:cubicBezTo>
                    <a:pt x="559" y="4317"/>
                    <a:pt x="622" y="4552"/>
                    <a:pt x="761" y="4552"/>
                  </a:cubicBezTo>
                  <a:cubicBezTo>
                    <a:pt x="782" y="4552"/>
                    <a:pt x="805" y="4546"/>
                    <a:pt x="829" y="4534"/>
                  </a:cubicBezTo>
                  <a:cubicBezTo>
                    <a:pt x="1011" y="4534"/>
                    <a:pt x="1308" y="4443"/>
                    <a:pt x="1491" y="4329"/>
                  </a:cubicBezTo>
                  <a:lnTo>
                    <a:pt x="1491" y="4329"/>
                  </a:lnTo>
                  <a:cubicBezTo>
                    <a:pt x="1491" y="4534"/>
                    <a:pt x="1399" y="4808"/>
                    <a:pt x="1308" y="5105"/>
                  </a:cubicBezTo>
                  <a:cubicBezTo>
                    <a:pt x="1308" y="5288"/>
                    <a:pt x="1217" y="5470"/>
                    <a:pt x="1217" y="5767"/>
                  </a:cubicBezTo>
                  <a:cubicBezTo>
                    <a:pt x="1217" y="5813"/>
                    <a:pt x="1239" y="5835"/>
                    <a:pt x="1274" y="5835"/>
                  </a:cubicBezTo>
                  <a:cubicBezTo>
                    <a:pt x="1308" y="5835"/>
                    <a:pt x="1354" y="5813"/>
                    <a:pt x="1399" y="5767"/>
                  </a:cubicBezTo>
                  <a:cubicBezTo>
                    <a:pt x="1491" y="5584"/>
                    <a:pt x="1491" y="5288"/>
                    <a:pt x="1491" y="5105"/>
                  </a:cubicBezTo>
                  <a:cubicBezTo>
                    <a:pt x="1582" y="4808"/>
                    <a:pt x="1582" y="4626"/>
                    <a:pt x="1673" y="4329"/>
                  </a:cubicBezTo>
                  <a:lnTo>
                    <a:pt x="1582" y="4329"/>
                  </a:lnTo>
                  <a:cubicBezTo>
                    <a:pt x="1673" y="4238"/>
                    <a:pt x="1673" y="4238"/>
                    <a:pt x="1673" y="4146"/>
                  </a:cubicBezTo>
                  <a:cubicBezTo>
                    <a:pt x="2152" y="3964"/>
                    <a:pt x="2723" y="3667"/>
                    <a:pt x="3202" y="3302"/>
                  </a:cubicBezTo>
                  <a:lnTo>
                    <a:pt x="3202" y="3302"/>
                  </a:lnTo>
                  <a:cubicBezTo>
                    <a:pt x="3020" y="3964"/>
                    <a:pt x="2814" y="4626"/>
                    <a:pt x="2632" y="5288"/>
                  </a:cubicBezTo>
                  <a:cubicBezTo>
                    <a:pt x="2578" y="5395"/>
                    <a:pt x="2619" y="5439"/>
                    <a:pt x="2680" y="5439"/>
                  </a:cubicBezTo>
                  <a:cubicBezTo>
                    <a:pt x="2723" y="5439"/>
                    <a:pt x="2777" y="5417"/>
                    <a:pt x="2814" y="5379"/>
                  </a:cubicBezTo>
                  <a:cubicBezTo>
                    <a:pt x="3111" y="4808"/>
                    <a:pt x="3294" y="4238"/>
                    <a:pt x="3385" y="3667"/>
                  </a:cubicBezTo>
                  <a:cubicBezTo>
                    <a:pt x="3682" y="4146"/>
                    <a:pt x="3956" y="4534"/>
                    <a:pt x="4252" y="5014"/>
                  </a:cubicBezTo>
                  <a:cubicBezTo>
                    <a:pt x="4070" y="5288"/>
                    <a:pt x="3956" y="5676"/>
                    <a:pt x="3864" y="6041"/>
                  </a:cubicBezTo>
                  <a:cubicBezTo>
                    <a:pt x="3799" y="6122"/>
                    <a:pt x="3874" y="6192"/>
                    <a:pt x="3963" y="6192"/>
                  </a:cubicBezTo>
                  <a:cubicBezTo>
                    <a:pt x="3999" y="6192"/>
                    <a:pt x="4037" y="6181"/>
                    <a:pt x="4070" y="6155"/>
                  </a:cubicBezTo>
                  <a:cubicBezTo>
                    <a:pt x="4161" y="5858"/>
                    <a:pt x="4252" y="5584"/>
                    <a:pt x="4435" y="5196"/>
                  </a:cubicBezTo>
                  <a:lnTo>
                    <a:pt x="4435" y="5288"/>
                  </a:lnTo>
                  <a:cubicBezTo>
                    <a:pt x="4463" y="5344"/>
                    <a:pt x="4503" y="5366"/>
                    <a:pt x="4541" y="5366"/>
                  </a:cubicBezTo>
                  <a:cubicBezTo>
                    <a:pt x="4625" y="5366"/>
                    <a:pt x="4703" y="5259"/>
                    <a:pt x="4640" y="5196"/>
                  </a:cubicBezTo>
                  <a:cubicBezTo>
                    <a:pt x="4640" y="5105"/>
                    <a:pt x="4526" y="5014"/>
                    <a:pt x="4526" y="4808"/>
                  </a:cubicBezTo>
                  <a:lnTo>
                    <a:pt x="4526" y="4717"/>
                  </a:lnTo>
                  <a:cubicBezTo>
                    <a:pt x="4823" y="4808"/>
                    <a:pt x="5211" y="4808"/>
                    <a:pt x="5576" y="4808"/>
                  </a:cubicBezTo>
                  <a:cubicBezTo>
                    <a:pt x="5668" y="4808"/>
                    <a:pt x="5668" y="4626"/>
                    <a:pt x="5576" y="4626"/>
                  </a:cubicBezTo>
                  <a:cubicBezTo>
                    <a:pt x="5211" y="4626"/>
                    <a:pt x="4732" y="4534"/>
                    <a:pt x="4344" y="4534"/>
                  </a:cubicBezTo>
                  <a:cubicBezTo>
                    <a:pt x="4070" y="4055"/>
                    <a:pt x="3773" y="3667"/>
                    <a:pt x="3590" y="3188"/>
                  </a:cubicBezTo>
                  <a:lnTo>
                    <a:pt x="3590" y="3188"/>
                  </a:lnTo>
                  <a:cubicBezTo>
                    <a:pt x="4344" y="3393"/>
                    <a:pt x="5211" y="3667"/>
                    <a:pt x="5964" y="3873"/>
                  </a:cubicBezTo>
                  <a:cubicBezTo>
                    <a:pt x="6147" y="3873"/>
                    <a:pt x="6238" y="3667"/>
                    <a:pt x="6056" y="3576"/>
                  </a:cubicBezTo>
                  <a:cubicBezTo>
                    <a:pt x="5302" y="3302"/>
                    <a:pt x="4526" y="3096"/>
                    <a:pt x="3864" y="2823"/>
                  </a:cubicBezTo>
                  <a:cubicBezTo>
                    <a:pt x="4238" y="2536"/>
                    <a:pt x="4613" y="2272"/>
                    <a:pt x="4966" y="1987"/>
                  </a:cubicBezTo>
                  <a:lnTo>
                    <a:pt x="4966" y="1987"/>
                  </a:lnTo>
                  <a:cubicBezTo>
                    <a:pt x="4973" y="2013"/>
                    <a:pt x="5006" y="2046"/>
                    <a:pt x="5006" y="2046"/>
                  </a:cubicBezTo>
                  <a:cubicBezTo>
                    <a:pt x="5485" y="2252"/>
                    <a:pt x="5873" y="2343"/>
                    <a:pt x="6238" y="2435"/>
                  </a:cubicBezTo>
                  <a:cubicBezTo>
                    <a:pt x="6444" y="2435"/>
                    <a:pt x="6444" y="2252"/>
                    <a:pt x="6352" y="2252"/>
                  </a:cubicBezTo>
                  <a:cubicBezTo>
                    <a:pt x="5964" y="2046"/>
                    <a:pt x="5485" y="1955"/>
                    <a:pt x="5097" y="1864"/>
                  </a:cubicBezTo>
                  <a:cubicBezTo>
                    <a:pt x="5394" y="1590"/>
                    <a:pt x="5668" y="1293"/>
                    <a:pt x="6056" y="1111"/>
                  </a:cubicBezTo>
                  <a:cubicBezTo>
                    <a:pt x="6056" y="1035"/>
                    <a:pt x="5993" y="882"/>
                    <a:pt x="5920" y="882"/>
                  </a:cubicBezTo>
                  <a:cubicBezTo>
                    <a:pt x="5905" y="882"/>
                    <a:pt x="5889" y="889"/>
                    <a:pt x="5873" y="905"/>
                  </a:cubicBezTo>
                  <a:cubicBezTo>
                    <a:pt x="5668" y="1111"/>
                    <a:pt x="5394" y="1202"/>
                    <a:pt x="5097" y="1385"/>
                  </a:cubicBezTo>
                  <a:lnTo>
                    <a:pt x="5097" y="1019"/>
                  </a:lnTo>
                  <a:cubicBezTo>
                    <a:pt x="5097" y="723"/>
                    <a:pt x="5211" y="449"/>
                    <a:pt x="5097" y="152"/>
                  </a:cubicBezTo>
                  <a:cubicBezTo>
                    <a:pt x="5097" y="106"/>
                    <a:pt x="5074" y="84"/>
                    <a:pt x="5051" y="84"/>
                  </a:cubicBezTo>
                  <a:cubicBezTo>
                    <a:pt x="5028" y="84"/>
                    <a:pt x="5006" y="106"/>
                    <a:pt x="5006" y="152"/>
                  </a:cubicBezTo>
                  <a:cubicBezTo>
                    <a:pt x="4914" y="449"/>
                    <a:pt x="4914" y="723"/>
                    <a:pt x="4914" y="1019"/>
                  </a:cubicBezTo>
                  <a:cubicBezTo>
                    <a:pt x="4914" y="1202"/>
                    <a:pt x="4823" y="1385"/>
                    <a:pt x="4823" y="1590"/>
                  </a:cubicBezTo>
                  <a:cubicBezTo>
                    <a:pt x="4435" y="1864"/>
                    <a:pt x="4070" y="2161"/>
                    <a:pt x="3682" y="2343"/>
                  </a:cubicBezTo>
                  <a:cubicBezTo>
                    <a:pt x="3864" y="1590"/>
                    <a:pt x="3864" y="905"/>
                    <a:pt x="3956" y="152"/>
                  </a:cubicBezTo>
                  <a:cubicBezTo>
                    <a:pt x="3956" y="45"/>
                    <a:pt x="3893" y="1"/>
                    <a:pt x="38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34"/>
            <p:cNvSpPr/>
            <p:nvPr/>
          </p:nvSpPr>
          <p:spPr>
            <a:xfrm>
              <a:off x="3366569" y="2597908"/>
              <a:ext cx="8907" cy="37525"/>
            </a:xfrm>
            <a:custGeom>
              <a:rect b="b" l="l" r="r" t="t"/>
              <a:pathLst>
                <a:path extrusionOk="0" h="1542" w="366">
                  <a:moveTo>
                    <a:pt x="338" y="0"/>
                  </a:moveTo>
                  <a:cubicBezTo>
                    <a:pt x="325" y="0"/>
                    <a:pt x="305" y="10"/>
                    <a:pt x="274" y="41"/>
                  </a:cubicBezTo>
                  <a:cubicBezTo>
                    <a:pt x="91" y="429"/>
                    <a:pt x="0" y="999"/>
                    <a:pt x="91" y="1456"/>
                  </a:cubicBezTo>
                  <a:cubicBezTo>
                    <a:pt x="137" y="1513"/>
                    <a:pt x="183" y="1541"/>
                    <a:pt x="217" y="1541"/>
                  </a:cubicBezTo>
                  <a:cubicBezTo>
                    <a:pt x="251" y="1541"/>
                    <a:pt x="274" y="1513"/>
                    <a:pt x="274" y="1456"/>
                  </a:cubicBezTo>
                  <a:cubicBezTo>
                    <a:pt x="183" y="999"/>
                    <a:pt x="183" y="520"/>
                    <a:pt x="365" y="41"/>
                  </a:cubicBezTo>
                  <a:cubicBezTo>
                    <a:pt x="365" y="41"/>
                    <a:pt x="365" y="0"/>
                    <a:pt x="3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34"/>
            <p:cNvSpPr/>
            <p:nvPr/>
          </p:nvSpPr>
          <p:spPr>
            <a:xfrm>
              <a:off x="4416977" y="935571"/>
              <a:ext cx="155452" cy="150707"/>
            </a:xfrm>
            <a:custGeom>
              <a:rect b="b" l="l" r="r" t="t"/>
              <a:pathLst>
                <a:path extrusionOk="0" h="6193" w="6388">
                  <a:moveTo>
                    <a:pt x="3785" y="1"/>
                  </a:moveTo>
                  <a:cubicBezTo>
                    <a:pt x="3749" y="1"/>
                    <a:pt x="3717" y="23"/>
                    <a:pt x="3717" y="61"/>
                  </a:cubicBezTo>
                  <a:cubicBezTo>
                    <a:pt x="3626" y="928"/>
                    <a:pt x="3535" y="1772"/>
                    <a:pt x="3329" y="2548"/>
                  </a:cubicBezTo>
                  <a:cubicBezTo>
                    <a:pt x="3238" y="2640"/>
                    <a:pt x="3238" y="2640"/>
                    <a:pt x="3147" y="2640"/>
                  </a:cubicBezTo>
                  <a:cubicBezTo>
                    <a:pt x="2964" y="2343"/>
                    <a:pt x="2850" y="2069"/>
                    <a:pt x="2667" y="1772"/>
                  </a:cubicBezTo>
                  <a:cubicBezTo>
                    <a:pt x="2759" y="1772"/>
                    <a:pt x="2759" y="1681"/>
                    <a:pt x="2667" y="1590"/>
                  </a:cubicBezTo>
                  <a:cubicBezTo>
                    <a:pt x="2576" y="1590"/>
                    <a:pt x="2485" y="1499"/>
                    <a:pt x="2394" y="1499"/>
                  </a:cubicBezTo>
                  <a:cubicBezTo>
                    <a:pt x="2188" y="1110"/>
                    <a:pt x="1914" y="722"/>
                    <a:pt x="1709" y="357"/>
                  </a:cubicBezTo>
                  <a:cubicBezTo>
                    <a:pt x="1674" y="280"/>
                    <a:pt x="1627" y="248"/>
                    <a:pt x="1586" y="248"/>
                  </a:cubicBezTo>
                  <a:cubicBezTo>
                    <a:pt x="1519" y="248"/>
                    <a:pt x="1469" y="335"/>
                    <a:pt x="1526" y="449"/>
                  </a:cubicBezTo>
                  <a:cubicBezTo>
                    <a:pt x="1709" y="722"/>
                    <a:pt x="1823" y="1019"/>
                    <a:pt x="2005" y="1293"/>
                  </a:cubicBezTo>
                  <a:cubicBezTo>
                    <a:pt x="1823" y="1202"/>
                    <a:pt x="1526" y="1110"/>
                    <a:pt x="1344" y="1019"/>
                  </a:cubicBezTo>
                  <a:cubicBezTo>
                    <a:pt x="1315" y="1006"/>
                    <a:pt x="1290" y="1001"/>
                    <a:pt x="1269" y="1001"/>
                  </a:cubicBezTo>
                  <a:cubicBezTo>
                    <a:pt x="1140" y="1001"/>
                    <a:pt x="1154" y="1215"/>
                    <a:pt x="1252" y="1293"/>
                  </a:cubicBezTo>
                  <a:cubicBezTo>
                    <a:pt x="1617" y="1407"/>
                    <a:pt x="1914" y="1590"/>
                    <a:pt x="2188" y="1681"/>
                  </a:cubicBezTo>
                  <a:cubicBezTo>
                    <a:pt x="2394" y="1978"/>
                    <a:pt x="2576" y="2252"/>
                    <a:pt x="2667" y="2548"/>
                  </a:cubicBezTo>
                  <a:cubicBezTo>
                    <a:pt x="1823" y="2252"/>
                    <a:pt x="956" y="2069"/>
                    <a:pt x="111" y="1864"/>
                  </a:cubicBezTo>
                  <a:cubicBezTo>
                    <a:pt x="91" y="1848"/>
                    <a:pt x="75" y="1841"/>
                    <a:pt x="62" y="1841"/>
                  </a:cubicBezTo>
                  <a:cubicBezTo>
                    <a:pt x="0" y="1841"/>
                    <a:pt x="17" y="1994"/>
                    <a:pt x="111" y="2069"/>
                  </a:cubicBezTo>
                  <a:cubicBezTo>
                    <a:pt x="956" y="2343"/>
                    <a:pt x="1823" y="2640"/>
                    <a:pt x="2759" y="2914"/>
                  </a:cubicBezTo>
                  <a:cubicBezTo>
                    <a:pt x="2188" y="3210"/>
                    <a:pt x="1709" y="3576"/>
                    <a:pt x="1138" y="3872"/>
                  </a:cubicBezTo>
                  <a:lnTo>
                    <a:pt x="956" y="3872"/>
                  </a:lnTo>
                  <a:cubicBezTo>
                    <a:pt x="773" y="3781"/>
                    <a:pt x="476" y="3576"/>
                    <a:pt x="294" y="3576"/>
                  </a:cubicBezTo>
                  <a:cubicBezTo>
                    <a:pt x="202" y="3576"/>
                    <a:pt x="202" y="3576"/>
                    <a:pt x="202" y="3690"/>
                  </a:cubicBezTo>
                  <a:cubicBezTo>
                    <a:pt x="385" y="3781"/>
                    <a:pt x="682" y="3872"/>
                    <a:pt x="864" y="4055"/>
                  </a:cubicBezTo>
                  <a:lnTo>
                    <a:pt x="956" y="4055"/>
                  </a:lnTo>
                  <a:cubicBezTo>
                    <a:pt x="864" y="4146"/>
                    <a:pt x="773" y="4146"/>
                    <a:pt x="682" y="4260"/>
                  </a:cubicBezTo>
                  <a:cubicBezTo>
                    <a:pt x="505" y="4339"/>
                    <a:pt x="632" y="4553"/>
                    <a:pt x="729" y="4553"/>
                  </a:cubicBezTo>
                  <a:cubicBezTo>
                    <a:pt x="745" y="4553"/>
                    <a:pt x="760" y="4547"/>
                    <a:pt x="773" y="4534"/>
                  </a:cubicBezTo>
                  <a:cubicBezTo>
                    <a:pt x="1047" y="4443"/>
                    <a:pt x="1252" y="4443"/>
                    <a:pt x="1435" y="4352"/>
                  </a:cubicBezTo>
                  <a:lnTo>
                    <a:pt x="1435" y="4352"/>
                  </a:lnTo>
                  <a:cubicBezTo>
                    <a:pt x="1435" y="4534"/>
                    <a:pt x="1344" y="4831"/>
                    <a:pt x="1252" y="5105"/>
                  </a:cubicBezTo>
                  <a:cubicBezTo>
                    <a:pt x="1252" y="5287"/>
                    <a:pt x="1138" y="5493"/>
                    <a:pt x="1138" y="5767"/>
                  </a:cubicBezTo>
                  <a:cubicBezTo>
                    <a:pt x="1138" y="5767"/>
                    <a:pt x="1189" y="5807"/>
                    <a:pt x="1250" y="5807"/>
                  </a:cubicBezTo>
                  <a:cubicBezTo>
                    <a:pt x="1280" y="5807"/>
                    <a:pt x="1313" y="5797"/>
                    <a:pt x="1344" y="5767"/>
                  </a:cubicBezTo>
                  <a:cubicBezTo>
                    <a:pt x="1435" y="5584"/>
                    <a:pt x="1435" y="5287"/>
                    <a:pt x="1435" y="5105"/>
                  </a:cubicBezTo>
                  <a:cubicBezTo>
                    <a:pt x="1526" y="4831"/>
                    <a:pt x="1526" y="4626"/>
                    <a:pt x="1617" y="4352"/>
                  </a:cubicBezTo>
                  <a:lnTo>
                    <a:pt x="1617" y="4146"/>
                  </a:lnTo>
                  <a:cubicBezTo>
                    <a:pt x="2097" y="3964"/>
                    <a:pt x="2667" y="3576"/>
                    <a:pt x="3147" y="3302"/>
                  </a:cubicBezTo>
                  <a:lnTo>
                    <a:pt x="3147" y="3302"/>
                  </a:lnTo>
                  <a:cubicBezTo>
                    <a:pt x="2964" y="3964"/>
                    <a:pt x="2759" y="4626"/>
                    <a:pt x="2576" y="5287"/>
                  </a:cubicBezTo>
                  <a:cubicBezTo>
                    <a:pt x="2511" y="5369"/>
                    <a:pt x="2632" y="5439"/>
                    <a:pt x="2707" y="5439"/>
                  </a:cubicBezTo>
                  <a:cubicBezTo>
                    <a:pt x="2736" y="5439"/>
                    <a:pt x="2759" y="5428"/>
                    <a:pt x="2759" y="5402"/>
                  </a:cubicBezTo>
                  <a:cubicBezTo>
                    <a:pt x="3055" y="4831"/>
                    <a:pt x="3238" y="4260"/>
                    <a:pt x="3329" y="3690"/>
                  </a:cubicBezTo>
                  <a:cubicBezTo>
                    <a:pt x="3626" y="4146"/>
                    <a:pt x="3900" y="4534"/>
                    <a:pt x="4197" y="5014"/>
                  </a:cubicBezTo>
                  <a:cubicBezTo>
                    <a:pt x="3991" y="5287"/>
                    <a:pt x="3900" y="5676"/>
                    <a:pt x="3809" y="6064"/>
                  </a:cubicBezTo>
                  <a:cubicBezTo>
                    <a:pt x="3744" y="6128"/>
                    <a:pt x="3817" y="6193"/>
                    <a:pt x="3897" y="6193"/>
                  </a:cubicBezTo>
                  <a:cubicBezTo>
                    <a:pt x="3930" y="6193"/>
                    <a:pt x="3965" y="6182"/>
                    <a:pt x="3991" y="6155"/>
                  </a:cubicBezTo>
                  <a:cubicBezTo>
                    <a:pt x="4105" y="5858"/>
                    <a:pt x="4288" y="5584"/>
                    <a:pt x="4379" y="5196"/>
                  </a:cubicBezTo>
                  <a:lnTo>
                    <a:pt x="4379" y="5287"/>
                  </a:lnTo>
                  <a:cubicBezTo>
                    <a:pt x="4408" y="5352"/>
                    <a:pt x="4447" y="5376"/>
                    <a:pt x="4489" y="5376"/>
                  </a:cubicBezTo>
                  <a:cubicBezTo>
                    <a:pt x="4579" y="5376"/>
                    <a:pt x="4676" y="5259"/>
                    <a:pt x="4676" y="5196"/>
                  </a:cubicBezTo>
                  <a:cubicBezTo>
                    <a:pt x="4562" y="5014"/>
                    <a:pt x="4471" y="4922"/>
                    <a:pt x="4471" y="4831"/>
                  </a:cubicBezTo>
                  <a:lnTo>
                    <a:pt x="4471" y="4717"/>
                  </a:lnTo>
                  <a:cubicBezTo>
                    <a:pt x="4859" y="4831"/>
                    <a:pt x="5247" y="4831"/>
                    <a:pt x="5521" y="4831"/>
                  </a:cubicBezTo>
                  <a:cubicBezTo>
                    <a:pt x="5612" y="4831"/>
                    <a:pt x="5612" y="4626"/>
                    <a:pt x="5521" y="4626"/>
                  </a:cubicBezTo>
                  <a:cubicBezTo>
                    <a:pt x="5133" y="4626"/>
                    <a:pt x="4676" y="4534"/>
                    <a:pt x="4288" y="4534"/>
                  </a:cubicBezTo>
                  <a:cubicBezTo>
                    <a:pt x="3991" y="4055"/>
                    <a:pt x="3809" y="3576"/>
                    <a:pt x="3535" y="3210"/>
                  </a:cubicBezTo>
                  <a:lnTo>
                    <a:pt x="3535" y="3210"/>
                  </a:lnTo>
                  <a:cubicBezTo>
                    <a:pt x="4288" y="3393"/>
                    <a:pt x="5133" y="3690"/>
                    <a:pt x="5909" y="3872"/>
                  </a:cubicBezTo>
                  <a:cubicBezTo>
                    <a:pt x="6091" y="3872"/>
                    <a:pt x="6183" y="3690"/>
                    <a:pt x="6000" y="3576"/>
                  </a:cubicBezTo>
                  <a:cubicBezTo>
                    <a:pt x="5247" y="3302"/>
                    <a:pt x="4562" y="3119"/>
                    <a:pt x="3809" y="2822"/>
                  </a:cubicBezTo>
                  <a:cubicBezTo>
                    <a:pt x="4197" y="2548"/>
                    <a:pt x="4562" y="2252"/>
                    <a:pt x="4950" y="1978"/>
                  </a:cubicBezTo>
                  <a:cubicBezTo>
                    <a:pt x="4950" y="1978"/>
                    <a:pt x="4950" y="2069"/>
                    <a:pt x="5041" y="2069"/>
                  </a:cubicBezTo>
                  <a:cubicBezTo>
                    <a:pt x="5429" y="2252"/>
                    <a:pt x="5817" y="2343"/>
                    <a:pt x="6183" y="2434"/>
                  </a:cubicBezTo>
                  <a:cubicBezTo>
                    <a:pt x="6388" y="2434"/>
                    <a:pt x="6388" y="2252"/>
                    <a:pt x="6274" y="2252"/>
                  </a:cubicBezTo>
                  <a:cubicBezTo>
                    <a:pt x="5909" y="2069"/>
                    <a:pt x="5429" y="1978"/>
                    <a:pt x="5041" y="1864"/>
                  </a:cubicBezTo>
                  <a:cubicBezTo>
                    <a:pt x="5338" y="1590"/>
                    <a:pt x="5612" y="1293"/>
                    <a:pt x="6000" y="1019"/>
                  </a:cubicBezTo>
                  <a:cubicBezTo>
                    <a:pt x="6073" y="1019"/>
                    <a:pt x="5971" y="902"/>
                    <a:pt x="5880" y="902"/>
                  </a:cubicBezTo>
                  <a:cubicBezTo>
                    <a:pt x="5857" y="902"/>
                    <a:pt x="5836" y="910"/>
                    <a:pt x="5817" y="928"/>
                  </a:cubicBezTo>
                  <a:cubicBezTo>
                    <a:pt x="5612" y="1110"/>
                    <a:pt x="5338" y="1202"/>
                    <a:pt x="5041" y="1407"/>
                  </a:cubicBezTo>
                  <a:lnTo>
                    <a:pt x="5041" y="1019"/>
                  </a:lnTo>
                  <a:cubicBezTo>
                    <a:pt x="5041" y="722"/>
                    <a:pt x="5133" y="449"/>
                    <a:pt x="5041" y="152"/>
                  </a:cubicBezTo>
                  <a:cubicBezTo>
                    <a:pt x="5041" y="106"/>
                    <a:pt x="5018" y="83"/>
                    <a:pt x="4996" y="83"/>
                  </a:cubicBezTo>
                  <a:cubicBezTo>
                    <a:pt x="4973" y="83"/>
                    <a:pt x="4950" y="106"/>
                    <a:pt x="4950" y="152"/>
                  </a:cubicBezTo>
                  <a:cubicBezTo>
                    <a:pt x="4859" y="449"/>
                    <a:pt x="4859" y="722"/>
                    <a:pt x="4859" y="1019"/>
                  </a:cubicBezTo>
                  <a:cubicBezTo>
                    <a:pt x="4859" y="1202"/>
                    <a:pt x="4767" y="1407"/>
                    <a:pt x="4859" y="1590"/>
                  </a:cubicBezTo>
                  <a:cubicBezTo>
                    <a:pt x="4471" y="1864"/>
                    <a:pt x="3991" y="2160"/>
                    <a:pt x="3626" y="2343"/>
                  </a:cubicBezTo>
                  <a:cubicBezTo>
                    <a:pt x="3809" y="1590"/>
                    <a:pt x="3900" y="928"/>
                    <a:pt x="3900" y="152"/>
                  </a:cubicBezTo>
                  <a:cubicBezTo>
                    <a:pt x="3900" y="45"/>
                    <a:pt x="3837" y="1"/>
                    <a:pt x="37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34"/>
            <p:cNvSpPr/>
            <p:nvPr/>
          </p:nvSpPr>
          <p:spPr>
            <a:xfrm>
              <a:off x="4475209" y="934816"/>
              <a:ext cx="8907" cy="38887"/>
            </a:xfrm>
            <a:custGeom>
              <a:rect b="b" l="l" r="r" t="t"/>
              <a:pathLst>
                <a:path extrusionOk="0" h="1598" w="366">
                  <a:moveTo>
                    <a:pt x="274" y="0"/>
                  </a:moveTo>
                  <a:cubicBezTo>
                    <a:pt x="92" y="480"/>
                    <a:pt x="1" y="1050"/>
                    <a:pt x="92" y="1530"/>
                  </a:cubicBezTo>
                  <a:cubicBezTo>
                    <a:pt x="137" y="1575"/>
                    <a:pt x="183" y="1598"/>
                    <a:pt x="217" y="1598"/>
                  </a:cubicBezTo>
                  <a:cubicBezTo>
                    <a:pt x="252" y="1598"/>
                    <a:pt x="274" y="1575"/>
                    <a:pt x="274" y="1530"/>
                  </a:cubicBezTo>
                  <a:cubicBezTo>
                    <a:pt x="274" y="959"/>
                    <a:pt x="183" y="571"/>
                    <a:pt x="366" y="92"/>
                  </a:cubicBezTo>
                  <a:cubicBezTo>
                    <a:pt x="366" y="0"/>
                    <a:pt x="366" y="0"/>
                    <a:pt x="2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34"/>
            <p:cNvSpPr/>
            <p:nvPr/>
          </p:nvSpPr>
          <p:spPr>
            <a:xfrm>
              <a:off x="3745914" y="3000126"/>
              <a:ext cx="127223" cy="120385"/>
            </a:xfrm>
            <a:custGeom>
              <a:rect b="b" l="l" r="r" t="t"/>
              <a:pathLst>
                <a:path extrusionOk="0" h="4947" w="5228">
                  <a:moveTo>
                    <a:pt x="3113" y="0"/>
                  </a:moveTo>
                  <a:cubicBezTo>
                    <a:pt x="3072" y="0"/>
                    <a:pt x="3037" y="22"/>
                    <a:pt x="3037" y="60"/>
                  </a:cubicBezTo>
                  <a:cubicBezTo>
                    <a:pt x="2945" y="722"/>
                    <a:pt x="2854" y="1384"/>
                    <a:pt x="2763" y="2046"/>
                  </a:cubicBezTo>
                  <a:cubicBezTo>
                    <a:pt x="2671" y="2046"/>
                    <a:pt x="2671" y="2160"/>
                    <a:pt x="2580" y="2160"/>
                  </a:cubicBezTo>
                  <a:cubicBezTo>
                    <a:pt x="2466" y="1955"/>
                    <a:pt x="2283" y="1681"/>
                    <a:pt x="2192" y="1475"/>
                  </a:cubicBezTo>
                  <a:cubicBezTo>
                    <a:pt x="2283" y="1475"/>
                    <a:pt x="2283" y="1293"/>
                    <a:pt x="2192" y="1293"/>
                  </a:cubicBezTo>
                  <a:cubicBezTo>
                    <a:pt x="2101" y="1201"/>
                    <a:pt x="2101" y="1201"/>
                    <a:pt x="2010" y="1201"/>
                  </a:cubicBezTo>
                  <a:cubicBezTo>
                    <a:pt x="1804" y="905"/>
                    <a:pt x="1621" y="539"/>
                    <a:pt x="1439" y="243"/>
                  </a:cubicBezTo>
                  <a:cubicBezTo>
                    <a:pt x="1405" y="216"/>
                    <a:pt x="1374" y="205"/>
                    <a:pt x="1346" y="205"/>
                  </a:cubicBezTo>
                  <a:cubicBezTo>
                    <a:pt x="1279" y="205"/>
                    <a:pt x="1233" y="269"/>
                    <a:pt x="1233" y="334"/>
                  </a:cubicBezTo>
                  <a:cubicBezTo>
                    <a:pt x="1439" y="539"/>
                    <a:pt x="1530" y="813"/>
                    <a:pt x="1713" y="1019"/>
                  </a:cubicBezTo>
                  <a:cubicBezTo>
                    <a:pt x="1530" y="1019"/>
                    <a:pt x="1325" y="905"/>
                    <a:pt x="1142" y="813"/>
                  </a:cubicBezTo>
                  <a:cubicBezTo>
                    <a:pt x="960" y="813"/>
                    <a:pt x="960" y="1019"/>
                    <a:pt x="1051" y="1019"/>
                  </a:cubicBezTo>
                  <a:cubicBezTo>
                    <a:pt x="1325" y="1110"/>
                    <a:pt x="1621" y="1293"/>
                    <a:pt x="1895" y="1384"/>
                  </a:cubicBezTo>
                  <a:cubicBezTo>
                    <a:pt x="2010" y="1589"/>
                    <a:pt x="2101" y="1772"/>
                    <a:pt x="2283" y="2046"/>
                  </a:cubicBezTo>
                  <a:cubicBezTo>
                    <a:pt x="1530" y="1863"/>
                    <a:pt x="868" y="1681"/>
                    <a:pt x="183" y="1475"/>
                  </a:cubicBezTo>
                  <a:cubicBezTo>
                    <a:pt x="92" y="1475"/>
                    <a:pt x="1" y="1589"/>
                    <a:pt x="92" y="1681"/>
                  </a:cubicBezTo>
                  <a:cubicBezTo>
                    <a:pt x="868" y="1863"/>
                    <a:pt x="1530" y="2160"/>
                    <a:pt x="2283" y="2343"/>
                  </a:cubicBezTo>
                  <a:cubicBezTo>
                    <a:pt x="1804" y="2616"/>
                    <a:pt x="1439" y="2913"/>
                    <a:pt x="1051" y="3096"/>
                  </a:cubicBezTo>
                  <a:lnTo>
                    <a:pt x="868" y="3096"/>
                  </a:lnTo>
                  <a:cubicBezTo>
                    <a:pt x="663" y="3004"/>
                    <a:pt x="480" y="2913"/>
                    <a:pt x="298" y="2822"/>
                  </a:cubicBezTo>
                  <a:cubicBezTo>
                    <a:pt x="298" y="2822"/>
                    <a:pt x="183" y="2913"/>
                    <a:pt x="298" y="2913"/>
                  </a:cubicBezTo>
                  <a:cubicBezTo>
                    <a:pt x="389" y="3096"/>
                    <a:pt x="572" y="3096"/>
                    <a:pt x="754" y="3187"/>
                  </a:cubicBezTo>
                  <a:lnTo>
                    <a:pt x="754" y="3301"/>
                  </a:lnTo>
                  <a:cubicBezTo>
                    <a:pt x="754" y="3301"/>
                    <a:pt x="663" y="3392"/>
                    <a:pt x="572" y="3392"/>
                  </a:cubicBezTo>
                  <a:cubicBezTo>
                    <a:pt x="493" y="3471"/>
                    <a:pt x="550" y="3685"/>
                    <a:pt x="683" y="3685"/>
                  </a:cubicBezTo>
                  <a:cubicBezTo>
                    <a:pt x="705" y="3685"/>
                    <a:pt x="729" y="3679"/>
                    <a:pt x="754" y="3666"/>
                  </a:cubicBezTo>
                  <a:cubicBezTo>
                    <a:pt x="868" y="3575"/>
                    <a:pt x="1051" y="3575"/>
                    <a:pt x="1233" y="3484"/>
                  </a:cubicBezTo>
                  <a:lnTo>
                    <a:pt x="1233" y="3484"/>
                  </a:lnTo>
                  <a:cubicBezTo>
                    <a:pt x="1142" y="3666"/>
                    <a:pt x="1142" y="3872"/>
                    <a:pt x="1051" y="4054"/>
                  </a:cubicBezTo>
                  <a:cubicBezTo>
                    <a:pt x="1051" y="4237"/>
                    <a:pt x="960" y="4442"/>
                    <a:pt x="960" y="4625"/>
                  </a:cubicBezTo>
                  <a:cubicBezTo>
                    <a:pt x="960" y="4625"/>
                    <a:pt x="1041" y="4666"/>
                    <a:pt x="1095" y="4666"/>
                  </a:cubicBezTo>
                  <a:cubicBezTo>
                    <a:pt x="1122" y="4666"/>
                    <a:pt x="1142" y="4655"/>
                    <a:pt x="1142" y="4625"/>
                  </a:cubicBezTo>
                  <a:cubicBezTo>
                    <a:pt x="1233" y="4442"/>
                    <a:pt x="1233" y="4237"/>
                    <a:pt x="1233" y="4054"/>
                  </a:cubicBezTo>
                  <a:cubicBezTo>
                    <a:pt x="1233" y="3872"/>
                    <a:pt x="1325" y="3666"/>
                    <a:pt x="1325" y="3484"/>
                  </a:cubicBezTo>
                  <a:cubicBezTo>
                    <a:pt x="1325" y="3392"/>
                    <a:pt x="1439" y="3392"/>
                    <a:pt x="1325" y="3392"/>
                  </a:cubicBezTo>
                  <a:cubicBezTo>
                    <a:pt x="1804" y="3187"/>
                    <a:pt x="2192" y="2913"/>
                    <a:pt x="2580" y="2616"/>
                  </a:cubicBezTo>
                  <a:lnTo>
                    <a:pt x="2580" y="2616"/>
                  </a:lnTo>
                  <a:cubicBezTo>
                    <a:pt x="2466" y="3187"/>
                    <a:pt x="2283" y="3758"/>
                    <a:pt x="2101" y="4237"/>
                  </a:cubicBezTo>
                  <a:cubicBezTo>
                    <a:pt x="2101" y="4301"/>
                    <a:pt x="2190" y="4376"/>
                    <a:pt x="2244" y="4376"/>
                  </a:cubicBezTo>
                  <a:cubicBezTo>
                    <a:pt x="2267" y="4376"/>
                    <a:pt x="2283" y="4362"/>
                    <a:pt x="2283" y="4328"/>
                  </a:cubicBezTo>
                  <a:cubicBezTo>
                    <a:pt x="2466" y="3872"/>
                    <a:pt x="2671" y="3392"/>
                    <a:pt x="2763" y="2913"/>
                  </a:cubicBezTo>
                  <a:cubicBezTo>
                    <a:pt x="2945" y="3301"/>
                    <a:pt x="3242" y="3666"/>
                    <a:pt x="3425" y="3963"/>
                  </a:cubicBezTo>
                  <a:cubicBezTo>
                    <a:pt x="3333" y="4237"/>
                    <a:pt x="3242" y="4534"/>
                    <a:pt x="3151" y="4808"/>
                  </a:cubicBezTo>
                  <a:cubicBezTo>
                    <a:pt x="3071" y="4872"/>
                    <a:pt x="3148" y="4947"/>
                    <a:pt x="3201" y="4947"/>
                  </a:cubicBezTo>
                  <a:cubicBezTo>
                    <a:pt x="3224" y="4947"/>
                    <a:pt x="3242" y="4933"/>
                    <a:pt x="3242" y="4899"/>
                  </a:cubicBezTo>
                  <a:cubicBezTo>
                    <a:pt x="3425" y="4716"/>
                    <a:pt x="3425" y="4442"/>
                    <a:pt x="3516" y="4146"/>
                  </a:cubicBezTo>
                  <a:cubicBezTo>
                    <a:pt x="3516" y="4237"/>
                    <a:pt x="3607" y="4237"/>
                    <a:pt x="3607" y="4237"/>
                  </a:cubicBezTo>
                  <a:cubicBezTo>
                    <a:pt x="3641" y="4264"/>
                    <a:pt x="3672" y="4275"/>
                    <a:pt x="3700" y="4275"/>
                  </a:cubicBezTo>
                  <a:cubicBezTo>
                    <a:pt x="3767" y="4275"/>
                    <a:pt x="3813" y="4210"/>
                    <a:pt x="3813" y="4146"/>
                  </a:cubicBezTo>
                  <a:cubicBezTo>
                    <a:pt x="3721" y="4054"/>
                    <a:pt x="3721" y="3963"/>
                    <a:pt x="3607" y="3872"/>
                  </a:cubicBezTo>
                  <a:lnTo>
                    <a:pt x="4566" y="3872"/>
                  </a:lnTo>
                  <a:cubicBezTo>
                    <a:pt x="4566" y="3872"/>
                    <a:pt x="4566" y="3758"/>
                    <a:pt x="4475" y="3666"/>
                  </a:cubicBezTo>
                  <a:lnTo>
                    <a:pt x="3516" y="3666"/>
                  </a:lnTo>
                  <a:cubicBezTo>
                    <a:pt x="3333" y="3301"/>
                    <a:pt x="3037" y="2913"/>
                    <a:pt x="2854" y="2525"/>
                  </a:cubicBezTo>
                  <a:lnTo>
                    <a:pt x="2854" y="2525"/>
                  </a:lnTo>
                  <a:cubicBezTo>
                    <a:pt x="3516" y="2731"/>
                    <a:pt x="4178" y="2913"/>
                    <a:pt x="4863" y="3096"/>
                  </a:cubicBezTo>
                  <a:cubicBezTo>
                    <a:pt x="4954" y="3096"/>
                    <a:pt x="5045" y="2913"/>
                    <a:pt x="4863" y="2913"/>
                  </a:cubicBezTo>
                  <a:cubicBezTo>
                    <a:pt x="4292" y="2616"/>
                    <a:pt x="3721" y="2434"/>
                    <a:pt x="3151" y="2251"/>
                  </a:cubicBezTo>
                  <a:cubicBezTo>
                    <a:pt x="3425" y="2046"/>
                    <a:pt x="3721" y="1772"/>
                    <a:pt x="3995" y="1589"/>
                  </a:cubicBezTo>
                  <a:cubicBezTo>
                    <a:pt x="3995" y="1589"/>
                    <a:pt x="3995" y="1681"/>
                    <a:pt x="4087" y="1681"/>
                  </a:cubicBezTo>
                  <a:cubicBezTo>
                    <a:pt x="4383" y="1772"/>
                    <a:pt x="4749" y="1863"/>
                    <a:pt x="5045" y="1955"/>
                  </a:cubicBezTo>
                  <a:cubicBezTo>
                    <a:pt x="5137" y="1955"/>
                    <a:pt x="5228" y="1863"/>
                    <a:pt x="5137" y="1772"/>
                  </a:cubicBezTo>
                  <a:cubicBezTo>
                    <a:pt x="4749" y="1681"/>
                    <a:pt x="4475" y="1589"/>
                    <a:pt x="4087" y="1475"/>
                  </a:cubicBezTo>
                  <a:cubicBezTo>
                    <a:pt x="4383" y="1293"/>
                    <a:pt x="4566" y="1110"/>
                    <a:pt x="4863" y="813"/>
                  </a:cubicBezTo>
                  <a:cubicBezTo>
                    <a:pt x="4936" y="813"/>
                    <a:pt x="4892" y="696"/>
                    <a:pt x="4813" y="696"/>
                  </a:cubicBezTo>
                  <a:cubicBezTo>
                    <a:pt x="4793" y="696"/>
                    <a:pt x="4771" y="704"/>
                    <a:pt x="4749" y="722"/>
                  </a:cubicBezTo>
                  <a:cubicBezTo>
                    <a:pt x="4566" y="813"/>
                    <a:pt x="4383" y="1019"/>
                    <a:pt x="4178" y="1110"/>
                  </a:cubicBezTo>
                  <a:lnTo>
                    <a:pt x="4178" y="813"/>
                  </a:lnTo>
                  <a:lnTo>
                    <a:pt x="4178" y="151"/>
                  </a:lnTo>
                  <a:cubicBezTo>
                    <a:pt x="4132" y="106"/>
                    <a:pt x="4087" y="83"/>
                    <a:pt x="4052" y="83"/>
                  </a:cubicBezTo>
                  <a:cubicBezTo>
                    <a:pt x="4018" y="83"/>
                    <a:pt x="3995" y="106"/>
                    <a:pt x="3995" y="151"/>
                  </a:cubicBezTo>
                  <a:lnTo>
                    <a:pt x="3995" y="813"/>
                  </a:lnTo>
                  <a:cubicBezTo>
                    <a:pt x="3904" y="905"/>
                    <a:pt x="3904" y="1110"/>
                    <a:pt x="3904" y="1293"/>
                  </a:cubicBezTo>
                  <a:cubicBezTo>
                    <a:pt x="3607" y="1475"/>
                    <a:pt x="3333" y="1681"/>
                    <a:pt x="3037" y="1863"/>
                  </a:cubicBezTo>
                  <a:cubicBezTo>
                    <a:pt x="3151" y="1293"/>
                    <a:pt x="3151" y="722"/>
                    <a:pt x="3242" y="151"/>
                  </a:cubicBezTo>
                  <a:cubicBezTo>
                    <a:pt x="3242" y="44"/>
                    <a:pt x="3172" y="0"/>
                    <a:pt x="31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34"/>
            <p:cNvSpPr/>
            <p:nvPr/>
          </p:nvSpPr>
          <p:spPr>
            <a:xfrm>
              <a:off x="3794801" y="3001586"/>
              <a:ext cx="6692" cy="29445"/>
            </a:xfrm>
            <a:custGeom>
              <a:rect b="b" l="l" r="r" t="t"/>
              <a:pathLst>
                <a:path extrusionOk="0" h="1210" w="275">
                  <a:moveTo>
                    <a:pt x="274" y="0"/>
                  </a:moveTo>
                  <a:lnTo>
                    <a:pt x="274" y="0"/>
                  </a:lnTo>
                  <a:cubicBezTo>
                    <a:pt x="92" y="274"/>
                    <a:pt x="1" y="753"/>
                    <a:pt x="92" y="1141"/>
                  </a:cubicBezTo>
                  <a:cubicBezTo>
                    <a:pt x="92" y="1187"/>
                    <a:pt x="115" y="1210"/>
                    <a:pt x="137" y="1210"/>
                  </a:cubicBezTo>
                  <a:cubicBezTo>
                    <a:pt x="160" y="1210"/>
                    <a:pt x="183" y="1187"/>
                    <a:pt x="183" y="1141"/>
                  </a:cubicBezTo>
                  <a:cubicBezTo>
                    <a:pt x="183" y="753"/>
                    <a:pt x="183" y="388"/>
                    <a:pt x="2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34"/>
            <p:cNvSpPr/>
            <p:nvPr/>
          </p:nvSpPr>
          <p:spPr>
            <a:xfrm>
              <a:off x="5007397" y="4291295"/>
              <a:ext cx="124912" cy="120604"/>
            </a:xfrm>
            <a:custGeom>
              <a:rect b="b" l="l" r="r" t="t"/>
              <a:pathLst>
                <a:path extrusionOk="0" h="4956" w="5133">
                  <a:moveTo>
                    <a:pt x="3033" y="0"/>
                  </a:moveTo>
                  <a:cubicBezTo>
                    <a:pt x="2987" y="0"/>
                    <a:pt x="2942" y="23"/>
                    <a:pt x="2942" y="69"/>
                  </a:cubicBezTo>
                  <a:cubicBezTo>
                    <a:pt x="2942" y="731"/>
                    <a:pt x="2850" y="1393"/>
                    <a:pt x="2668" y="2055"/>
                  </a:cubicBezTo>
                  <a:cubicBezTo>
                    <a:pt x="2668" y="2055"/>
                    <a:pt x="2554" y="2055"/>
                    <a:pt x="2554" y="2169"/>
                  </a:cubicBezTo>
                  <a:cubicBezTo>
                    <a:pt x="2371" y="1872"/>
                    <a:pt x="2280" y="1689"/>
                    <a:pt x="2097" y="1393"/>
                  </a:cubicBezTo>
                  <a:cubicBezTo>
                    <a:pt x="2188" y="1393"/>
                    <a:pt x="2280" y="1301"/>
                    <a:pt x="2188" y="1210"/>
                  </a:cubicBezTo>
                  <a:cubicBezTo>
                    <a:pt x="2097" y="1210"/>
                    <a:pt x="1983" y="1210"/>
                    <a:pt x="1892" y="1119"/>
                  </a:cubicBezTo>
                  <a:cubicBezTo>
                    <a:pt x="1709" y="822"/>
                    <a:pt x="1526" y="548"/>
                    <a:pt x="1321" y="251"/>
                  </a:cubicBezTo>
                  <a:cubicBezTo>
                    <a:pt x="1321" y="206"/>
                    <a:pt x="1275" y="183"/>
                    <a:pt x="1241" y="183"/>
                  </a:cubicBezTo>
                  <a:cubicBezTo>
                    <a:pt x="1207" y="183"/>
                    <a:pt x="1184" y="206"/>
                    <a:pt x="1230" y="251"/>
                  </a:cubicBezTo>
                  <a:cubicBezTo>
                    <a:pt x="1321" y="548"/>
                    <a:pt x="1526" y="731"/>
                    <a:pt x="1618" y="1027"/>
                  </a:cubicBezTo>
                  <a:cubicBezTo>
                    <a:pt x="1412" y="913"/>
                    <a:pt x="1230" y="822"/>
                    <a:pt x="1047" y="822"/>
                  </a:cubicBezTo>
                  <a:cubicBezTo>
                    <a:pt x="1030" y="805"/>
                    <a:pt x="1012" y="797"/>
                    <a:pt x="995" y="797"/>
                  </a:cubicBezTo>
                  <a:cubicBezTo>
                    <a:pt x="924" y="797"/>
                    <a:pt x="881" y="935"/>
                    <a:pt x="1047" y="1027"/>
                  </a:cubicBezTo>
                  <a:cubicBezTo>
                    <a:pt x="1230" y="1119"/>
                    <a:pt x="1526" y="1210"/>
                    <a:pt x="1800" y="1301"/>
                  </a:cubicBezTo>
                  <a:cubicBezTo>
                    <a:pt x="1892" y="1598"/>
                    <a:pt x="2097" y="1781"/>
                    <a:pt x="2188" y="1963"/>
                  </a:cubicBezTo>
                  <a:cubicBezTo>
                    <a:pt x="1526" y="1781"/>
                    <a:pt x="750" y="1689"/>
                    <a:pt x="88" y="1484"/>
                  </a:cubicBezTo>
                  <a:cubicBezTo>
                    <a:pt x="72" y="1467"/>
                    <a:pt x="58" y="1461"/>
                    <a:pt x="48" y="1461"/>
                  </a:cubicBezTo>
                  <a:cubicBezTo>
                    <a:pt x="0" y="1461"/>
                    <a:pt x="14" y="1598"/>
                    <a:pt x="88" y="1598"/>
                  </a:cubicBezTo>
                  <a:cubicBezTo>
                    <a:pt x="750" y="1872"/>
                    <a:pt x="1526" y="2055"/>
                    <a:pt x="2188" y="2351"/>
                  </a:cubicBezTo>
                  <a:cubicBezTo>
                    <a:pt x="1800" y="2534"/>
                    <a:pt x="1321" y="2831"/>
                    <a:pt x="956" y="3104"/>
                  </a:cubicBezTo>
                  <a:cubicBezTo>
                    <a:pt x="956" y="3104"/>
                    <a:pt x="842" y="3104"/>
                    <a:pt x="842" y="3013"/>
                  </a:cubicBezTo>
                  <a:cubicBezTo>
                    <a:pt x="659" y="2922"/>
                    <a:pt x="476" y="2831"/>
                    <a:pt x="271" y="2831"/>
                  </a:cubicBezTo>
                  <a:cubicBezTo>
                    <a:pt x="180" y="2831"/>
                    <a:pt x="180" y="2831"/>
                    <a:pt x="180" y="2922"/>
                  </a:cubicBezTo>
                  <a:cubicBezTo>
                    <a:pt x="385" y="3013"/>
                    <a:pt x="568" y="3104"/>
                    <a:pt x="659" y="3196"/>
                  </a:cubicBezTo>
                  <a:lnTo>
                    <a:pt x="750" y="3196"/>
                  </a:lnTo>
                  <a:cubicBezTo>
                    <a:pt x="659" y="3310"/>
                    <a:pt x="568" y="3310"/>
                    <a:pt x="568" y="3401"/>
                  </a:cubicBezTo>
                  <a:cubicBezTo>
                    <a:pt x="385" y="3493"/>
                    <a:pt x="476" y="3675"/>
                    <a:pt x="659" y="3675"/>
                  </a:cubicBezTo>
                  <a:cubicBezTo>
                    <a:pt x="842" y="3584"/>
                    <a:pt x="956" y="3493"/>
                    <a:pt x="1138" y="3401"/>
                  </a:cubicBezTo>
                  <a:lnTo>
                    <a:pt x="1138" y="3401"/>
                  </a:lnTo>
                  <a:cubicBezTo>
                    <a:pt x="1138" y="3675"/>
                    <a:pt x="1047" y="3881"/>
                    <a:pt x="1047" y="4063"/>
                  </a:cubicBezTo>
                  <a:cubicBezTo>
                    <a:pt x="956" y="4246"/>
                    <a:pt x="956" y="4337"/>
                    <a:pt x="956" y="4542"/>
                  </a:cubicBezTo>
                  <a:cubicBezTo>
                    <a:pt x="956" y="4634"/>
                    <a:pt x="1047" y="4634"/>
                    <a:pt x="1047" y="4634"/>
                  </a:cubicBezTo>
                  <a:cubicBezTo>
                    <a:pt x="1138" y="4451"/>
                    <a:pt x="1138" y="4246"/>
                    <a:pt x="1230" y="4063"/>
                  </a:cubicBezTo>
                  <a:cubicBezTo>
                    <a:pt x="1230" y="3881"/>
                    <a:pt x="1230" y="3675"/>
                    <a:pt x="1321" y="3493"/>
                  </a:cubicBezTo>
                  <a:lnTo>
                    <a:pt x="1321" y="3401"/>
                  </a:lnTo>
                  <a:lnTo>
                    <a:pt x="1321" y="3310"/>
                  </a:lnTo>
                  <a:cubicBezTo>
                    <a:pt x="1709" y="3104"/>
                    <a:pt x="2097" y="2922"/>
                    <a:pt x="2554" y="2625"/>
                  </a:cubicBezTo>
                  <a:lnTo>
                    <a:pt x="2554" y="2625"/>
                  </a:lnTo>
                  <a:cubicBezTo>
                    <a:pt x="2371" y="3196"/>
                    <a:pt x="2188" y="3675"/>
                    <a:pt x="2097" y="4246"/>
                  </a:cubicBezTo>
                  <a:cubicBezTo>
                    <a:pt x="2017" y="4310"/>
                    <a:pt x="2094" y="4385"/>
                    <a:pt x="2179" y="4385"/>
                  </a:cubicBezTo>
                  <a:cubicBezTo>
                    <a:pt x="2215" y="4385"/>
                    <a:pt x="2252" y="4371"/>
                    <a:pt x="2280" y="4337"/>
                  </a:cubicBezTo>
                  <a:cubicBezTo>
                    <a:pt x="2462" y="3881"/>
                    <a:pt x="2554" y="3401"/>
                    <a:pt x="2759" y="2922"/>
                  </a:cubicBezTo>
                  <a:cubicBezTo>
                    <a:pt x="2942" y="3310"/>
                    <a:pt x="3124" y="3584"/>
                    <a:pt x="3330" y="3972"/>
                  </a:cubicBezTo>
                  <a:cubicBezTo>
                    <a:pt x="3238" y="4246"/>
                    <a:pt x="3124" y="4542"/>
                    <a:pt x="3033" y="4816"/>
                  </a:cubicBezTo>
                  <a:cubicBezTo>
                    <a:pt x="3033" y="4880"/>
                    <a:pt x="3078" y="4956"/>
                    <a:pt x="3144" y="4956"/>
                  </a:cubicBezTo>
                  <a:cubicBezTo>
                    <a:pt x="3172" y="4956"/>
                    <a:pt x="3204" y="4942"/>
                    <a:pt x="3238" y="4908"/>
                  </a:cubicBezTo>
                  <a:cubicBezTo>
                    <a:pt x="3330" y="4634"/>
                    <a:pt x="3421" y="4451"/>
                    <a:pt x="3512" y="4154"/>
                  </a:cubicBezTo>
                  <a:lnTo>
                    <a:pt x="3512" y="4246"/>
                  </a:lnTo>
                  <a:cubicBezTo>
                    <a:pt x="3539" y="4273"/>
                    <a:pt x="3576" y="4284"/>
                    <a:pt x="3611" y="4284"/>
                  </a:cubicBezTo>
                  <a:cubicBezTo>
                    <a:pt x="3696" y="4284"/>
                    <a:pt x="3776" y="4219"/>
                    <a:pt x="3695" y="4154"/>
                  </a:cubicBezTo>
                  <a:cubicBezTo>
                    <a:pt x="3695" y="4063"/>
                    <a:pt x="3604" y="3972"/>
                    <a:pt x="3604" y="3881"/>
                  </a:cubicBezTo>
                  <a:lnTo>
                    <a:pt x="3604" y="3766"/>
                  </a:lnTo>
                  <a:lnTo>
                    <a:pt x="4471" y="3766"/>
                  </a:lnTo>
                  <a:cubicBezTo>
                    <a:pt x="4562" y="3766"/>
                    <a:pt x="4562" y="3675"/>
                    <a:pt x="4471" y="3675"/>
                  </a:cubicBezTo>
                  <a:cubicBezTo>
                    <a:pt x="4083" y="3675"/>
                    <a:pt x="3809" y="3584"/>
                    <a:pt x="3421" y="3584"/>
                  </a:cubicBezTo>
                  <a:cubicBezTo>
                    <a:pt x="3238" y="3196"/>
                    <a:pt x="3033" y="2922"/>
                    <a:pt x="2850" y="2534"/>
                  </a:cubicBezTo>
                  <a:lnTo>
                    <a:pt x="2850" y="2534"/>
                  </a:lnTo>
                  <a:cubicBezTo>
                    <a:pt x="3512" y="2739"/>
                    <a:pt x="4083" y="2922"/>
                    <a:pt x="4745" y="3013"/>
                  </a:cubicBezTo>
                  <a:cubicBezTo>
                    <a:pt x="4784" y="3031"/>
                    <a:pt x="4816" y="3038"/>
                    <a:pt x="4841" y="3038"/>
                  </a:cubicBezTo>
                  <a:cubicBezTo>
                    <a:pt x="4946" y="3038"/>
                    <a:pt x="4928" y="2904"/>
                    <a:pt x="4836" y="2831"/>
                  </a:cubicBezTo>
                  <a:cubicBezTo>
                    <a:pt x="4265" y="2625"/>
                    <a:pt x="3604" y="2443"/>
                    <a:pt x="3033" y="2260"/>
                  </a:cubicBezTo>
                  <a:cubicBezTo>
                    <a:pt x="3330" y="2055"/>
                    <a:pt x="3695" y="1781"/>
                    <a:pt x="3992" y="1484"/>
                  </a:cubicBezTo>
                  <a:lnTo>
                    <a:pt x="3992" y="1689"/>
                  </a:lnTo>
                  <a:cubicBezTo>
                    <a:pt x="4380" y="1781"/>
                    <a:pt x="4654" y="1872"/>
                    <a:pt x="5042" y="1963"/>
                  </a:cubicBezTo>
                  <a:cubicBezTo>
                    <a:pt x="5133" y="1963"/>
                    <a:pt x="5133" y="1781"/>
                    <a:pt x="5042" y="1781"/>
                  </a:cubicBezTo>
                  <a:cubicBezTo>
                    <a:pt x="4745" y="1689"/>
                    <a:pt x="4380" y="1598"/>
                    <a:pt x="4083" y="1484"/>
                  </a:cubicBezTo>
                  <a:cubicBezTo>
                    <a:pt x="4265" y="1301"/>
                    <a:pt x="4562" y="1027"/>
                    <a:pt x="4745" y="822"/>
                  </a:cubicBezTo>
                  <a:cubicBezTo>
                    <a:pt x="4836" y="731"/>
                    <a:pt x="4745" y="639"/>
                    <a:pt x="4654" y="639"/>
                  </a:cubicBezTo>
                  <a:cubicBezTo>
                    <a:pt x="4471" y="822"/>
                    <a:pt x="4265" y="1027"/>
                    <a:pt x="4083" y="1119"/>
                  </a:cubicBezTo>
                  <a:lnTo>
                    <a:pt x="4083" y="731"/>
                  </a:lnTo>
                  <a:lnTo>
                    <a:pt x="4083" y="160"/>
                  </a:lnTo>
                  <a:cubicBezTo>
                    <a:pt x="4083" y="69"/>
                    <a:pt x="3992" y="69"/>
                    <a:pt x="3992" y="69"/>
                  </a:cubicBezTo>
                  <a:cubicBezTo>
                    <a:pt x="3900" y="343"/>
                    <a:pt x="3900" y="548"/>
                    <a:pt x="3900" y="731"/>
                  </a:cubicBezTo>
                  <a:lnTo>
                    <a:pt x="3900" y="1301"/>
                  </a:lnTo>
                  <a:cubicBezTo>
                    <a:pt x="3604" y="1484"/>
                    <a:pt x="3238" y="1689"/>
                    <a:pt x="2942" y="1872"/>
                  </a:cubicBezTo>
                  <a:cubicBezTo>
                    <a:pt x="3033" y="1301"/>
                    <a:pt x="3124" y="639"/>
                    <a:pt x="3124" y="69"/>
                  </a:cubicBezTo>
                  <a:cubicBezTo>
                    <a:pt x="3124" y="23"/>
                    <a:pt x="3079" y="0"/>
                    <a:pt x="30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34"/>
            <p:cNvSpPr/>
            <p:nvPr/>
          </p:nvSpPr>
          <p:spPr>
            <a:xfrm>
              <a:off x="5053412" y="4290735"/>
              <a:ext cx="7252" cy="30005"/>
            </a:xfrm>
            <a:custGeom>
              <a:rect b="b" l="l" r="r" t="t"/>
              <a:pathLst>
                <a:path extrusionOk="0" h="1233" w="298">
                  <a:moveTo>
                    <a:pt x="297" y="0"/>
                  </a:moveTo>
                  <a:lnTo>
                    <a:pt x="297" y="0"/>
                  </a:lnTo>
                  <a:cubicBezTo>
                    <a:pt x="92" y="366"/>
                    <a:pt x="1" y="754"/>
                    <a:pt x="92" y="1233"/>
                  </a:cubicBezTo>
                  <a:cubicBezTo>
                    <a:pt x="206" y="1233"/>
                    <a:pt x="297" y="1233"/>
                    <a:pt x="297" y="1142"/>
                  </a:cubicBezTo>
                  <a:cubicBezTo>
                    <a:pt x="206" y="754"/>
                    <a:pt x="206" y="366"/>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34"/>
            <p:cNvSpPr/>
            <p:nvPr/>
          </p:nvSpPr>
          <p:spPr>
            <a:xfrm>
              <a:off x="4761816" y="2354688"/>
              <a:ext cx="124912" cy="120921"/>
            </a:xfrm>
            <a:custGeom>
              <a:rect b="b" l="l" r="r" t="t"/>
              <a:pathLst>
                <a:path extrusionOk="0" h="4969" w="5133">
                  <a:moveTo>
                    <a:pt x="180" y="2851"/>
                  </a:moveTo>
                  <a:cubicBezTo>
                    <a:pt x="155" y="2851"/>
                    <a:pt x="130" y="2891"/>
                    <a:pt x="206" y="2891"/>
                  </a:cubicBezTo>
                  <a:cubicBezTo>
                    <a:pt x="206" y="2861"/>
                    <a:pt x="193" y="2851"/>
                    <a:pt x="180" y="2851"/>
                  </a:cubicBezTo>
                  <a:close/>
                  <a:moveTo>
                    <a:pt x="2986" y="1"/>
                  </a:moveTo>
                  <a:cubicBezTo>
                    <a:pt x="2962" y="1"/>
                    <a:pt x="2945" y="12"/>
                    <a:pt x="2945" y="38"/>
                  </a:cubicBezTo>
                  <a:cubicBezTo>
                    <a:pt x="2854" y="814"/>
                    <a:pt x="2762" y="1476"/>
                    <a:pt x="2671" y="2047"/>
                  </a:cubicBezTo>
                  <a:lnTo>
                    <a:pt x="2580" y="2138"/>
                  </a:lnTo>
                  <a:cubicBezTo>
                    <a:pt x="2374" y="1956"/>
                    <a:pt x="2283" y="1659"/>
                    <a:pt x="2100" y="1476"/>
                  </a:cubicBezTo>
                  <a:cubicBezTo>
                    <a:pt x="2192" y="1476"/>
                    <a:pt x="2192" y="1385"/>
                    <a:pt x="2100" y="1294"/>
                  </a:cubicBezTo>
                  <a:cubicBezTo>
                    <a:pt x="2100" y="1294"/>
                    <a:pt x="2009" y="1179"/>
                    <a:pt x="1918" y="1179"/>
                  </a:cubicBezTo>
                  <a:cubicBezTo>
                    <a:pt x="1712" y="906"/>
                    <a:pt x="1530" y="518"/>
                    <a:pt x="1347" y="244"/>
                  </a:cubicBezTo>
                  <a:cubicBezTo>
                    <a:pt x="1314" y="217"/>
                    <a:pt x="1282" y="206"/>
                    <a:pt x="1257" y="206"/>
                  </a:cubicBezTo>
                  <a:cubicBezTo>
                    <a:pt x="1195" y="206"/>
                    <a:pt x="1168" y="270"/>
                    <a:pt x="1233" y="335"/>
                  </a:cubicBezTo>
                  <a:cubicBezTo>
                    <a:pt x="1347" y="609"/>
                    <a:pt x="1438" y="814"/>
                    <a:pt x="1621" y="1088"/>
                  </a:cubicBezTo>
                  <a:cubicBezTo>
                    <a:pt x="1438" y="997"/>
                    <a:pt x="1233" y="906"/>
                    <a:pt x="1050" y="814"/>
                  </a:cubicBezTo>
                  <a:cubicBezTo>
                    <a:pt x="959" y="814"/>
                    <a:pt x="868" y="997"/>
                    <a:pt x="959" y="997"/>
                  </a:cubicBezTo>
                  <a:cubicBezTo>
                    <a:pt x="1233" y="1179"/>
                    <a:pt x="1530" y="1294"/>
                    <a:pt x="1804" y="1385"/>
                  </a:cubicBezTo>
                  <a:cubicBezTo>
                    <a:pt x="1918" y="1568"/>
                    <a:pt x="2009" y="1864"/>
                    <a:pt x="2192" y="2047"/>
                  </a:cubicBezTo>
                  <a:cubicBezTo>
                    <a:pt x="1438" y="1864"/>
                    <a:pt x="776" y="1659"/>
                    <a:pt x="92" y="1476"/>
                  </a:cubicBezTo>
                  <a:cubicBezTo>
                    <a:pt x="0" y="1476"/>
                    <a:pt x="0" y="1568"/>
                    <a:pt x="92" y="1659"/>
                  </a:cubicBezTo>
                  <a:cubicBezTo>
                    <a:pt x="776" y="1864"/>
                    <a:pt x="1438" y="2138"/>
                    <a:pt x="2192" y="2321"/>
                  </a:cubicBezTo>
                  <a:cubicBezTo>
                    <a:pt x="1804" y="2617"/>
                    <a:pt x="1347" y="2891"/>
                    <a:pt x="959" y="3188"/>
                  </a:cubicBezTo>
                  <a:cubicBezTo>
                    <a:pt x="868" y="3097"/>
                    <a:pt x="868" y="3097"/>
                    <a:pt x="776" y="3097"/>
                  </a:cubicBezTo>
                  <a:cubicBezTo>
                    <a:pt x="571" y="3006"/>
                    <a:pt x="388" y="2891"/>
                    <a:pt x="206" y="2891"/>
                  </a:cubicBezTo>
                  <a:cubicBezTo>
                    <a:pt x="297" y="3097"/>
                    <a:pt x="480" y="3188"/>
                    <a:pt x="662" y="3279"/>
                  </a:cubicBezTo>
                  <a:lnTo>
                    <a:pt x="776" y="3279"/>
                  </a:lnTo>
                  <a:cubicBezTo>
                    <a:pt x="662" y="3279"/>
                    <a:pt x="571" y="3371"/>
                    <a:pt x="480" y="3371"/>
                  </a:cubicBezTo>
                  <a:cubicBezTo>
                    <a:pt x="400" y="3450"/>
                    <a:pt x="459" y="3685"/>
                    <a:pt x="596" y="3685"/>
                  </a:cubicBezTo>
                  <a:cubicBezTo>
                    <a:pt x="616" y="3685"/>
                    <a:pt x="638" y="3679"/>
                    <a:pt x="662" y="3667"/>
                  </a:cubicBezTo>
                  <a:cubicBezTo>
                    <a:pt x="776" y="3576"/>
                    <a:pt x="959" y="3576"/>
                    <a:pt x="1142" y="3462"/>
                  </a:cubicBezTo>
                  <a:lnTo>
                    <a:pt x="1142" y="3462"/>
                  </a:lnTo>
                  <a:cubicBezTo>
                    <a:pt x="1142" y="3667"/>
                    <a:pt x="1050" y="3850"/>
                    <a:pt x="1050" y="4033"/>
                  </a:cubicBezTo>
                  <a:cubicBezTo>
                    <a:pt x="959" y="4238"/>
                    <a:pt x="959" y="4421"/>
                    <a:pt x="959" y="4603"/>
                  </a:cubicBezTo>
                  <a:cubicBezTo>
                    <a:pt x="959" y="4660"/>
                    <a:pt x="982" y="4689"/>
                    <a:pt x="1005" y="4689"/>
                  </a:cubicBezTo>
                  <a:cubicBezTo>
                    <a:pt x="1028" y="4689"/>
                    <a:pt x="1050" y="4660"/>
                    <a:pt x="1050" y="4603"/>
                  </a:cubicBezTo>
                  <a:cubicBezTo>
                    <a:pt x="1142" y="4421"/>
                    <a:pt x="1142" y="4238"/>
                    <a:pt x="1142" y="4033"/>
                  </a:cubicBezTo>
                  <a:cubicBezTo>
                    <a:pt x="1233" y="3850"/>
                    <a:pt x="1233" y="3667"/>
                    <a:pt x="1233" y="3462"/>
                  </a:cubicBezTo>
                  <a:lnTo>
                    <a:pt x="1347" y="3371"/>
                  </a:lnTo>
                  <a:cubicBezTo>
                    <a:pt x="1712" y="3188"/>
                    <a:pt x="2100" y="2891"/>
                    <a:pt x="2488" y="2617"/>
                  </a:cubicBezTo>
                  <a:lnTo>
                    <a:pt x="2488" y="2617"/>
                  </a:lnTo>
                  <a:cubicBezTo>
                    <a:pt x="2374" y="3188"/>
                    <a:pt x="2192" y="3759"/>
                    <a:pt x="2009" y="4238"/>
                  </a:cubicBezTo>
                  <a:cubicBezTo>
                    <a:pt x="2009" y="4303"/>
                    <a:pt x="2100" y="4367"/>
                    <a:pt x="2154" y="4367"/>
                  </a:cubicBezTo>
                  <a:cubicBezTo>
                    <a:pt x="2176" y="4367"/>
                    <a:pt x="2192" y="4356"/>
                    <a:pt x="2192" y="4329"/>
                  </a:cubicBezTo>
                  <a:cubicBezTo>
                    <a:pt x="2374" y="3941"/>
                    <a:pt x="2580" y="3462"/>
                    <a:pt x="2671" y="3006"/>
                  </a:cubicBezTo>
                  <a:cubicBezTo>
                    <a:pt x="2854" y="3279"/>
                    <a:pt x="3150" y="3667"/>
                    <a:pt x="3333" y="4033"/>
                  </a:cubicBezTo>
                  <a:cubicBezTo>
                    <a:pt x="3242" y="4329"/>
                    <a:pt x="3150" y="4603"/>
                    <a:pt x="3059" y="4900"/>
                  </a:cubicBezTo>
                  <a:cubicBezTo>
                    <a:pt x="3059" y="4946"/>
                    <a:pt x="3082" y="4968"/>
                    <a:pt x="3116" y="4968"/>
                  </a:cubicBezTo>
                  <a:cubicBezTo>
                    <a:pt x="3150" y="4968"/>
                    <a:pt x="3196" y="4946"/>
                    <a:pt x="3242" y="4900"/>
                  </a:cubicBezTo>
                  <a:cubicBezTo>
                    <a:pt x="3333" y="4717"/>
                    <a:pt x="3424" y="4421"/>
                    <a:pt x="3515" y="4238"/>
                  </a:cubicBezTo>
                  <a:cubicBezTo>
                    <a:pt x="3559" y="4308"/>
                    <a:pt x="3613" y="4338"/>
                    <a:pt x="3657" y="4338"/>
                  </a:cubicBezTo>
                  <a:cubicBezTo>
                    <a:pt x="3729" y="4338"/>
                    <a:pt x="3777" y="4260"/>
                    <a:pt x="3721" y="4147"/>
                  </a:cubicBezTo>
                  <a:cubicBezTo>
                    <a:pt x="3630" y="4033"/>
                    <a:pt x="3630" y="3941"/>
                    <a:pt x="3630" y="3941"/>
                  </a:cubicBezTo>
                  <a:lnTo>
                    <a:pt x="3630" y="3850"/>
                  </a:lnTo>
                  <a:lnTo>
                    <a:pt x="4474" y="3850"/>
                  </a:lnTo>
                  <a:cubicBezTo>
                    <a:pt x="4565" y="3850"/>
                    <a:pt x="4474" y="3759"/>
                    <a:pt x="4474" y="3759"/>
                  </a:cubicBezTo>
                  <a:cubicBezTo>
                    <a:pt x="4086" y="3667"/>
                    <a:pt x="3721" y="3667"/>
                    <a:pt x="3424" y="3667"/>
                  </a:cubicBezTo>
                  <a:cubicBezTo>
                    <a:pt x="3242" y="3279"/>
                    <a:pt x="3059" y="2891"/>
                    <a:pt x="2762" y="2526"/>
                  </a:cubicBezTo>
                  <a:lnTo>
                    <a:pt x="2762" y="2526"/>
                  </a:lnTo>
                  <a:cubicBezTo>
                    <a:pt x="3424" y="2709"/>
                    <a:pt x="4086" y="2891"/>
                    <a:pt x="4771" y="3097"/>
                  </a:cubicBezTo>
                  <a:cubicBezTo>
                    <a:pt x="4862" y="3097"/>
                    <a:pt x="4953" y="2891"/>
                    <a:pt x="4771" y="2891"/>
                  </a:cubicBezTo>
                  <a:cubicBezTo>
                    <a:pt x="4200" y="2617"/>
                    <a:pt x="3630" y="2435"/>
                    <a:pt x="3059" y="2321"/>
                  </a:cubicBezTo>
                  <a:cubicBezTo>
                    <a:pt x="3333" y="2047"/>
                    <a:pt x="3630" y="1864"/>
                    <a:pt x="3903" y="1568"/>
                  </a:cubicBezTo>
                  <a:cubicBezTo>
                    <a:pt x="3903" y="1659"/>
                    <a:pt x="3903" y="1659"/>
                    <a:pt x="3995" y="1659"/>
                  </a:cubicBezTo>
                  <a:cubicBezTo>
                    <a:pt x="4292" y="1750"/>
                    <a:pt x="4657" y="1956"/>
                    <a:pt x="4953" y="1956"/>
                  </a:cubicBezTo>
                  <a:cubicBezTo>
                    <a:pt x="4988" y="1973"/>
                    <a:pt x="5016" y="1980"/>
                    <a:pt x="5038" y="1980"/>
                  </a:cubicBezTo>
                  <a:cubicBezTo>
                    <a:pt x="5133" y="1980"/>
                    <a:pt x="5119" y="1843"/>
                    <a:pt x="5045" y="1750"/>
                  </a:cubicBezTo>
                  <a:cubicBezTo>
                    <a:pt x="4657" y="1659"/>
                    <a:pt x="4383" y="1568"/>
                    <a:pt x="3995" y="1476"/>
                  </a:cubicBezTo>
                  <a:cubicBezTo>
                    <a:pt x="4292" y="1294"/>
                    <a:pt x="4565" y="1088"/>
                    <a:pt x="4771" y="906"/>
                  </a:cubicBezTo>
                  <a:cubicBezTo>
                    <a:pt x="4843" y="833"/>
                    <a:pt x="4801" y="689"/>
                    <a:pt x="4724" y="689"/>
                  </a:cubicBezTo>
                  <a:cubicBezTo>
                    <a:pt x="4703" y="689"/>
                    <a:pt x="4680" y="699"/>
                    <a:pt x="4657" y="723"/>
                  </a:cubicBezTo>
                  <a:cubicBezTo>
                    <a:pt x="4474" y="906"/>
                    <a:pt x="4292" y="997"/>
                    <a:pt x="4086" y="1179"/>
                  </a:cubicBezTo>
                  <a:lnTo>
                    <a:pt x="4086" y="814"/>
                  </a:lnTo>
                  <a:lnTo>
                    <a:pt x="4086" y="152"/>
                  </a:lnTo>
                  <a:cubicBezTo>
                    <a:pt x="4086" y="95"/>
                    <a:pt x="4063" y="67"/>
                    <a:pt x="4029" y="67"/>
                  </a:cubicBezTo>
                  <a:cubicBezTo>
                    <a:pt x="3995" y="67"/>
                    <a:pt x="3949" y="95"/>
                    <a:pt x="3903" y="152"/>
                  </a:cubicBezTo>
                  <a:lnTo>
                    <a:pt x="3903" y="814"/>
                  </a:lnTo>
                  <a:cubicBezTo>
                    <a:pt x="3903" y="997"/>
                    <a:pt x="3812" y="1088"/>
                    <a:pt x="3812" y="1294"/>
                  </a:cubicBezTo>
                  <a:cubicBezTo>
                    <a:pt x="3515" y="1476"/>
                    <a:pt x="3242" y="1659"/>
                    <a:pt x="2945" y="1956"/>
                  </a:cubicBezTo>
                  <a:cubicBezTo>
                    <a:pt x="3059" y="1294"/>
                    <a:pt x="3059" y="723"/>
                    <a:pt x="3150" y="152"/>
                  </a:cubicBezTo>
                  <a:cubicBezTo>
                    <a:pt x="3150" y="71"/>
                    <a:pt x="3045" y="1"/>
                    <a:pt x="29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34"/>
            <p:cNvSpPr/>
            <p:nvPr/>
          </p:nvSpPr>
          <p:spPr>
            <a:xfrm>
              <a:off x="4808465" y="2355613"/>
              <a:ext cx="6692" cy="29883"/>
            </a:xfrm>
            <a:custGeom>
              <a:rect b="b" l="l" r="r" t="t"/>
              <a:pathLst>
                <a:path extrusionOk="0" h="1228" w="275">
                  <a:moveTo>
                    <a:pt x="275" y="0"/>
                  </a:moveTo>
                  <a:lnTo>
                    <a:pt x="275" y="0"/>
                  </a:lnTo>
                  <a:cubicBezTo>
                    <a:pt x="92" y="297"/>
                    <a:pt x="1" y="776"/>
                    <a:pt x="92" y="1141"/>
                  </a:cubicBezTo>
                  <a:cubicBezTo>
                    <a:pt x="92" y="1199"/>
                    <a:pt x="115" y="1227"/>
                    <a:pt x="138" y="1227"/>
                  </a:cubicBezTo>
                  <a:cubicBezTo>
                    <a:pt x="160" y="1227"/>
                    <a:pt x="183" y="1199"/>
                    <a:pt x="183" y="1141"/>
                  </a:cubicBezTo>
                  <a:cubicBezTo>
                    <a:pt x="183" y="776"/>
                    <a:pt x="183" y="388"/>
                    <a:pt x="2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34"/>
            <p:cNvSpPr/>
            <p:nvPr/>
          </p:nvSpPr>
          <p:spPr>
            <a:xfrm>
              <a:off x="3813125" y="4295188"/>
              <a:ext cx="95004" cy="89869"/>
            </a:xfrm>
            <a:custGeom>
              <a:rect b="b" l="l" r="r" t="t"/>
              <a:pathLst>
                <a:path extrusionOk="0" h="3693" w="3904">
                  <a:moveTo>
                    <a:pt x="2192" y="0"/>
                  </a:moveTo>
                  <a:cubicBezTo>
                    <a:pt x="2192" y="571"/>
                    <a:pt x="2101" y="1050"/>
                    <a:pt x="1987" y="1529"/>
                  </a:cubicBezTo>
                  <a:cubicBezTo>
                    <a:pt x="1987" y="1529"/>
                    <a:pt x="1895" y="1529"/>
                    <a:pt x="1895" y="1621"/>
                  </a:cubicBezTo>
                  <a:cubicBezTo>
                    <a:pt x="1804" y="1438"/>
                    <a:pt x="1713" y="1233"/>
                    <a:pt x="1621" y="1050"/>
                  </a:cubicBezTo>
                  <a:cubicBezTo>
                    <a:pt x="1621" y="1050"/>
                    <a:pt x="1713" y="959"/>
                    <a:pt x="1621" y="959"/>
                  </a:cubicBezTo>
                  <a:cubicBezTo>
                    <a:pt x="1530" y="959"/>
                    <a:pt x="1530" y="867"/>
                    <a:pt x="1416" y="867"/>
                  </a:cubicBezTo>
                  <a:cubicBezTo>
                    <a:pt x="1325" y="662"/>
                    <a:pt x="1142" y="388"/>
                    <a:pt x="1051" y="183"/>
                  </a:cubicBezTo>
                  <a:cubicBezTo>
                    <a:pt x="1020" y="152"/>
                    <a:pt x="987" y="142"/>
                    <a:pt x="961" y="142"/>
                  </a:cubicBezTo>
                  <a:cubicBezTo>
                    <a:pt x="909" y="142"/>
                    <a:pt x="883" y="183"/>
                    <a:pt x="959" y="183"/>
                  </a:cubicBezTo>
                  <a:cubicBezTo>
                    <a:pt x="1051" y="388"/>
                    <a:pt x="1142" y="571"/>
                    <a:pt x="1233" y="753"/>
                  </a:cubicBezTo>
                  <a:cubicBezTo>
                    <a:pt x="1051" y="662"/>
                    <a:pt x="959" y="662"/>
                    <a:pt x="754" y="571"/>
                  </a:cubicBezTo>
                  <a:cubicBezTo>
                    <a:pt x="663" y="571"/>
                    <a:pt x="663" y="662"/>
                    <a:pt x="754" y="753"/>
                  </a:cubicBezTo>
                  <a:cubicBezTo>
                    <a:pt x="959" y="867"/>
                    <a:pt x="1142" y="959"/>
                    <a:pt x="1325" y="959"/>
                  </a:cubicBezTo>
                  <a:cubicBezTo>
                    <a:pt x="1416" y="1141"/>
                    <a:pt x="1530" y="1324"/>
                    <a:pt x="1621" y="1529"/>
                  </a:cubicBezTo>
                  <a:cubicBezTo>
                    <a:pt x="1142" y="1324"/>
                    <a:pt x="571" y="1233"/>
                    <a:pt x="92" y="1050"/>
                  </a:cubicBezTo>
                  <a:cubicBezTo>
                    <a:pt x="1" y="1050"/>
                    <a:pt x="1" y="1141"/>
                    <a:pt x="92" y="1233"/>
                  </a:cubicBezTo>
                  <a:cubicBezTo>
                    <a:pt x="571" y="1324"/>
                    <a:pt x="1142" y="1529"/>
                    <a:pt x="1621" y="1712"/>
                  </a:cubicBezTo>
                  <a:cubicBezTo>
                    <a:pt x="1325" y="1895"/>
                    <a:pt x="1051" y="2100"/>
                    <a:pt x="754" y="2283"/>
                  </a:cubicBezTo>
                  <a:lnTo>
                    <a:pt x="571" y="2283"/>
                  </a:lnTo>
                  <a:cubicBezTo>
                    <a:pt x="480" y="2191"/>
                    <a:pt x="275" y="2100"/>
                    <a:pt x="183" y="2100"/>
                  </a:cubicBezTo>
                  <a:cubicBezTo>
                    <a:pt x="183" y="2100"/>
                    <a:pt x="92" y="2100"/>
                    <a:pt x="183" y="2191"/>
                  </a:cubicBezTo>
                  <a:cubicBezTo>
                    <a:pt x="275" y="2283"/>
                    <a:pt x="389" y="2283"/>
                    <a:pt x="480" y="2374"/>
                  </a:cubicBezTo>
                  <a:lnTo>
                    <a:pt x="571" y="2374"/>
                  </a:lnTo>
                  <a:cubicBezTo>
                    <a:pt x="480" y="2465"/>
                    <a:pt x="480" y="2465"/>
                    <a:pt x="389" y="2465"/>
                  </a:cubicBezTo>
                  <a:cubicBezTo>
                    <a:pt x="275" y="2579"/>
                    <a:pt x="389" y="2762"/>
                    <a:pt x="480" y="2762"/>
                  </a:cubicBezTo>
                  <a:cubicBezTo>
                    <a:pt x="663" y="2671"/>
                    <a:pt x="754" y="2579"/>
                    <a:pt x="845" y="2579"/>
                  </a:cubicBezTo>
                  <a:cubicBezTo>
                    <a:pt x="845" y="2762"/>
                    <a:pt x="845" y="2853"/>
                    <a:pt x="754" y="3036"/>
                  </a:cubicBezTo>
                  <a:cubicBezTo>
                    <a:pt x="754" y="3150"/>
                    <a:pt x="663" y="3241"/>
                    <a:pt x="663" y="3424"/>
                  </a:cubicBezTo>
                  <a:cubicBezTo>
                    <a:pt x="663" y="3424"/>
                    <a:pt x="703" y="3464"/>
                    <a:pt x="757" y="3464"/>
                  </a:cubicBezTo>
                  <a:cubicBezTo>
                    <a:pt x="784" y="3464"/>
                    <a:pt x="815" y="3454"/>
                    <a:pt x="845" y="3424"/>
                  </a:cubicBezTo>
                  <a:lnTo>
                    <a:pt x="845" y="3036"/>
                  </a:lnTo>
                  <a:cubicBezTo>
                    <a:pt x="959" y="2853"/>
                    <a:pt x="959" y="2762"/>
                    <a:pt x="959" y="2579"/>
                  </a:cubicBezTo>
                  <a:lnTo>
                    <a:pt x="959" y="2465"/>
                  </a:lnTo>
                  <a:cubicBezTo>
                    <a:pt x="1325" y="2283"/>
                    <a:pt x="1621" y="2191"/>
                    <a:pt x="1895" y="2009"/>
                  </a:cubicBezTo>
                  <a:lnTo>
                    <a:pt x="1895" y="2009"/>
                  </a:lnTo>
                  <a:cubicBezTo>
                    <a:pt x="1804" y="2374"/>
                    <a:pt x="1713" y="2762"/>
                    <a:pt x="1530" y="3150"/>
                  </a:cubicBezTo>
                  <a:cubicBezTo>
                    <a:pt x="1530" y="3214"/>
                    <a:pt x="1576" y="3279"/>
                    <a:pt x="1635" y="3279"/>
                  </a:cubicBezTo>
                  <a:cubicBezTo>
                    <a:pt x="1659" y="3279"/>
                    <a:pt x="1686" y="3268"/>
                    <a:pt x="1713" y="3241"/>
                  </a:cubicBezTo>
                  <a:cubicBezTo>
                    <a:pt x="1804" y="2853"/>
                    <a:pt x="1895" y="2579"/>
                    <a:pt x="1987" y="2191"/>
                  </a:cubicBezTo>
                  <a:cubicBezTo>
                    <a:pt x="2192" y="2465"/>
                    <a:pt x="2375" y="2671"/>
                    <a:pt x="2557" y="2944"/>
                  </a:cubicBezTo>
                  <a:cubicBezTo>
                    <a:pt x="2466" y="3150"/>
                    <a:pt x="2375" y="3333"/>
                    <a:pt x="2283" y="3606"/>
                  </a:cubicBezTo>
                  <a:cubicBezTo>
                    <a:pt x="2283" y="3663"/>
                    <a:pt x="2306" y="3692"/>
                    <a:pt x="2329" y="3692"/>
                  </a:cubicBezTo>
                  <a:cubicBezTo>
                    <a:pt x="2352" y="3692"/>
                    <a:pt x="2375" y="3663"/>
                    <a:pt x="2375" y="3606"/>
                  </a:cubicBezTo>
                  <a:cubicBezTo>
                    <a:pt x="2466" y="3515"/>
                    <a:pt x="2557" y="3333"/>
                    <a:pt x="2671" y="3150"/>
                  </a:cubicBezTo>
                  <a:cubicBezTo>
                    <a:pt x="2671" y="3176"/>
                    <a:pt x="2686" y="3187"/>
                    <a:pt x="2705" y="3187"/>
                  </a:cubicBezTo>
                  <a:cubicBezTo>
                    <a:pt x="2753" y="3187"/>
                    <a:pt x="2828" y="3117"/>
                    <a:pt x="2763" y="3036"/>
                  </a:cubicBezTo>
                  <a:cubicBezTo>
                    <a:pt x="2763" y="3036"/>
                    <a:pt x="2763" y="2944"/>
                    <a:pt x="2671" y="2853"/>
                  </a:cubicBezTo>
                  <a:lnTo>
                    <a:pt x="3333" y="2853"/>
                  </a:lnTo>
                  <a:cubicBezTo>
                    <a:pt x="3425" y="2853"/>
                    <a:pt x="3425" y="2762"/>
                    <a:pt x="3333" y="2762"/>
                  </a:cubicBezTo>
                  <a:cubicBezTo>
                    <a:pt x="3037" y="2762"/>
                    <a:pt x="2854" y="2671"/>
                    <a:pt x="2557" y="2671"/>
                  </a:cubicBezTo>
                  <a:cubicBezTo>
                    <a:pt x="2466" y="2374"/>
                    <a:pt x="2283" y="2191"/>
                    <a:pt x="2101" y="1895"/>
                  </a:cubicBezTo>
                  <a:lnTo>
                    <a:pt x="2101" y="1895"/>
                  </a:lnTo>
                  <a:cubicBezTo>
                    <a:pt x="2557" y="2009"/>
                    <a:pt x="3037" y="2191"/>
                    <a:pt x="3607" y="2283"/>
                  </a:cubicBezTo>
                  <a:cubicBezTo>
                    <a:pt x="3698" y="2283"/>
                    <a:pt x="3698" y="2191"/>
                    <a:pt x="3607" y="2100"/>
                  </a:cubicBezTo>
                  <a:cubicBezTo>
                    <a:pt x="3128" y="2009"/>
                    <a:pt x="2763" y="1803"/>
                    <a:pt x="2283" y="1712"/>
                  </a:cubicBezTo>
                  <a:cubicBezTo>
                    <a:pt x="2466" y="1529"/>
                    <a:pt x="2763" y="1324"/>
                    <a:pt x="2945" y="1141"/>
                  </a:cubicBezTo>
                  <a:cubicBezTo>
                    <a:pt x="2945" y="1141"/>
                    <a:pt x="2945" y="1233"/>
                    <a:pt x="3037" y="1233"/>
                  </a:cubicBezTo>
                  <a:cubicBezTo>
                    <a:pt x="3242" y="1324"/>
                    <a:pt x="3516" y="1438"/>
                    <a:pt x="3698" y="1438"/>
                  </a:cubicBezTo>
                  <a:cubicBezTo>
                    <a:pt x="3813" y="1438"/>
                    <a:pt x="3904" y="1324"/>
                    <a:pt x="3813" y="1324"/>
                  </a:cubicBezTo>
                  <a:cubicBezTo>
                    <a:pt x="3516" y="1233"/>
                    <a:pt x="3242" y="1141"/>
                    <a:pt x="3037" y="1141"/>
                  </a:cubicBezTo>
                  <a:cubicBezTo>
                    <a:pt x="3242" y="959"/>
                    <a:pt x="3425" y="753"/>
                    <a:pt x="3607" y="571"/>
                  </a:cubicBezTo>
                  <a:lnTo>
                    <a:pt x="3516" y="479"/>
                  </a:lnTo>
                  <a:cubicBezTo>
                    <a:pt x="3333" y="662"/>
                    <a:pt x="3242" y="753"/>
                    <a:pt x="3037" y="867"/>
                  </a:cubicBezTo>
                  <a:lnTo>
                    <a:pt x="3037" y="571"/>
                  </a:lnTo>
                  <a:lnTo>
                    <a:pt x="3037" y="91"/>
                  </a:lnTo>
                  <a:cubicBezTo>
                    <a:pt x="3037" y="46"/>
                    <a:pt x="3014" y="23"/>
                    <a:pt x="2991" y="23"/>
                  </a:cubicBezTo>
                  <a:cubicBezTo>
                    <a:pt x="2968" y="23"/>
                    <a:pt x="2945" y="46"/>
                    <a:pt x="2945" y="91"/>
                  </a:cubicBezTo>
                  <a:lnTo>
                    <a:pt x="2945" y="571"/>
                  </a:lnTo>
                  <a:cubicBezTo>
                    <a:pt x="2945" y="662"/>
                    <a:pt x="2854" y="867"/>
                    <a:pt x="2854" y="959"/>
                  </a:cubicBezTo>
                  <a:cubicBezTo>
                    <a:pt x="2671" y="1141"/>
                    <a:pt x="2466" y="1233"/>
                    <a:pt x="2192" y="1438"/>
                  </a:cubicBezTo>
                  <a:cubicBezTo>
                    <a:pt x="2283" y="959"/>
                    <a:pt x="2283" y="479"/>
                    <a:pt x="2375" y="91"/>
                  </a:cubicBezTo>
                  <a:cubicBezTo>
                    <a:pt x="2375" y="0"/>
                    <a:pt x="2283" y="0"/>
                    <a:pt x="21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34"/>
            <p:cNvSpPr/>
            <p:nvPr/>
          </p:nvSpPr>
          <p:spPr>
            <a:xfrm>
              <a:off x="3847558" y="4295188"/>
              <a:ext cx="7252" cy="22778"/>
            </a:xfrm>
            <a:custGeom>
              <a:rect b="b" l="l" r="r" t="t"/>
              <a:pathLst>
                <a:path extrusionOk="0" h="936" w="298">
                  <a:moveTo>
                    <a:pt x="206" y="0"/>
                  </a:moveTo>
                  <a:cubicBezTo>
                    <a:pt x="115" y="297"/>
                    <a:pt x="1" y="571"/>
                    <a:pt x="115" y="867"/>
                  </a:cubicBezTo>
                  <a:cubicBezTo>
                    <a:pt x="115" y="913"/>
                    <a:pt x="138" y="936"/>
                    <a:pt x="161" y="936"/>
                  </a:cubicBezTo>
                  <a:cubicBezTo>
                    <a:pt x="184" y="936"/>
                    <a:pt x="206" y="913"/>
                    <a:pt x="206" y="867"/>
                  </a:cubicBezTo>
                  <a:cubicBezTo>
                    <a:pt x="206" y="571"/>
                    <a:pt x="206" y="297"/>
                    <a:pt x="2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34"/>
            <p:cNvSpPr/>
            <p:nvPr/>
          </p:nvSpPr>
          <p:spPr>
            <a:xfrm>
              <a:off x="1723041" y="710407"/>
              <a:ext cx="16669" cy="13920"/>
            </a:xfrm>
            <a:custGeom>
              <a:rect b="b" l="l" r="r" t="t"/>
              <a:pathLst>
                <a:path extrusionOk="0" h="572" w="685">
                  <a:moveTo>
                    <a:pt x="297" y="1"/>
                  </a:moveTo>
                  <a:cubicBezTo>
                    <a:pt x="0" y="1"/>
                    <a:pt x="0" y="571"/>
                    <a:pt x="297" y="571"/>
                  </a:cubicBezTo>
                  <a:cubicBezTo>
                    <a:pt x="685" y="571"/>
                    <a:pt x="685" y="1"/>
                    <a:pt x="2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34"/>
            <p:cNvSpPr/>
            <p:nvPr/>
          </p:nvSpPr>
          <p:spPr>
            <a:xfrm>
              <a:off x="2526189" y="543791"/>
              <a:ext cx="18908" cy="13895"/>
            </a:xfrm>
            <a:custGeom>
              <a:rect b="b" l="l" r="r" t="t"/>
              <a:pathLst>
                <a:path extrusionOk="0" h="571" w="777">
                  <a:moveTo>
                    <a:pt x="389" y="0"/>
                  </a:moveTo>
                  <a:cubicBezTo>
                    <a:pt x="1" y="0"/>
                    <a:pt x="1" y="571"/>
                    <a:pt x="389" y="571"/>
                  </a:cubicBezTo>
                  <a:cubicBezTo>
                    <a:pt x="777" y="571"/>
                    <a:pt x="777" y="0"/>
                    <a:pt x="3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34"/>
            <p:cNvSpPr/>
            <p:nvPr/>
          </p:nvSpPr>
          <p:spPr>
            <a:xfrm>
              <a:off x="2822798" y="1133650"/>
              <a:ext cx="20563" cy="18908"/>
            </a:xfrm>
            <a:custGeom>
              <a:rect b="b" l="l" r="r" t="t"/>
              <a:pathLst>
                <a:path extrusionOk="0" h="777" w="845">
                  <a:moveTo>
                    <a:pt x="365" y="1"/>
                  </a:moveTo>
                  <a:cubicBezTo>
                    <a:pt x="0" y="1"/>
                    <a:pt x="0" y="777"/>
                    <a:pt x="365" y="777"/>
                  </a:cubicBezTo>
                  <a:cubicBezTo>
                    <a:pt x="845" y="777"/>
                    <a:pt x="845" y="1"/>
                    <a:pt x="3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34"/>
            <p:cNvSpPr/>
            <p:nvPr/>
          </p:nvSpPr>
          <p:spPr>
            <a:xfrm>
              <a:off x="3739247" y="865391"/>
              <a:ext cx="32025" cy="30346"/>
            </a:xfrm>
            <a:custGeom>
              <a:rect b="b" l="l" r="r" t="t"/>
              <a:pathLst>
                <a:path extrusionOk="0" h="1247" w="1316">
                  <a:moveTo>
                    <a:pt x="366" y="0"/>
                  </a:moveTo>
                  <a:cubicBezTo>
                    <a:pt x="184" y="0"/>
                    <a:pt x="1" y="183"/>
                    <a:pt x="1" y="388"/>
                  </a:cubicBezTo>
                  <a:cubicBezTo>
                    <a:pt x="1" y="571"/>
                    <a:pt x="1" y="662"/>
                    <a:pt x="92" y="867"/>
                  </a:cubicBezTo>
                  <a:cubicBezTo>
                    <a:pt x="184" y="1050"/>
                    <a:pt x="457" y="1141"/>
                    <a:pt x="663" y="1233"/>
                  </a:cubicBezTo>
                  <a:cubicBezTo>
                    <a:pt x="692" y="1242"/>
                    <a:pt x="723" y="1247"/>
                    <a:pt x="754" y="1247"/>
                  </a:cubicBezTo>
                  <a:cubicBezTo>
                    <a:pt x="1014" y="1247"/>
                    <a:pt x="1315" y="927"/>
                    <a:pt x="1234" y="662"/>
                  </a:cubicBezTo>
                  <a:cubicBezTo>
                    <a:pt x="1142" y="479"/>
                    <a:pt x="1142" y="297"/>
                    <a:pt x="937" y="183"/>
                  </a:cubicBezTo>
                  <a:cubicBezTo>
                    <a:pt x="846" y="0"/>
                    <a:pt x="663" y="0"/>
                    <a:pt x="3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34"/>
            <p:cNvSpPr/>
            <p:nvPr/>
          </p:nvSpPr>
          <p:spPr>
            <a:xfrm>
              <a:off x="3489311" y="1969576"/>
              <a:ext cx="18349" cy="13920"/>
            </a:xfrm>
            <a:custGeom>
              <a:rect b="b" l="l" r="r" t="t"/>
              <a:pathLst>
                <a:path extrusionOk="0" h="572" w="754">
                  <a:moveTo>
                    <a:pt x="366" y="1"/>
                  </a:moveTo>
                  <a:cubicBezTo>
                    <a:pt x="1" y="1"/>
                    <a:pt x="1" y="571"/>
                    <a:pt x="366" y="571"/>
                  </a:cubicBezTo>
                  <a:cubicBezTo>
                    <a:pt x="754" y="571"/>
                    <a:pt x="754" y="1"/>
                    <a:pt x="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34"/>
            <p:cNvSpPr/>
            <p:nvPr/>
          </p:nvSpPr>
          <p:spPr>
            <a:xfrm>
              <a:off x="3919782" y="2394474"/>
              <a:ext cx="38887" cy="33363"/>
            </a:xfrm>
            <a:custGeom>
              <a:rect b="b" l="l" r="r" t="t"/>
              <a:pathLst>
                <a:path extrusionOk="0" h="1371" w="1598">
                  <a:moveTo>
                    <a:pt x="849" y="1"/>
                  </a:moveTo>
                  <a:cubicBezTo>
                    <a:pt x="787" y="1"/>
                    <a:pt x="724" y="8"/>
                    <a:pt x="662" y="24"/>
                  </a:cubicBezTo>
                  <a:cubicBezTo>
                    <a:pt x="365" y="115"/>
                    <a:pt x="0" y="503"/>
                    <a:pt x="183" y="800"/>
                  </a:cubicBezTo>
                  <a:cubicBezTo>
                    <a:pt x="274" y="1074"/>
                    <a:pt x="457" y="1371"/>
                    <a:pt x="845" y="1371"/>
                  </a:cubicBezTo>
                  <a:cubicBezTo>
                    <a:pt x="1233" y="1371"/>
                    <a:pt x="1598" y="982"/>
                    <a:pt x="1507" y="503"/>
                  </a:cubicBezTo>
                  <a:cubicBezTo>
                    <a:pt x="1431" y="181"/>
                    <a:pt x="1151" y="1"/>
                    <a:pt x="8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34"/>
            <p:cNvSpPr/>
            <p:nvPr/>
          </p:nvSpPr>
          <p:spPr>
            <a:xfrm>
              <a:off x="2986640" y="3049890"/>
              <a:ext cx="25576" cy="18908"/>
            </a:xfrm>
            <a:custGeom>
              <a:rect b="b" l="l" r="r" t="t"/>
              <a:pathLst>
                <a:path extrusionOk="0" h="777" w="1051">
                  <a:moveTo>
                    <a:pt x="480" y="1"/>
                  </a:moveTo>
                  <a:cubicBezTo>
                    <a:pt x="1" y="1"/>
                    <a:pt x="1" y="777"/>
                    <a:pt x="480" y="777"/>
                  </a:cubicBezTo>
                  <a:cubicBezTo>
                    <a:pt x="1051" y="777"/>
                    <a:pt x="1051" y="1"/>
                    <a:pt x="4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34"/>
            <p:cNvSpPr/>
            <p:nvPr/>
          </p:nvSpPr>
          <p:spPr>
            <a:xfrm>
              <a:off x="3452542" y="3217892"/>
              <a:ext cx="28715" cy="25600"/>
            </a:xfrm>
            <a:custGeom>
              <a:rect b="b" l="l" r="r" t="t"/>
              <a:pathLst>
                <a:path extrusionOk="0" h="1052" w="1180">
                  <a:moveTo>
                    <a:pt x="765" y="1"/>
                  </a:moveTo>
                  <a:cubicBezTo>
                    <a:pt x="701" y="1"/>
                    <a:pt x="629" y="18"/>
                    <a:pt x="553" y="59"/>
                  </a:cubicBezTo>
                  <a:cubicBezTo>
                    <a:pt x="462" y="150"/>
                    <a:pt x="370" y="150"/>
                    <a:pt x="256" y="241"/>
                  </a:cubicBezTo>
                  <a:cubicBezTo>
                    <a:pt x="165" y="332"/>
                    <a:pt x="165" y="424"/>
                    <a:pt x="74" y="515"/>
                  </a:cubicBezTo>
                  <a:cubicBezTo>
                    <a:pt x="0" y="754"/>
                    <a:pt x="163" y="1052"/>
                    <a:pt x="384" y="1052"/>
                  </a:cubicBezTo>
                  <a:cubicBezTo>
                    <a:pt x="438" y="1052"/>
                    <a:pt x="495" y="1034"/>
                    <a:pt x="553" y="994"/>
                  </a:cubicBezTo>
                  <a:cubicBezTo>
                    <a:pt x="644" y="903"/>
                    <a:pt x="736" y="903"/>
                    <a:pt x="827" y="812"/>
                  </a:cubicBezTo>
                  <a:cubicBezTo>
                    <a:pt x="941" y="720"/>
                    <a:pt x="1032" y="629"/>
                    <a:pt x="1032" y="515"/>
                  </a:cubicBezTo>
                  <a:cubicBezTo>
                    <a:pt x="1179" y="295"/>
                    <a:pt x="1031" y="1"/>
                    <a:pt x="7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34"/>
            <p:cNvSpPr/>
            <p:nvPr/>
          </p:nvSpPr>
          <p:spPr>
            <a:xfrm>
              <a:off x="3873109" y="3513138"/>
              <a:ext cx="46699" cy="36673"/>
            </a:xfrm>
            <a:custGeom>
              <a:rect b="b" l="l" r="r" t="t"/>
              <a:pathLst>
                <a:path extrusionOk="0" h="1507" w="1919">
                  <a:moveTo>
                    <a:pt x="960" y="0"/>
                  </a:moveTo>
                  <a:cubicBezTo>
                    <a:pt x="1" y="0"/>
                    <a:pt x="1" y="1507"/>
                    <a:pt x="960" y="1507"/>
                  </a:cubicBezTo>
                  <a:cubicBezTo>
                    <a:pt x="1918" y="1507"/>
                    <a:pt x="1918" y="0"/>
                    <a:pt x="9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34"/>
            <p:cNvSpPr/>
            <p:nvPr/>
          </p:nvSpPr>
          <p:spPr>
            <a:xfrm>
              <a:off x="3799255" y="3733070"/>
              <a:ext cx="27791" cy="22802"/>
            </a:xfrm>
            <a:custGeom>
              <a:rect b="b" l="l" r="r" t="t"/>
              <a:pathLst>
                <a:path extrusionOk="0" h="937" w="1142">
                  <a:moveTo>
                    <a:pt x="571" y="1"/>
                  </a:moveTo>
                  <a:cubicBezTo>
                    <a:pt x="0" y="1"/>
                    <a:pt x="0" y="937"/>
                    <a:pt x="571" y="937"/>
                  </a:cubicBezTo>
                  <a:cubicBezTo>
                    <a:pt x="1141" y="937"/>
                    <a:pt x="1141"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34"/>
            <p:cNvSpPr/>
            <p:nvPr/>
          </p:nvSpPr>
          <p:spPr>
            <a:xfrm>
              <a:off x="3345447" y="4188532"/>
              <a:ext cx="46699" cy="37233"/>
            </a:xfrm>
            <a:custGeom>
              <a:rect b="b" l="l" r="r" t="t"/>
              <a:pathLst>
                <a:path extrusionOk="0" h="1530" w="1919">
                  <a:moveTo>
                    <a:pt x="959" y="1"/>
                  </a:moveTo>
                  <a:cubicBezTo>
                    <a:pt x="1" y="1"/>
                    <a:pt x="1" y="1530"/>
                    <a:pt x="959" y="1530"/>
                  </a:cubicBezTo>
                  <a:cubicBezTo>
                    <a:pt x="1918" y="1530"/>
                    <a:pt x="1918"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34"/>
            <p:cNvSpPr/>
            <p:nvPr/>
          </p:nvSpPr>
          <p:spPr>
            <a:xfrm>
              <a:off x="3647337" y="4486163"/>
              <a:ext cx="29178" cy="26939"/>
            </a:xfrm>
            <a:custGeom>
              <a:rect b="b" l="l" r="r" t="t"/>
              <a:pathLst>
                <a:path extrusionOk="0" h="1107" w="1199">
                  <a:moveTo>
                    <a:pt x="376" y="1"/>
                  </a:moveTo>
                  <a:cubicBezTo>
                    <a:pt x="154" y="1"/>
                    <a:pt x="0" y="287"/>
                    <a:pt x="149" y="529"/>
                  </a:cubicBezTo>
                  <a:cubicBezTo>
                    <a:pt x="240" y="620"/>
                    <a:pt x="354" y="803"/>
                    <a:pt x="445" y="894"/>
                  </a:cubicBezTo>
                  <a:cubicBezTo>
                    <a:pt x="503" y="1023"/>
                    <a:pt x="631" y="1107"/>
                    <a:pt x="770" y="1107"/>
                  </a:cubicBezTo>
                  <a:cubicBezTo>
                    <a:pt x="853" y="1107"/>
                    <a:pt x="939" y="1077"/>
                    <a:pt x="1016" y="1008"/>
                  </a:cubicBezTo>
                  <a:cubicBezTo>
                    <a:pt x="1199" y="803"/>
                    <a:pt x="1199" y="529"/>
                    <a:pt x="925" y="323"/>
                  </a:cubicBezTo>
                  <a:cubicBezTo>
                    <a:pt x="811" y="232"/>
                    <a:pt x="628" y="141"/>
                    <a:pt x="537" y="50"/>
                  </a:cubicBezTo>
                  <a:cubicBezTo>
                    <a:pt x="482" y="16"/>
                    <a:pt x="427" y="1"/>
                    <a:pt x="37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34"/>
            <p:cNvSpPr/>
            <p:nvPr/>
          </p:nvSpPr>
          <p:spPr>
            <a:xfrm>
              <a:off x="778803" y="4330181"/>
              <a:ext cx="35018" cy="37792"/>
            </a:xfrm>
            <a:custGeom>
              <a:rect b="b" l="l" r="r" t="t"/>
              <a:pathLst>
                <a:path extrusionOk="0" h="1553" w="1439">
                  <a:moveTo>
                    <a:pt x="685" y="0"/>
                  </a:moveTo>
                  <a:cubicBezTo>
                    <a:pt x="297" y="0"/>
                    <a:pt x="0" y="274"/>
                    <a:pt x="0" y="662"/>
                  </a:cubicBezTo>
                  <a:cubicBezTo>
                    <a:pt x="0" y="936"/>
                    <a:pt x="0" y="1233"/>
                    <a:pt x="297" y="1415"/>
                  </a:cubicBezTo>
                  <a:cubicBezTo>
                    <a:pt x="434" y="1506"/>
                    <a:pt x="576" y="1552"/>
                    <a:pt x="719" y="1552"/>
                  </a:cubicBezTo>
                  <a:cubicBezTo>
                    <a:pt x="862" y="1552"/>
                    <a:pt x="1004" y="1506"/>
                    <a:pt x="1141" y="1415"/>
                  </a:cubicBezTo>
                  <a:cubicBezTo>
                    <a:pt x="1347" y="1233"/>
                    <a:pt x="1347" y="936"/>
                    <a:pt x="1438" y="662"/>
                  </a:cubicBezTo>
                  <a:cubicBezTo>
                    <a:pt x="1438" y="274"/>
                    <a:pt x="1050" y="0"/>
                    <a:pt x="6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34"/>
            <p:cNvSpPr/>
            <p:nvPr/>
          </p:nvSpPr>
          <p:spPr>
            <a:xfrm>
              <a:off x="619390" y="4061337"/>
              <a:ext cx="18349" cy="13920"/>
            </a:xfrm>
            <a:custGeom>
              <a:rect b="b" l="l" r="r" t="t"/>
              <a:pathLst>
                <a:path extrusionOk="0" h="572" w="754">
                  <a:moveTo>
                    <a:pt x="388" y="1"/>
                  </a:moveTo>
                  <a:cubicBezTo>
                    <a:pt x="0" y="1"/>
                    <a:pt x="0" y="571"/>
                    <a:pt x="388" y="571"/>
                  </a:cubicBezTo>
                  <a:cubicBezTo>
                    <a:pt x="753" y="571"/>
                    <a:pt x="753"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34"/>
            <p:cNvSpPr/>
            <p:nvPr/>
          </p:nvSpPr>
          <p:spPr>
            <a:xfrm>
              <a:off x="7083213" y="3451622"/>
              <a:ext cx="16134" cy="22096"/>
            </a:xfrm>
            <a:custGeom>
              <a:rect b="b" l="l" r="r" t="t"/>
              <a:pathLst>
                <a:path extrusionOk="0" h="908" w="663">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34"/>
            <p:cNvSpPr/>
            <p:nvPr/>
          </p:nvSpPr>
          <p:spPr>
            <a:xfrm>
              <a:off x="399433" y="2723861"/>
              <a:ext cx="32244" cy="23362"/>
            </a:xfrm>
            <a:custGeom>
              <a:rect b="b" l="l" r="r" t="t"/>
              <a:pathLst>
                <a:path extrusionOk="0" h="960" w="1325">
                  <a:moveTo>
                    <a:pt x="662" y="0"/>
                  </a:moveTo>
                  <a:cubicBezTo>
                    <a:pt x="0" y="0"/>
                    <a:pt x="0" y="959"/>
                    <a:pt x="662" y="959"/>
                  </a:cubicBezTo>
                  <a:cubicBezTo>
                    <a:pt x="1324" y="959"/>
                    <a:pt x="1324"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34"/>
            <p:cNvSpPr/>
            <p:nvPr/>
          </p:nvSpPr>
          <p:spPr>
            <a:xfrm>
              <a:off x="776564" y="3022124"/>
              <a:ext cx="27815" cy="18908"/>
            </a:xfrm>
            <a:custGeom>
              <a:rect b="b" l="l" r="r" t="t"/>
              <a:pathLst>
                <a:path extrusionOk="0" h="777" w="1143">
                  <a:moveTo>
                    <a:pt x="663" y="1"/>
                  </a:moveTo>
                  <a:cubicBezTo>
                    <a:pt x="571" y="115"/>
                    <a:pt x="480" y="115"/>
                    <a:pt x="298" y="115"/>
                  </a:cubicBezTo>
                  <a:cubicBezTo>
                    <a:pt x="1" y="115"/>
                    <a:pt x="1" y="685"/>
                    <a:pt x="298" y="685"/>
                  </a:cubicBezTo>
                  <a:cubicBezTo>
                    <a:pt x="480" y="685"/>
                    <a:pt x="571" y="685"/>
                    <a:pt x="663" y="777"/>
                  </a:cubicBezTo>
                  <a:cubicBezTo>
                    <a:pt x="959" y="777"/>
                    <a:pt x="1142" y="685"/>
                    <a:pt x="1142" y="389"/>
                  </a:cubicBezTo>
                  <a:cubicBezTo>
                    <a:pt x="1142" y="115"/>
                    <a:pt x="959"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34"/>
            <p:cNvSpPr/>
            <p:nvPr/>
          </p:nvSpPr>
          <p:spPr>
            <a:xfrm>
              <a:off x="410238" y="1729374"/>
              <a:ext cx="44752" cy="36113"/>
            </a:xfrm>
            <a:custGeom>
              <a:rect b="b" l="l" r="r" t="t"/>
              <a:pathLst>
                <a:path extrusionOk="0" h="1484" w="1839">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34"/>
            <p:cNvSpPr/>
            <p:nvPr/>
          </p:nvSpPr>
          <p:spPr>
            <a:xfrm>
              <a:off x="6923800" y="1551784"/>
              <a:ext cx="27791" cy="16110"/>
            </a:xfrm>
            <a:custGeom>
              <a:rect b="b" l="l" r="r" t="t"/>
              <a:pathLst>
                <a:path extrusionOk="0" h="662" w="1142">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34"/>
            <p:cNvSpPr/>
            <p:nvPr/>
          </p:nvSpPr>
          <p:spPr>
            <a:xfrm>
              <a:off x="549964" y="803169"/>
              <a:ext cx="39447" cy="32244"/>
            </a:xfrm>
            <a:custGeom>
              <a:rect b="b" l="l" r="r" t="t"/>
              <a:pathLst>
                <a:path extrusionOk="0" h="1325" w="1621">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34"/>
            <p:cNvSpPr/>
            <p:nvPr/>
          </p:nvSpPr>
          <p:spPr>
            <a:xfrm>
              <a:off x="7136529" y="599322"/>
              <a:ext cx="18349" cy="13920"/>
            </a:xfrm>
            <a:custGeom>
              <a:rect b="b" l="l" r="r" t="t"/>
              <a:pathLst>
                <a:path extrusionOk="0" h="572" w="754">
                  <a:moveTo>
                    <a:pt x="389" y="1"/>
                  </a:moveTo>
                  <a:cubicBezTo>
                    <a:pt x="1" y="1"/>
                    <a:pt x="1" y="571"/>
                    <a:pt x="389" y="571"/>
                  </a:cubicBezTo>
                  <a:cubicBezTo>
                    <a:pt x="754" y="571"/>
                    <a:pt x="754" y="1"/>
                    <a:pt x="3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34"/>
            <p:cNvSpPr/>
            <p:nvPr/>
          </p:nvSpPr>
          <p:spPr>
            <a:xfrm>
              <a:off x="6803273" y="1006456"/>
              <a:ext cx="27791" cy="13920"/>
            </a:xfrm>
            <a:custGeom>
              <a:rect b="b" l="l" r="r" t="t"/>
              <a:pathLst>
                <a:path extrusionOk="0" h="572" w="1142">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34"/>
            <p:cNvSpPr/>
            <p:nvPr/>
          </p:nvSpPr>
          <p:spPr>
            <a:xfrm>
              <a:off x="3954214" y="1256538"/>
              <a:ext cx="16134" cy="23775"/>
            </a:xfrm>
            <a:custGeom>
              <a:rect b="b" l="l" r="r" t="t"/>
              <a:pathLst>
                <a:path extrusionOk="0" h="977" w="663">
                  <a:moveTo>
                    <a:pt x="297" y="1"/>
                  </a:moveTo>
                  <a:cubicBezTo>
                    <a:pt x="143" y="1"/>
                    <a:pt x="0" y="98"/>
                    <a:pt x="0" y="292"/>
                  </a:cubicBezTo>
                  <a:lnTo>
                    <a:pt x="0" y="771"/>
                  </a:lnTo>
                  <a:cubicBezTo>
                    <a:pt x="92" y="908"/>
                    <a:pt x="212" y="977"/>
                    <a:pt x="320" y="977"/>
                  </a:cubicBezTo>
                  <a:cubicBezTo>
                    <a:pt x="428" y="977"/>
                    <a:pt x="525" y="908"/>
                    <a:pt x="571" y="771"/>
                  </a:cubicBezTo>
                  <a:cubicBezTo>
                    <a:pt x="662" y="566"/>
                    <a:pt x="662" y="474"/>
                    <a:pt x="662" y="292"/>
                  </a:cubicBezTo>
                  <a:cubicBezTo>
                    <a:pt x="617" y="98"/>
                    <a:pt x="451" y="1"/>
                    <a:pt x="2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34"/>
            <p:cNvSpPr/>
            <p:nvPr/>
          </p:nvSpPr>
          <p:spPr>
            <a:xfrm>
              <a:off x="1260351" y="1071452"/>
              <a:ext cx="16134" cy="13895"/>
            </a:xfrm>
            <a:custGeom>
              <a:rect b="b" l="l" r="r" t="t"/>
              <a:pathLst>
                <a:path extrusionOk="0" h="571" w="663">
                  <a:moveTo>
                    <a:pt x="297" y="0"/>
                  </a:moveTo>
                  <a:cubicBezTo>
                    <a:pt x="1" y="0"/>
                    <a:pt x="1" y="571"/>
                    <a:pt x="297" y="571"/>
                  </a:cubicBezTo>
                  <a:cubicBezTo>
                    <a:pt x="663" y="571"/>
                    <a:pt x="663" y="0"/>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34"/>
            <p:cNvSpPr/>
            <p:nvPr/>
          </p:nvSpPr>
          <p:spPr>
            <a:xfrm>
              <a:off x="1327562" y="1553000"/>
              <a:ext cx="23362" cy="13920"/>
            </a:xfrm>
            <a:custGeom>
              <a:rect b="b" l="l" r="r" t="t"/>
              <a:pathLst>
                <a:path extrusionOk="0" h="572" w="96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34"/>
            <p:cNvSpPr/>
            <p:nvPr/>
          </p:nvSpPr>
          <p:spPr>
            <a:xfrm>
              <a:off x="2656158" y="1543559"/>
              <a:ext cx="18349" cy="13920"/>
            </a:xfrm>
            <a:custGeom>
              <a:rect b="b" l="l" r="r" t="t"/>
              <a:pathLst>
                <a:path extrusionOk="0" h="572" w="754">
                  <a:moveTo>
                    <a:pt x="366" y="1"/>
                  </a:moveTo>
                  <a:cubicBezTo>
                    <a:pt x="1" y="1"/>
                    <a:pt x="1" y="571"/>
                    <a:pt x="366" y="571"/>
                  </a:cubicBezTo>
                  <a:cubicBezTo>
                    <a:pt x="754" y="571"/>
                    <a:pt x="754" y="1"/>
                    <a:pt x="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34"/>
            <p:cNvSpPr/>
            <p:nvPr/>
          </p:nvSpPr>
          <p:spPr>
            <a:xfrm>
              <a:off x="1966309" y="1573563"/>
              <a:ext cx="11681" cy="9466"/>
            </a:xfrm>
            <a:custGeom>
              <a:rect b="b" l="l" r="r" t="t"/>
              <a:pathLst>
                <a:path extrusionOk="0" h="389" w="480">
                  <a:moveTo>
                    <a:pt x="183" y="0"/>
                  </a:moveTo>
                  <a:cubicBezTo>
                    <a:pt x="1" y="0"/>
                    <a:pt x="1" y="388"/>
                    <a:pt x="183" y="388"/>
                  </a:cubicBezTo>
                  <a:cubicBezTo>
                    <a:pt x="480" y="388"/>
                    <a:pt x="480" y="0"/>
                    <a:pt x="1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34"/>
            <p:cNvSpPr/>
            <p:nvPr/>
          </p:nvSpPr>
          <p:spPr>
            <a:xfrm>
              <a:off x="26050" y="4449734"/>
              <a:ext cx="30151" cy="25795"/>
            </a:xfrm>
            <a:custGeom>
              <a:rect b="b" l="l" r="r" t="t"/>
              <a:pathLst>
                <a:path extrusionOk="0" h="1060" w="1239">
                  <a:moveTo>
                    <a:pt x="774" y="0"/>
                  </a:moveTo>
                  <a:cubicBezTo>
                    <a:pt x="745" y="0"/>
                    <a:pt x="716" y="6"/>
                    <a:pt x="691" y="17"/>
                  </a:cubicBezTo>
                  <a:cubicBezTo>
                    <a:pt x="508" y="223"/>
                    <a:pt x="325" y="314"/>
                    <a:pt x="234" y="405"/>
                  </a:cubicBezTo>
                  <a:cubicBezTo>
                    <a:pt x="0" y="711"/>
                    <a:pt x="192" y="1059"/>
                    <a:pt x="462" y="1059"/>
                  </a:cubicBezTo>
                  <a:cubicBezTo>
                    <a:pt x="535" y="1059"/>
                    <a:pt x="613" y="1034"/>
                    <a:pt x="691" y="976"/>
                  </a:cubicBezTo>
                  <a:cubicBezTo>
                    <a:pt x="896" y="793"/>
                    <a:pt x="987" y="588"/>
                    <a:pt x="1079" y="497"/>
                  </a:cubicBezTo>
                  <a:cubicBezTo>
                    <a:pt x="1238" y="257"/>
                    <a:pt x="979" y="0"/>
                    <a:pt x="7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34"/>
            <p:cNvSpPr/>
            <p:nvPr/>
          </p:nvSpPr>
          <p:spPr>
            <a:xfrm>
              <a:off x="2081848" y="516002"/>
              <a:ext cx="18908" cy="13920"/>
            </a:xfrm>
            <a:custGeom>
              <a:rect b="b" l="l" r="r" t="t"/>
              <a:pathLst>
                <a:path extrusionOk="0" h="572" w="777">
                  <a:moveTo>
                    <a:pt x="388" y="1"/>
                  </a:moveTo>
                  <a:cubicBezTo>
                    <a:pt x="0" y="1"/>
                    <a:pt x="0" y="572"/>
                    <a:pt x="388" y="572"/>
                  </a:cubicBezTo>
                  <a:cubicBezTo>
                    <a:pt x="776" y="572"/>
                    <a:pt x="776"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34"/>
            <p:cNvSpPr/>
            <p:nvPr/>
          </p:nvSpPr>
          <p:spPr>
            <a:xfrm>
              <a:off x="6162287" y="652102"/>
              <a:ext cx="30029" cy="19468"/>
            </a:xfrm>
            <a:custGeom>
              <a:rect b="b" l="l" r="r" t="t"/>
              <a:pathLst>
                <a:path extrusionOk="0" h="800" w="1234">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34"/>
            <p:cNvSpPr/>
            <p:nvPr/>
          </p:nvSpPr>
          <p:spPr>
            <a:xfrm>
              <a:off x="5845140" y="1205850"/>
              <a:ext cx="27815" cy="22802"/>
            </a:xfrm>
            <a:custGeom>
              <a:rect b="b" l="l" r="r" t="t"/>
              <a:pathLst>
                <a:path extrusionOk="0" h="937" w="1143">
                  <a:moveTo>
                    <a:pt x="571" y="1"/>
                  </a:moveTo>
                  <a:cubicBezTo>
                    <a:pt x="1" y="1"/>
                    <a:pt x="1"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34"/>
            <p:cNvSpPr/>
            <p:nvPr/>
          </p:nvSpPr>
          <p:spPr>
            <a:xfrm>
              <a:off x="6011780" y="1511340"/>
              <a:ext cx="27791" cy="22802"/>
            </a:xfrm>
            <a:custGeom>
              <a:rect b="b" l="l" r="r" t="t"/>
              <a:pathLst>
                <a:path extrusionOk="0" h="937" w="1142">
                  <a:moveTo>
                    <a:pt x="571" y="1"/>
                  </a:moveTo>
                  <a:cubicBezTo>
                    <a:pt x="0" y="1"/>
                    <a:pt x="0"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34"/>
            <p:cNvSpPr/>
            <p:nvPr/>
          </p:nvSpPr>
          <p:spPr>
            <a:xfrm>
              <a:off x="5815160" y="2202454"/>
              <a:ext cx="39179" cy="35748"/>
            </a:xfrm>
            <a:custGeom>
              <a:rect b="b" l="l" r="r" t="t"/>
              <a:pathLst>
                <a:path extrusionOk="0" h="1469" w="161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34"/>
            <p:cNvSpPr/>
            <p:nvPr/>
          </p:nvSpPr>
          <p:spPr>
            <a:xfrm>
              <a:off x="6437798" y="1994567"/>
              <a:ext cx="27791" cy="18908"/>
            </a:xfrm>
            <a:custGeom>
              <a:rect b="b" l="l" r="r" t="t"/>
              <a:pathLst>
                <a:path extrusionOk="0" h="777" w="1142">
                  <a:moveTo>
                    <a:pt x="571" y="1"/>
                  </a:moveTo>
                  <a:cubicBezTo>
                    <a:pt x="0" y="1"/>
                    <a:pt x="0" y="777"/>
                    <a:pt x="571" y="777"/>
                  </a:cubicBezTo>
                  <a:cubicBezTo>
                    <a:pt x="1142" y="77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34"/>
            <p:cNvSpPr/>
            <p:nvPr/>
          </p:nvSpPr>
          <p:spPr>
            <a:xfrm>
              <a:off x="6465563" y="2989492"/>
              <a:ext cx="36697" cy="28642"/>
            </a:xfrm>
            <a:custGeom>
              <a:rect b="b" l="l" r="r" t="t"/>
              <a:pathLst>
                <a:path extrusionOk="0" h="1177" w="1508">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34"/>
            <p:cNvSpPr/>
            <p:nvPr/>
          </p:nvSpPr>
          <p:spPr>
            <a:xfrm>
              <a:off x="5807933" y="3057117"/>
              <a:ext cx="27791" cy="23362"/>
            </a:xfrm>
            <a:custGeom>
              <a:rect b="b" l="l" r="r" t="t"/>
              <a:pathLst>
                <a:path extrusionOk="0" h="960" w="1142">
                  <a:moveTo>
                    <a:pt x="571" y="1"/>
                  </a:moveTo>
                  <a:cubicBezTo>
                    <a:pt x="0" y="1"/>
                    <a:pt x="0" y="959"/>
                    <a:pt x="571" y="959"/>
                  </a:cubicBezTo>
                  <a:cubicBezTo>
                    <a:pt x="1142" y="959"/>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34"/>
            <p:cNvSpPr/>
            <p:nvPr/>
          </p:nvSpPr>
          <p:spPr>
            <a:xfrm>
              <a:off x="5935128" y="4001354"/>
              <a:ext cx="32804" cy="23362"/>
            </a:xfrm>
            <a:custGeom>
              <a:rect b="b" l="l" r="r" t="t"/>
              <a:pathLst>
                <a:path extrusionOk="0" h="960" w="1348">
                  <a:moveTo>
                    <a:pt x="685" y="0"/>
                  </a:moveTo>
                  <a:cubicBezTo>
                    <a:pt x="0" y="0"/>
                    <a:pt x="0" y="959"/>
                    <a:pt x="685" y="959"/>
                  </a:cubicBezTo>
                  <a:cubicBezTo>
                    <a:pt x="1347" y="959"/>
                    <a:pt x="1347" y="0"/>
                    <a:pt x="6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34"/>
            <p:cNvSpPr/>
            <p:nvPr/>
          </p:nvSpPr>
          <p:spPr>
            <a:xfrm>
              <a:off x="6361146" y="4332395"/>
              <a:ext cx="32244" cy="27791"/>
            </a:xfrm>
            <a:custGeom>
              <a:rect b="b" l="l" r="r" t="t"/>
              <a:pathLst>
                <a:path extrusionOk="0" h="1142" w="1325">
                  <a:moveTo>
                    <a:pt x="662" y="0"/>
                  </a:moveTo>
                  <a:cubicBezTo>
                    <a:pt x="0" y="0"/>
                    <a:pt x="0" y="1142"/>
                    <a:pt x="662" y="1142"/>
                  </a:cubicBezTo>
                  <a:cubicBezTo>
                    <a:pt x="1324" y="1142"/>
                    <a:pt x="1324"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34"/>
            <p:cNvSpPr/>
            <p:nvPr/>
          </p:nvSpPr>
          <p:spPr>
            <a:xfrm>
              <a:off x="4336358" y="1411376"/>
              <a:ext cx="27791" cy="18908"/>
            </a:xfrm>
            <a:custGeom>
              <a:rect b="b" l="l" r="r" t="t"/>
              <a:pathLst>
                <a:path extrusionOk="0" h="777" w="1142">
                  <a:moveTo>
                    <a:pt x="571" y="0"/>
                  </a:moveTo>
                  <a:cubicBezTo>
                    <a:pt x="0" y="0"/>
                    <a:pt x="0" y="776"/>
                    <a:pt x="571" y="776"/>
                  </a:cubicBezTo>
                  <a:cubicBezTo>
                    <a:pt x="1141" y="776"/>
                    <a:pt x="1141" y="0"/>
                    <a:pt x="5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34"/>
            <p:cNvSpPr/>
            <p:nvPr/>
          </p:nvSpPr>
          <p:spPr>
            <a:xfrm>
              <a:off x="4854578" y="881476"/>
              <a:ext cx="27791" cy="23362"/>
            </a:xfrm>
            <a:custGeom>
              <a:rect b="b" l="l" r="r" t="t"/>
              <a:pathLst>
                <a:path extrusionOk="0" h="960" w="1142">
                  <a:moveTo>
                    <a:pt x="571" y="1"/>
                  </a:moveTo>
                  <a:cubicBezTo>
                    <a:pt x="0" y="1"/>
                    <a:pt x="0" y="960"/>
                    <a:pt x="571" y="960"/>
                  </a:cubicBezTo>
                  <a:cubicBezTo>
                    <a:pt x="1141" y="960"/>
                    <a:pt x="1141"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34"/>
            <p:cNvSpPr/>
            <p:nvPr/>
          </p:nvSpPr>
          <p:spPr>
            <a:xfrm>
              <a:off x="4319689" y="633024"/>
              <a:ext cx="31830" cy="27718"/>
            </a:xfrm>
            <a:custGeom>
              <a:rect b="b" l="l" r="r" t="t"/>
              <a:pathLst>
                <a:path extrusionOk="0" h="1139" w="1308">
                  <a:moveTo>
                    <a:pt x="504" y="1"/>
                  </a:moveTo>
                  <a:cubicBezTo>
                    <a:pt x="395" y="1"/>
                    <a:pt x="289" y="52"/>
                    <a:pt x="206" y="145"/>
                  </a:cubicBezTo>
                  <a:cubicBezTo>
                    <a:pt x="0" y="328"/>
                    <a:pt x="0" y="602"/>
                    <a:pt x="297" y="807"/>
                  </a:cubicBezTo>
                  <a:lnTo>
                    <a:pt x="685" y="1081"/>
                  </a:lnTo>
                  <a:cubicBezTo>
                    <a:pt x="739" y="1121"/>
                    <a:pt x="796" y="1138"/>
                    <a:pt x="853" y="1138"/>
                  </a:cubicBezTo>
                  <a:cubicBezTo>
                    <a:pt x="1088" y="1138"/>
                    <a:pt x="1307" y="840"/>
                    <a:pt x="1142" y="602"/>
                  </a:cubicBezTo>
                  <a:cubicBezTo>
                    <a:pt x="1050" y="510"/>
                    <a:pt x="959" y="328"/>
                    <a:pt x="868" y="236"/>
                  </a:cubicBezTo>
                  <a:cubicBezTo>
                    <a:pt x="768" y="74"/>
                    <a:pt x="634" y="1"/>
                    <a:pt x="5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34"/>
            <p:cNvSpPr/>
            <p:nvPr/>
          </p:nvSpPr>
          <p:spPr>
            <a:xfrm>
              <a:off x="5054726" y="1590377"/>
              <a:ext cx="45360" cy="38255"/>
            </a:xfrm>
            <a:custGeom>
              <a:rect b="b" l="l" r="r" t="t"/>
              <a:pathLst>
                <a:path extrusionOk="0" h="1572" w="1864">
                  <a:moveTo>
                    <a:pt x="1163" y="1"/>
                  </a:moveTo>
                  <a:cubicBezTo>
                    <a:pt x="938" y="1"/>
                    <a:pt x="695" y="127"/>
                    <a:pt x="517" y="359"/>
                  </a:cubicBezTo>
                  <a:lnTo>
                    <a:pt x="243" y="747"/>
                  </a:lnTo>
                  <a:cubicBezTo>
                    <a:pt x="0" y="1121"/>
                    <a:pt x="339" y="1572"/>
                    <a:pt x="733" y="1572"/>
                  </a:cubicBezTo>
                  <a:cubicBezTo>
                    <a:pt x="820" y="1572"/>
                    <a:pt x="910" y="1550"/>
                    <a:pt x="997" y="1500"/>
                  </a:cubicBezTo>
                  <a:cubicBezTo>
                    <a:pt x="1088" y="1409"/>
                    <a:pt x="1293" y="1318"/>
                    <a:pt x="1385" y="1204"/>
                  </a:cubicBezTo>
                  <a:cubicBezTo>
                    <a:pt x="1750" y="930"/>
                    <a:pt x="1864" y="451"/>
                    <a:pt x="1567" y="177"/>
                  </a:cubicBezTo>
                  <a:cubicBezTo>
                    <a:pt x="1457" y="58"/>
                    <a:pt x="1314" y="1"/>
                    <a:pt x="11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34"/>
            <p:cNvSpPr/>
            <p:nvPr/>
          </p:nvSpPr>
          <p:spPr>
            <a:xfrm>
              <a:off x="4472435" y="2212309"/>
              <a:ext cx="13895" cy="9466"/>
            </a:xfrm>
            <a:custGeom>
              <a:rect b="b" l="l" r="r" t="t"/>
              <a:pathLst>
                <a:path extrusionOk="0" h="389" w="571">
                  <a:moveTo>
                    <a:pt x="297" y="0"/>
                  </a:moveTo>
                  <a:cubicBezTo>
                    <a:pt x="0" y="0"/>
                    <a:pt x="0" y="388"/>
                    <a:pt x="297" y="388"/>
                  </a:cubicBezTo>
                  <a:cubicBezTo>
                    <a:pt x="571" y="388"/>
                    <a:pt x="571" y="0"/>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34"/>
            <p:cNvSpPr/>
            <p:nvPr/>
          </p:nvSpPr>
          <p:spPr>
            <a:xfrm>
              <a:off x="5058425" y="2538897"/>
              <a:ext cx="27791" cy="22802"/>
            </a:xfrm>
            <a:custGeom>
              <a:rect b="b" l="l" r="r" t="t"/>
              <a:pathLst>
                <a:path extrusionOk="0" h="937" w="1142">
                  <a:moveTo>
                    <a:pt x="571" y="1"/>
                  </a:moveTo>
                  <a:cubicBezTo>
                    <a:pt x="0" y="1"/>
                    <a:pt x="0" y="936"/>
                    <a:pt x="571" y="936"/>
                  </a:cubicBezTo>
                  <a:cubicBezTo>
                    <a:pt x="1141" y="936"/>
                    <a:pt x="1141"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34"/>
            <p:cNvSpPr/>
            <p:nvPr/>
          </p:nvSpPr>
          <p:spPr>
            <a:xfrm>
              <a:off x="4486329" y="3080453"/>
              <a:ext cx="41662" cy="32244"/>
            </a:xfrm>
            <a:custGeom>
              <a:rect b="b" l="l" r="r" t="t"/>
              <a:pathLst>
                <a:path extrusionOk="0" h="1325" w="1712">
                  <a:moveTo>
                    <a:pt x="867" y="0"/>
                  </a:moveTo>
                  <a:cubicBezTo>
                    <a:pt x="0" y="0"/>
                    <a:pt x="0" y="1324"/>
                    <a:pt x="867" y="1324"/>
                  </a:cubicBezTo>
                  <a:cubicBezTo>
                    <a:pt x="1712" y="1324"/>
                    <a:pt x="1712" y="0"/>
                    <a:pt x="8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34"/>
            <p:cNvSpPr/>
            <p:nvPr/>
          </p:nvSpPr>
          <p:spPr>
            <a:xfrm>
              <a:off x="4495771" y="4404035"/>
              <a:ext cx="41662" cy="32244"/>
            </a:xfrm>
            <a:custGeom>
              <a:rect b="b" l="l" r="r" t="t"/>
              <a:pathLst>
                <a:path extrusionOk="0" h="1325" w="1712">
                  <a:moveTo>
                    <a:pt x="867" y="1"/>
                  </a:moveTo>
                  <a:cubicBezTo>
                    <a:pt x="0" y="1"/>
                    <a:pt x="0" y="1325"/>
                    <a:pt x="867" y="1325"/>
                  </a:cubicBezTo>
                  <a:cubicBezTo>
                    <a:pt x="1712" y="1325"/>
                    <a:pt x="1712" y="1"/>
                    <a:pt x="8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34"/>
            <p:cNvSpPr/>
            <p:nvPr/>
          </p:nvSpPr>
          <p:spPr>
            <a:xfrm>
              <a:off x="8665090" y="3517567"/>
              <a:ext cx="296619" cy="296084"/>
            </a:xfrm>
            <a:custGeom>
              <a:rect b="b" l="l" r="r" t="t"/>
              <a:pathLst>
                <a:path extrusionOk="0" h="12167" w="12189">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34"/>
            <p:cNvSpPr/>
            <p:nvPr/>
          </p:nvSpPr>
          <p:spPr>
            <a:xfrm>
              <a:off x="7896909" y="814289"/>
              <a:ext cx="296084" cy="296619"/>
            </a:xfrm>
            <a:custGeom>
              <a:rect b="b" l="l" r="r" t="t"/>
              <a:pathLst>
                <a:path extrusionOk="0" h="12189" w="12167">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34"/>
            <p:cNvSpPr/>
            <p:nvPr/>
          </p:nvSpPr>
          <p:spPr>
            <a:xfrm>
              <a:off x="8630632" y="2161207"/>
              <a:ext cx="296084" cy="296644"/>
            </a:xfrm>
            <a:custGeom>
              <a:rect b="b" l="l" r="r" t="t"/>
              <a:pathLst>
                <a:path extrusionOk="0" h="12190" w="12167">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34"/>
            <p:cNvSpPr/>
            <p:nvPr/>
          </p:nvSpPr>
          <p:spPr>
            <a:xfrm>
              <a:off x="7741949" y="4314162"/>
              <a:ext cx="296084" cy="296084"/>
            </a:xfrm>
            <a:custGeom>
              <a:rect b="b" l="l" r="r" t="t"/>
              <a:pathLst>
                <a:path extrusionOk="0" h="12167" w="12167">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34"/>
            <p:cNvSpPr/>
            <p:nvPr/>
          </p:nvSpPr>
          <p:spPr>
            <a:xfrm>
              <a:off x="8704511" y="688336"/>
              <a:ext cx="160003" cy="151534"/>
            </a:xfrm>
            <a:custGeom>
              <a:rect b="b" l="l" r="r" t="t"/>
              <a:pathLst>
                <a:path extrusionOk="0" h="6227" w="6575">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34"/>
            <p:cNvSpPr/>
            <p:nvPr/>
          </p:nvSpPr>
          <p:spPr>
            <a:xfrm>
              <a:off x="8760066" y="697753"/>
              <a:ext cx="23337" cy="29786"/>
            </a:xfrm>
            <a:custGeom>
              <a:rect b="b" l="l" r="r" t="t"/>
              <a:pathLst>
                <a:path extrusionOk="0" h="1224" w="959">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34"/>
            <p:cNvSpPr/>
            <p:nvPr/>
          </p:nvSpPr>
          <p:spPr>
            <a:xfrm>
              <a:off x="8042987" y="2522934"/>
              <a:ext cx="159443" cy="150463"/>
            </a:xfrm>
            <a:custGeom>
              <a:rect b="b" l="l" r="r" t="t"/>
              <a:pathLst>
                <a:path extrusionOk="0" h="6183" w="6552">
                  <a:moveTo>
                    <a:pt x="3413" y="0"/>
                  </a:moveTo>
                  <a:cubicBezTo>
                    <a:pt x="3362" y="0"/>
                    <a:pt x="3310" y="29"/>
                    <a:pt x="3310" y="86"/>
                  </a:cubicBezTo>
                  <a:lnTo>
                    <a:pt x="3310" y="1410"/>
                  </a:lnTo>
                  <a:cubicBezTo>
                    <a:pt x="3219" y="1501"/>
                    <a:pt x="3219" y="1592"/>
                    <a:pt x="3128" y="1684"/>
                  </a:cubicBezTo>
                  <a:cubicBezTo>
                    <a:pt x="3036" y="1798"/>
                    <a:pt x="3219" y="1889"/>
                    <a:pt x="3310" y="1889"/>
                  </a:cubicBezTo>
                  <a:cubicBezTo>
                    <a:pt x="3310" y="2163"/>
                    <a:pt x="3219" y="2460"/>
                    <a:pt x="3219" y="2825"/>
                  </a:cubicBezTo>
                  <a:lnTo>
                    <a:pt x="3128" y="2825"/>
                  </a:lnTo>
                  <a:cubicBezTo>
                    <a:pt x="2557" y="2254"/>
                    <a:pt x="1986" y="1592"/>
                    <a:pt x="1507" y="930"/>
                  </a:cubicBezTo>
                  <a:cubicBezTo>
                    <a:pt x="1480" y="904"/>
                    <a:pt x="1454" y="893"/>
                    <a:pt x="1429" y="893"/>
                  </a:cubicBezTo>
                  <a:cubicBezTo>
                    <a:pt x="1370" y="893"/>
                    <a:pt x="1325" y="957"/>
                    <a:pt x="1325" y="1022"/>
                  </a:cubicBezTo>
                  <a:cubicBezTo>
                    <a:pt x="1804" y="1684"/>
                    <a:pt x="2169" y="2254"/>
                    <a:pt x="2648" y="2825"/>
                  </a:cubicBezTo>
                  <a:cubicBezTo>
                    <a:pt x="2283" y="2825"/>
                    <a:pt x="1804" y="2825"/>
                    <a:pt x="1325" y="2734"/>
                  </a:cubicBezTo>
                  <a:cubicBezTo>
                    <a:pt x="1233" y="2551"/>
                    <a:pt x="1142" y="2460"/>
                    <a:pt x="1028" y="2254"/>
                  </a:cubicBezTo>
                  <a:cubicBezTo>
                    <a:pt x="845" y="2072"/>
                    <a:pt x="663" y="1798"/>
                    <a:pt x="571" y="1592"/>
                  </a:cubicBezTo>
                  <a:cubicBezTo>
                    <a:pt x="538" y="1566"/>
                    <a:pt x="506" y="1555"/>
                    <a:pt x="479" y="1555"/>
                  </a:cubicBezTo>
                  <a:cubicBezTo>
                    <a:pt x="412" y="1555"/>
                    <a:pt x="366" y="1619"/>
                    <a:pt x="366" y="1684"/>
                  </a:cubicBezTo>
                  <a:cubicBezTo>
                    <a:pt x="457" y="1980"/>
                    <a:pt x="663" y="2163"/>
                    <a:pt x="754" y="2368"/>
                  </a:cubicBezTo>
                  <a:cubicBezTo>
                    <a:pt x="845" y="2460"/>
                    <a:pt x="937" y="2642"/>
                    <a:pt x="1028" y="2734"/>
                  </a:cubicBezTo>
                  <a:cubicBezTo>
                    <a:pt x="754" y="2734"/>
                    <a:pt x="366" y="2734"/>
                    <a:pt x="92" y="2642"/>
                  </a:cubicBezTo>
                  <a:cubicBezTo>
                    <a:pt x="1" y="2642"/>
                    <a:pt x="1" y="2825"/>
                    <a:pt x="92" y="2939"/>
                  </a:cubicBezTo>
                  <a:cubicBezTo>
                    <a:pt x="457" y="2939"/>
                    <a:pt x="845" y="3030"/>
                    <a:pt x="1325" y="3122"/>
                  </a:cubicBezTo>
                  <a:cubicBezTo>
                    <a:pt x="937" y="3396"/>
                    <a:pt x="663" y="3692"/>
                    <a:pt x="457" y="4080"/>
                  </a:cubicBezTo>
                  <a:cubicBezTo>
                    <a:pt x="393" y="4145"/>
                    <a:pt x="419" y="4209"/>
                    <a:pt x="481" y="4209"/>
                  </a:cubicBezTo>
                  <a:cubicBezTo>
                    <a:pt x="506" y="4209"/>
                    <a:pt x="538" y="4198"/>
                    <a:pt x="571" y="4172"/>
                  </a:cubicBezTo>
                  <a:cubicBezTo>
                    <a:pt x="845" y="3875"/>
                    <a:pt x="1142" y="3601"/>
                    <a:pt x="1416" y="3213"/>
                  </a:cubicBezTo>
                  <a:cubicBezTo>
                    <a:pt x="1507" y="3213"/>
                    <a:pt x="1416" y="3122"/>
                    <a:pt x="1416" y="3122"/>
                  </a:cubicBezTo>
                  <a:lnTo>
                    <a:pt x="1416" y="3122"/>
                  </a:lnTo>
                  <a:cubicBezTo>
                    <a:pt x="1895" y="3213"/>
                    <a:pt x="2375" y="3213"/>
                    <a:pt x="2854" y="3304"/>
                  </a:cubicBezTo>
                  <a:cubicBezTo>
                    <a:pt x="2283" y="3875"/>
                    <a:pt x="1804" y="4446"/>
                    <a:pt x="1325" y="5016"/>
                  </a:cubicBezTo>
                  <a:cubicBezTo>
                    <a:pt x="1249" y="5092"/>
                    <a:pt x="1360" y="5244"/>
                    <a:pt x="1453" y="5244"/>
                  </a:cubicBezTo>
                  <a:cubicBezTo>
                    <a:pt x="1472" y="5244"/>
                    <a:pt x="1491" y="5238"/>
                    <a:pt x="1507" y="5222"/>
                  </a:cubicBezTo>
                  <a:cubicBezTo>
                    <a:pt x="2078" y="4651"/>
                    <a:pt x="2648" y="4080"/>
                    <a:pt x="3219" y="3396"/>
                  </a:cubicBezTo>
                  <a:lnTo>
                    <a:pt x="3219" y="4925"/>
                  </a:lnTo>
                  <a:cubicBezTo>
                    <a:pt x="2945" y="5222"/>
                    <a:pt x="2557" y="5404"/>
                    <a:pt x="2283" y="5678"/>
                  </a:cubicBezTo>
                  <a:cubicBezTo>
                    <a:pt x="2202" y="5760"/>
                    <a:pt x="2237" y="5830"/>
                    <a:pt x="2297" y="5830"/>
                  </a:cubicBezTo>
                  <a:cubicBezTo>
                    <a:pt x="2320" y="5830"/>
                    <a:pt x="2348" y="5818"/>
                    <a:pt x="2375" y="5792"/>
                  </a:cubicBezTo>
                  <a:cubicBezTo>
                    <a:pt x="2648" y="5587"/>
                    <a:pt x="2945" y="5404"/>
                    <a:pt x="3219" y="5222"/>
                  </a:cubicBezTo>
                  <a:lnTo>
                    <a:pt x="3219" y="5313"/>
                  </a:lnTo>
                  <a:lnTo>
                    <a:pt x="3310" y="5313"/>
                  </a:lnTo>
                  <a:lnTo>
                    <a:pt x="3310" y="5678"/>
                  </a:lnTo>
                  <a:cubicBezTo>
                    <a:pt x="3310" y="5781"/>
                    <a:pt x="3362" y="5832"/>
                    <a:pt x="3424" y="5832"/>
                  </a:cubicBezTo>
                  <a:cubicBezTo>
                    <a:pt x="3487" y="5832"/>
                    <a:pt x="3561" y="5781"/>
                    <a:pt x="3607" y="5678"/>
                  </a:cubicBezTo>
                  <a:lnTo>
                    <a:pt x="3607" y="5587"/>
                  </a:lnTo>
                  <a:cubicBezTo>
                    <a:pt x="3790" y="5792"/>
                    <a:pt x="4086" y="5975"/>
                    <a:pt x="4360" y="6157"/>
                  </a:cubicBezTo>
                  <a:cubicBezTo>
                    <a:pt x="4378" y="6175"/>
                    <a:pt x="4396" y="6182"/>
                    <a:pt x="4413" y="6182"/>
                  </a:cubicBezTo>
                  <a:cubicBezTo>
                    <a:pt x="4487" y="6182"/>
                    <a:pt x="4544" y="6049"/>
                    <a:pt x="4452" y="5975"/>
                  </a:cubicBezTo>
                  <a:cubicBezTo>
                    <a:pt x="4178" y="5678"/>
                    <a:pt x="3881" y="5496"/>
                    <a:pt x="3607" y="5313"/>
                  </a:cubicBezTo>
                  <a:lnTo>
                    <a:pt x="3607" y="3784"/>
                  </a:lnTo>
                  <a:cubicBezTo>
                    <a:pt x="4086" y="4172"/>
                    <a:pt x="4452" y="4651"/>
                    <a:pt x="4931" y="4925"/>
                  </a:cubicBezTo>
                  <a:cubicBezTo>
                    <a:pt x="4970" y="4942"/>
                    <a:pt x="5005" y="4950"/>
                    <a:pt x="5036" y="4950"/>
                  </a:cubicBezTo>
                  <a:cubicBezTo>
                    <a:pt x="5165" y="4950"/>
                    <a:pt x="5210" y="4816"/>
                    <a:pt x="5136" y="4742"/>
                  </a:cubicBezTo>
                  <a:cubicBezTo>
                    <a:pt x="4566" y="4263"/>
                    <a:pt x="4086" y="3784"/>
                    <a:pt x="3607" y="3304"/>
                  </a:cubicBezTo>
                  <a:lnTo>
                    <a:pt x="3607" y="3304"/>
                  </a:lnTo>
                  <a:cubicBezTo>
                    <a:pt x="3892" y="3350"/>
                    <a:pt x="4178" y="3373"/>
                    <a:pt x="4463" y="3373"/>
                  </a:cubicBezTo>
                  <a:cubicBezTo>
                    <a:pt x="4748" y="3373"/>
                    <a:pt x="5034" y="3350"/>
                    <a:pt x="5319" y="3304"/>
                  </a:cubicBezTo>
                  <a:cubicBezTo>
                    <a:pt x="5319" y="3396"/>
                    <a:pt x="5410" y="3396"/>
                    <a:pt x="5410" y="3396"/>
                  </a:cubicBezTo>
                  <a:lnTo>
                    <a:pt x="5410" y="3510"/>
                  </a:lnTo>
                  <a:cubicBezTo>
                    <a:pt x="5593" y="3601"/>
                    <a:pt x="5798" y="3784"/>
                    <a:pt x="5890" y="3966"/>
                  </a:cubicBezTo>
                  <a:cubicBezTo>
                    <a:pt x="6072" y="4172"/>
                    <a:pt x="6164" y="4354"/>
                    <a:pt x="6369" y="4537"/>
                  </a:cubicBezTo>
                  <a:cubicBezTo>
                    <a:pt x="6460" y="4537"/>
                    <a:pt x="6552" y="4446"/>
                    <a:pt x="6552" y="4354"/>
                  </a:cubicBezTo>
                  <a:lnTo>
                    <a:pt x="6072" y="3875"/>
                  </a:lnTo>
                  <a:lnTo>
                    <a:pt x="5502" y="3304"/>
                  </a:lnTo>
                  <a:lnTo>
                    <a:pt x="5593" y="3304"/>
                  </a:lnTo>
                  <a:cubicBezTo>
                    <a:pt x="5798" y="3304"/>
                    <a:pt x="5981" y="3304"/>
                    <a:pt x="6164" y="3213"/>
                  </a:cubicBezTo>
                  <a:cubicBezTo>
                    <a:pt x="6369" y="3213"/>
                    <a:pt x="6369" y="2939"/>
                    <a:pt x="6164" y="2825"/>
                  </a:cubicBezTo>
                  <a:lnTo>
                    <a:pt x="5890" y="2825"/>
                  </a:lnTo>
                  <a:cubicBezTo>
                    <a:pt x="5981" y="2551"/>
                    <a:pt x="6164" y="2368"/>
                    <a:pt x="6278" y="2163"/>
                  </a:cubicBezTo>
                  <a:cubicBezTo>
                    <a:pt x="6278" y="2072"/>
                    <a:pt x="6164" y="2072"/>
                    <a:pt x="6164" y="2072"/>
                  </a:cubicBezTo>
                  <a:cubicBezTo>
                    <a:pt x="5981" y="2254"/>
                    <a:pt x="5798" y="2551"/>
                    <a:pt x="5707" y="2734"/>
                  </a:cubicBezTo>
                  <a:cubicBezTo>
                    <a:pt x="5593" y="2734"/>
                    <a:pt x="5593" y="2825"/>
                    <a:pt x="5593" y="2825"/>
                  </a:cubicBezTo>
                  <a:lnTo>
                    <a:pt x="3790" y="2825"/>
                  </a:lnTo>
                  <a:cubicBezTo>
                    <a:pt x="4360" y="2163"/>
                    <a:pt x="4931" y="1410"/>
                    <a:pt x="5502" y="748"/>
                  </a:cubicBezTo>
                  <a:cubicBezTo>
                    <a:pt x="5577" y="673"/>
                    <a:pt x="5528" y="520"/>
                    <a:pt x="5457" y="520"/>
                  </a:cubicBezTo>
                  <a:cubicBezTo>
                    <a:pt x="5442" y="520"/>
                    <a:pt x="5426" y="526"/>
                    <a:pt x="5410" y="542"/>
                  </a:cubicBezTo>
                  <a:cubicBezTo>
                    <a:pt x="4840" y="1227"/>
                    <a:pt x="4178" y="1889"/>
                    <a:pt x="3607" y="2460"/>
                  </a:cubicBezTo>
                  <a:lnTo>
                    <a:pt x="3607" y="1501"/>
                  </a:lnTo>
                  <a:cubicBezTo>
                    <a:pt x="3790" y="1227"/>
                    <a:pt x="3995" y="930"/>
                    <a:pt x="4178" y="657"/>
                  </a:cubicBezTo>
                  <a:cubicBezTo>
                    <a:pt x="4252" y="564"/>
                    <a:pt x="4146" y="426"/>
                    <a:pt x="4054" y="426"/>
                  </a:cubicBezTo>
                  <a:cubicBezTo>
                    <a:pt x="4033" y="426"/>
                    <a:pt x="4012" y="434"/>
                    <a:pt x="3995" y="451"/>
                  </a:cubicBezTo>
                  <a:cubicBezTo>
                    <a:pt x="3881" y="748"/>
                    <a:pt x="3698" y="930"/>
                    <a:pt x="3516" y="1113"/>
                  </a:cubicBezTo>
                  <a:lnTo>
                    <a:pt x="3516" y="86"/>
                  </a:lnTo>
                  <a:cubicBezTo>
                    <a:pt x="3516" y="29"/>
                    <a:pt x="3464" y="0"/>
                    <a:pt x="34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34"/>
            <p:cNvSpPr/>
            <p:nvPr/>
          </p:nvSpPr>
          <p:spPr>
            <a:xfrm>
              <a:off x="8098542" y="2531670"/>
              <a:ext cx="22802" cy="30954"/>
            </a:xfrm>
            <a:custGeom>
              <a:rect b="b" l="l" r="r" t="t"/>
              <a:pathLst>
                <a:path extrusionOk="0" h="1272" w="937">
                  <a:moveTo>
                    <a:pt x="0" y="1"/>
                  </a:moveTo>
                  <a:lnTo>
                    <a:pt x="0" y="92"/>
                  </a:lnTo>
                  <a:cubicBezTo>
                    <a:pt x="365" y="389"/>
                    <a:pt x="571" y="754"/>
                    <a:pt x="753" y="1233"/>
                  </a:cubicBezTo>
                  <a:cubicBezTo>
                    <a:pt x="780" y="1260"/>
                    <a:pt x="807" y="1271"/>
                    <a:pt x="831" y="1271"/>
                  </a:cubicBezTo>
                  <a:cubicBezTo>
                    <a:pt x="890" y="1271"/>
                    <a:pt x="936" y="1207"/>
                    <a:pt x="936" y="1142"/>
                  </a:cubicBezTo>
                  <a:cubicBezTo>
                    <a:pt x="845" y="663"/>
                    <a:pt x="457" y="298"/>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34"/>
            <p:cNvSpPr/>
            <p:nvPr/>
          </p:nvSpPr>
          <p:spPr>
            <a:xfrm>
              <a:off x="8795058" y="2113999"/>
              <a:ext cx="222203" cy="193926"/>
            </a:xfrm>
            <a:custGeom>
              <a:rect b="b" l="l" r="r" t="t"/>
              <a:pathLst>
                <a:path extrusionOk="0" h="7969" w="9131">
                  <a:moveTo>
                    <a:pt x="3652" y="0"/>
                  </a:moveTo>
                  <a:cubicBezTo>
                    <a:pt x="3584" y="0"/>
                    <a:pt x="3515" y="46"/>
                    <a:pt x="3515" y="137"/>
                  </a:cubicBezTo>
                  <a:cubicBezTo>
                    <a:pt x="3698" y="708"/>
                    <a:pt x="3789" y="1370"/>
                    <a:pt x="3903" y="1940"/>
                  </a:cubicBezTo>
                  <a:cubicBezTo>
                    <a:pt x="3903" y="2055"/>
                    <a:pt x="3789" y="2146"/>
                    <a:pt x="3789" y="2328"/>
                  </a:cubicBezTo>
                  <a:cubicBezTo>
                    <a:pt x="3789" y="2420"/>
                    <a:pt x="3995" y="2511"/>
                    <a:pt x="4086" y="2511"/>
                  </a:cubicBezTo>
                  <a:cubicBezTo>
                    <a:pt x="4177" y="2899"/>
                    <a:pt x="4177" y="3378"/>
                    <a:pt x="4268" y="3766"/>
                  </a:cubicBezTo>
                  <a:cubicBezTo>
                    <a:pt x="4268" y="3766"/>
                    <a:pt x="4177" y="3766"/>
                    <a:pt x="4086" y="3858"/>
                  </a:cubicBezTo>
                  <a:cubicBezTo>
                    <a:pt x="3219" y="3196"/>
                    <a:pt x="2283" y="2625"/>
                    <a:pt x="1415" y="1849"/>
                  </a:cubicBezTo>
                  <a:cubicBezTo>
                    <a:pt x="1398" y="1832"/>
                    <a:pt x="1378" y="1824"/>
                    <a:pt x="1357" y="1824"/>
                  </a:cubicBezTo>
                  <a:cubicBezTo>
                    <a:pt x="1268" y="1824"/>
                    <a:pt x="1176" y="1962"/>
                    <a:pt x="1324" y="2055"/>
                  </a:cubicBezTo>
                  <a:cubicBezTo>
                    <a:pt x="1986" y="2716"/>
                    <a:pt x="2762" y="3378"/>
                    <a:pt x="3607" y="3949"/>
                  </a:cubicBezTo>
                  <a:cubicBezTo>
                    <a:pt x="3036" y="4040"/>
                    <a:pt x="2374" y="4132"/>
                    <a:pt x="1803" y="4337"/>
                  </a:cubicBezTo>
                  <a:cubicBezTo>
                    <a:pt x="1621" y="4040"/>
                    <a:pt x="1415" y="3949"/>
                    <a:pt x="1233" y="3766"/>
                  </a:cubicBezTo>
                  <a:cubicBezTo>
                    <a:pt x="936" y="3470"/>
                    <a:pt x="662" y="3196"/>
                    <a:pt x="365" y="2990"/>
                  </a:cubicBezTo>
                  <a:cubicBezTo>
                    <a:pt x="274" y="2990"/>
                    <a:pt x="183" y="3082"/>
                    <a:pt x="274" y="3196"/>
                  </a:cubicBezTo>
                  <a:cubicBezTo>
                    <a:pt x="479" y="3470"/>
                    <a:pt x="753" y="3766"/>
                    <a:pt x="936" y="3949"/>
                  </a:cubicBezTo>
                  <a:lnTo>
                    <a:pt x="1324" y="4337"/>
                  </a:lnTo>
                  <a:cubicBezTo>
                    <a:pt x="936" y="4428"/>
                    <a:pt x="571" y="4520"/>
                    <a:pt x="183" y="4520"/>
                  </a:cubicBezTo>
                  <a:cubicBezTo>
                    <a:pt x="0" y="4520"/>
                    <a:pt x="91" y="4794"/>
                    <a:pt x="183" y="4794"/>
                  </a:cubicBezTo>
                  <a:cubicBezTo>
                    <a:pt x="753" y="4794"/>
                    <a:pt x="1324" y="4794"/>
                    <a:pt x="1803" y="4702"/>
                  </a:cubicBezTo>
                  <a:lnTo>
                    <a:pt x="1803" y="4702"/>
                  </a:lnTo>
                  <a:cubicBezTo>
                    <a:pt x="1507" y="5182"/>
                    <a:pt x="1233" y="5661"/>
                    <a:pt x="1050" y="6232"/>
                  </a:cubicBezTo>
                  <a:cubicBezTo>
                    <a:pt x="967" y="6365"/>
                    <a:pt x="1054" y="6450"/>
                    <a:pt x="1143" y="6450"/>
                  </a:cubicBezTo>
                  <a:cubicBezTo>
                    <a:pt x="1176" y="6450"/>
                    <a:pt x="1208" y="6439"/>
                    <a:pt x="1233" y="6414"/>
                  </a:cubicBezTo>
                  <a:cubicBezTo>
                    <a:pt x="1621" y="5935"/>
                    <a:pt x="1803" y="5364"/>
                    <a:pt x="2077" y="4908"/>
                  </a:cubicBezTo>
                  <a:cubicBezTo>
                    <a:pt x="2077" y="4794"/>
                    <a:pt x="2077" y="4702"/>
                    <a:pt x="1986" y="4702"/>
                  </a:cubicBezTo>
                  <a:cubicBezTo>
                    <a:pt x="2648" y="4611"/>
                    <a:pt x="3333" y="4611"/>
                    <a:pt x="3903" y="4520"/>
                  </a:cubicBezTo>
                  <a:lnTo>
                    <a:pt x="3903" y="4520"/>
                  </a:lnTo>
                  <a:cubicBezTo>
                    <a:pt x="3424" y="5364"/>
                    <a:pt x="2945" y="6323"/>
                    <a:pt x="2557" y="7281"/>
                  </a:cubicBezTo>
                  <a:cubicBezTo>
                    <a:pt x="2492" y="7411"/>
                    <a:pt x="2564" y="7540"/>
                    <a:pt x="2685" y="7540"/>
                  </a:cubicBezTo>
                  <a:cubicBezTo>
                    <a:pt x="2735" y="7540"/>
                    <a:pt x="2793" y="7518"/>
                    <a:pt x="2853" y="7464"/>
                  </a:cubicBezTo>
                  <a:cubicBezTo>
                    <a:pt x="3424" y="6505"/>
                    <a:pt x="3995" y="5570"/>
                    <a:pt x="4474" y="4520"/>
                  </a:cubicBezTo>
                  <a:cubicBezTo>
                    <a:pt x="4657" y="5182"/>
                    <a:pt x="4839" y="5844"/>
                    <a:pt x="5045" y="6505"/>
                  </a:cubicBezTo>
                  <a:cubicBezTo>
                    <a:pt x="4565" y="6893"/>
                    <a:pt x="4268" y="7373"/>
                    <a:pt x="3903" y="7761"/>
                  </a:cubicBezTo>
                  <a:cubicBezTo>
                    <a:pt x="3811" y="7835"/>
                    <a:pt x="3928" y="7968"/>
                    <a:pt x="4024" y="7968"/>
                  </a:cubicBezTo>
                  <a:cubicBezTo>
                    <a:pt x="4047" y="7968"/>
                    <a:pt x="4068" y="7961"/>
                    <a:pt x="4086" y="7943"/>
                  </a:cubicBezTo>
                  <a:cubicBezTo>
                    <a:pt x="4360" y="7555"/>
                    <a:pt x="4748" y="7281"/>
                    <a:pt x="5045" y="6893"/>
                  </a:cubicBezTo>
                  <a:cubicBezTo>
                    <a:pt x="5045" y="6985"/>
                    <a:pt x="5045" y="6985"/>
                    <a:pt x="5136" y="6985"/>
                  </a:cubicBezTo>
                  <a:cubicBezTo>
                    <a:pt x="5136" y="7190"/>
                    <a:pt x="5227" y="7281"/>
                    <a:pt x="5227" y="7464"/>
                  </a:cubicBezTo>
                  <a:cubicBezTo>
                    <a:pt x="5262" y="7534"/>
                    <a:pt x="5327" y="7564"/>
                    <a:pt x="5394" y="7564"/>
                  </a:cubicBezTo>
                  <a:cubicBezTo>
                    <a:pt x="5502" y="7564"/>
                    <a:pt x="5615" y="7486"/>
                    <a:pt x="5615" y="7373"/>
                  </a:cubicBezTo>
                  <a:lnTo>
                    <a:pt x="5615" y="7281"/>
                  </a:lnTo>
                  <a:cubicBezTo>
                    <a:pt x="5980" y="7464"/>
                    <a:pt x="6368" y="7647"/>
                    <a:pt x="6756" y="7761"/>
                  </a:cubicBezTo>
                  <a:cubicBezTo>
                    <a:pt x="6780" y="7773"/>
                    <a:pt x="6803" y="7778"/>
                    <a:pt x="6823" y="7778"/>
                  </a:cubicBezTo>
                  <a:cubicBezTo>
                    <a:pt x="6958" y="7778"/>
                    <a:pt x="7006" y="7543"/>
                    <a:pt x="6848" y="7464"/>
                  </a:cubicBezTo>
                  <a:cubicBezTo>
                    <a:pt x="6460" y="7281"/>
                    <a:pt x="5980" y="7076"/>
                    <a:pt x="5501" y="6893"/>
                  </a:cubicBezTo>
                  <a:cubicBezTo>
                    <a:pt x="5410" y="6232"/>
                    <a:pt x="5227" y="5570"/>
                    <a:pt x="5045" y="4908"/>
                  </a:cubicBezTo>
                  <a:lnTo>
                    <a:pt x="5045" y="4908"/>
                  </a:lnTo>
                  <a:cubicBezTo>
                    <a:pt x="5798" y="5273"/>
                    <a:pt x="6460" y="5661"/>
                    <a:pt x="7213" y="5935"/>
                  </a:cubicBezTo>
                  <a:cubicBezTo>
                    <a:pt x="7245" y="5953"/>
                    <a:pt x="7275" y="5961"/>
                    <a:pt x="7301" y="5961"/>
                  </a:cubicBezTo>
                  <a:cubicBezTo>
                    <a:pt x="7440" y="5961"/>
                    <a:pt x="7481" y="5738"/>
                    <a:pt x="7327" y="5661"/>
                  </a:cubicBezTo>
                  <a:cubicBezTo>
                    <a:pt x="6551" y="5273"/>
                    <a:pt x="5706" y="4794"/>
                    <a:pt x="4930" y="4337"/>
                  </a:cubicBezTo>
                  <a:cubicBezTo>
                    <a:pt x="5706" y="4132"/>
                    <a:pt x="6460" y="4040"/>
                    <a:pt x="7213" y="3766"/>
                  </a:cubicBezTo>
                  <a:cubicBezTo>
                    <a:pt x="7213" y="3858"/>
                    <a:pt x="7213" y="3858"/>
                    <a:pt x="7327" y="3858"/>
                  </a:cubicBezTo>
                  <a:cubicBezTo>
                    <a:pt x="7601" y="4040"/>
                    <a:pt x="7898" y="4223"/>
                    <a:pt x="8080" y="4428"/>
                  </a:cubicBezTo>
                  <a:cubicBezTo>
                    <a:pt x="8354" y="4611"/>
                    <a:pt x="8651" y="4908"/>
                    <a:pt x="8925" y="4999"/>
                  </a:cubicBezTo>
                  <a:cubicBezTo>
                    <a:pt x="9039" y="4999"/>
                    <a:pt x="9130" y="4908"/>
                    <a:pt x="9039" y="4794"/>
                  </a:cubicBezTo>
                  <a:cubicBezTo>
                    <a:pt x="8834" y="4611"/>
                    <a:pt x="8560" y="4428"/>
                    <a:pt x="8354" y="4337"/>
                  </a:cubicBezTo>
                  <a:cubicBezTo>
                    <a:pt x="8080" y="4132"/>
                    <a:pt x="7692" y="3949"/>
                    <a:pt x="7418" y="3766"/>
                  </a:cubicBezTo>
                  <a:lnTo>
                    <a:pt x="7510" y="3652"/>
                  </a:lnTo>
                  <a:cubicBezTo>
                    <a:pt x="7784" y="3561"/>
                    <a:pt x="7989" y="3470"/>
                    <a:pt x="8263" y="3378"/>
                  </a:cubicBezTo>
                  <a:cubicBezTo>
                    <a:pt x="8560" y="3287"/>
                    <a:pt x="8354" y="2899"/>
                    <a:pt x="8080" y="2899"/>
                  </a:cubicBezTo>
                  <a:cubicBezTo>
                    <a:pt x="7989" y="2990"/>
                    <a:pt x="7898" y="2990"/>
                    <a:pt x="7692" y="2990"/>
                  </a:cubicBezTo>
                  <a:cubicBezTo>
                    <a:pt x="7692" y="2990"/>
                    <a:pt x="7692" y="2899"/>
                    <a:pt x="7784" y="2899"/>
                  </a:cubicBezTo>
                  <a:cubicBezTo>
                    <a:pt x="7898" y="2625"/>
                    <a:pt x="7989" y="2328"/>
                    <a:pt x="7989" y="1940"/>
                  </a:cubicBezTo>
                  <a:cubicBezTo>
                    <a:pt x="7989" y="1895"/>
                    <a:pt x="7966" y="1872"/>
                    <a:pt x="7929" y="1872"/>
                  </a:cubicBezTo>
                  <a:cubicBezTo>
                    <a:pt x="7892" y="1872"/>
                    <a:pt x="7841" y="1895"/>
                    <a:pt x="7784" y="1940"/>
                  </a:cubicBezTo>
                  <a:cubicBezTo>
                    <a:pt x="7692" y="2237"/>
                    <a:pt x="7510" y="2511"/>
                    <a:pt x="7418" y="2899"/>
                  </a:cubicBezTo>
                  <a:cubicBezTo>
                    <a:pt x="7418" y="2899"/>
                    <a:pt x="7327" y="2990"/>
                    <a:pt x="7327" y="3082"/>
                  </a:cubicBezTo>
                  <a:cubicBezTo>
                    <a:pt x="6551" y="3287"/>
                    <a:pt x="5798" y="3470"/>
                    <a:pt x="4930" y="3652"/>
                  </a:cubicBezTo>
                  <a:cubicBezTo>
                    <a:pt x="5501" y="2511"/>
                    <a:pt x="6072" y="1370"/>
                    <a:pt x="6642" y="343"/>
                  </a:cubicBezTo>
                  <a:cubicBezTo>
                    <a:pt x="6726" y="191"/>
                    <a:pt x="6587" y="102"/>
                    <a:pt x="6472" y="102"/>
                  </a:cubicBezTo>
                  <a:cubicBezTo>
                    <a:pt x="6431" y="102"/>
                    <a:pt x="6392" y="113"/>
                    <a:pt x="6368" y="137"/>
                  </a:cubicBezTo>
                  <a:cubicBezTo>
                    <a:pt x="5798" y="1187"/>
                    <a:pt x="5227" y="2237"/>
                    <a:pt x="4657" y="3196"/>
                  </a:cubicBezTo>
                  <a:cubicBezTo>
                    <a:pt x="4565" y="2808"/>
                    <a:pt x="4360" y="2420"/>
                    <a:pt x="4268" y="1940"/>
                  </a:cubicBezTo>
                  <a:cubicBezTo>
                    <a:pt x="4474" y="1575"/>
                    <a:pt x="4657" y="1096"/>
                    <a:pt x="4839" y="708"/>
                  </a:cubicBezTo>
                  <a:cubicBezTo>
                    <a:pt x="4904" y="579"/>
                    <a:pt x="4786" y="450"/>
                    <a:pt x="4679" y="450"/>
                  </a:cubicBezTo>
                  <a:cubicBezTo>
                    <a:pt x="4634" y="450"/>
                    <a:pt x="4592" y="472"/>
                    <a:pt x="4565" y="525"/>
                  </a:cubicBezTo>
                  <a:cubicBezTo>
                    <a:pt x="4474" y="799"/>
                    <a:pt x="4268" y="1096"/>
                    <a:pt x="4177" y="1370"/>
                  </a:cubicBezTo>
                  <a:cubicBezTo>
                    <a:pt x="3995" y="1005"/>
                    <a:pt x="3903" y="525"/>
                    <a:pt x="3789" y="137"/>
                  </a:cubicBezTo>
                  <a:cubicBezTo>
                    <a:pt x="3789" y="46"/>
                    <a:pt x="3721" y="0"/>
                    <a:pt x="36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34"/>
            <p:cNvSpPr/>
            <p:nvPr/>
          </p:nvSpPr>
          <p:spPr>
            <a:xfrm>
              <a:off x="8850589" y="2136216"/>
              <a:ext cx="39471" cy="30930"/>
            </a:xfrm>
            <a:custGeom>
              <a:rect b="b" l="l" r="r" t="t"/>
              <a:pathLst>
                <a:path extrusionOk="0" h="1271" w="1622">
                  <a:moveTo>
                    <a:pt x="1" y="0"/>
                  </a:moveTo>
                  <a:cubicBezTo>
                    <a:pt x="571" y="274"/>
                    <a:pt x="937" y="753"/>
                    <a:pt x="1416" y="1233"/>
                  </a:cubicBezTo>
                  <a:cubicBezTo>
                    <a:pt x="1443" y="1260"/>
                    <a:pt x="1471" y="1271"/>
                    <a:pt x="1499" y="1271"/>
                  </a:cubicBezTo>
                  <a:cubicBezTo>
                    <a:pt x="1564" y="1271"/>
                    <a:pt x="1621" y="1206"/>
                    <a:pt x="1621" y="1142"/>
                  </a:cubicBezTo>
                  <a:cubicBezTo>
                    <a:pt x="1233" y="571"/>
                    <a:pt x="663" y="183"/>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34"/>
            <p:cNvSpPr/>
            <p:nvPr/>
          </p:nvSpPr>
          <p:spPr>
            <a:xfrm>
              <a:off x="8174635" y="1404513"/>
              <a:ext cx="221814" cy="193317"/>
            </a:xfrm>
            <a:custGeom>
              <a:rect b="b" l="l" r="r" t="t"/>
              <a:pathLst>
                <a:path extrusionOk="0" h="7944" w="9115">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34"/>
            <p:cNvSpPr/>
            <p:nvPr/>
          </p:nvSpPr>
          <p:spPr>
            <a:xfrm>
              <a:off x="8227951" y="1425246"/>
              <a:ext cx="41102" cy="33655"/>
            </a:xfrm>
            <a:custGeom>
              <a:rect b="b" l="l" r="r" t="t"/>
              <a:pathLst>
                <a:path extrusionOk="0" h="1383" w="1689">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34"/>
            <p:cNvSpPr/>
            <p:nvPr/>
          </p:nvSpPr>
          <p:spPr>
            <a:xfrm>
              <a:off x="7621422" y="870525"/>
              <a:ext cx="132212" cy="126153"/>
            </a:xfrm>
            <a:custGeom>
              <a:rect b="b" l="l" r="r" t="t"/>
              <a:pathLst>
                <a:path extrusionOk="0" h="5184" w="5433">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34"/>
            <p:cNvSpPr/>
            <p:nvPr/>
          </p:nvSpPr>
          <p:spPr>
            <a:xfrm>
              <a:off x="7695836" y="869820"/>
              <a:ext cx="8931" cy="32244"/>
            </a:xfrm>
            <a:custGeom>
              <a:rect b="b" l="l" r="r" t="t"/>
              <a:pathLst>
                <a:path extrusionOk="0" h="1325" w="367">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34"/>
            <p:cNvSpPr/>
            <p:nvPr/>
          </p:nvSpPr>
          <p:spPr>
            <a:xfrm>
              <a:off x="8704511" y="3034340"/>
              <a:ext cx="97243" cy="92230"/>
            </a:xfrm>
            <a:custGeom>
              <a:rect b="b" l="l" r="r" t="t"/>
              <a:pathLst>
                <a:path extrusionOk="0" h="3790" w="3996">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34"/>
            <p:cNvSpPr/>
            <p:nvPr/>
          </p:nvSpPr>
          <p:spPr>
            <a:xfrm>
              <a:off x="8760066" y="3033780"/>
              <a:ext cx="5013" cy="23362"/>
            </a:xfrm>
            <a:custGeom>
              <a:rect b="b" l="l" r="r" t="t"/>
              <a:pathLst>
                <a:path extrusionOk="0" h="960" w="206">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34"/>
            <p:cNvSpPr/>
            <p:nvPr/>
          </p:nvSpPr>
          <p:spPr>
            <a:xfrm>
              <a:off x="8170182" y="3950812"/>
              <a:ext cx="95004" cy="92230"/>
            </a:xfrm>
            <a:custGeom>
              <a:rect b="b" l="l" r="r" t="t"/>
              <a:pathLst>
                <a:path extrusionOk="0" h="3790" w="3904">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34"/>
            <p:cNvSpPr/>
            <p:nvPr/>
          </p:nvSpPr>
          <p:spPr>
            <a:xfrm>
              <a:off x="8223498" y="3950252"/>
              <a:ext cx="6692" cy="23362"/>
            </a:xfrm>
            <a:custGeom>
              <a:rect b="b" l="l" r="r" t="t"/>
              <a:pathLst>
                <a:path extrusionOk="0" h="960" w="275">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34"/>
            <p:cNvSpPr/>
            <p:nvPr/>
          </p:nvSpPr>
          <p:spPr>
            <a:xfrm>
              <a:off x="7633078" y="3254296"/>
              <a:ext cx="127223" cy="121675"/>
            </a:xfrm>
            <a:custGeom>
              <a:rect b="b" l="l" r="r" t="t"/>
              <a:pathLst>
                <a:path extrusionOk="0" h="5000" w="5228">
                  <a:moveTo>
                    <a:pt x="2101" y="1"/>
                  </a:moveTo>
                  <a:cubicBezTo>
                    <a:pt x="2055" y="1"/>
                    <a:pt x="2009" y="23"/>
                    <a:pt x="2009" y="69"/>
                  </a:cubicBezTo>
                  <a:cubicBezTo>
                    <a:pt x="2009" y="731"/>
                    <a:pt x="2101" y="1302"/>
                    <a:pt x="2192" y="1872"/>
                  </a:cubicBezTo>
                  <a:cubicBezTo>
                    <a:pt x="1895" y="1690"/>
                    <a:pt x="1621" y="1507"/>
                    <a:pt x="1233" y="1302"/>
                  </a:cubicBezTo>
                  <a:lnTo>
                    <a:pt x="1233" y="845"/>
                  </a:lnTo>
                  <a:cubicBezTo>
                    <a:pt x="1233" y="548"/>
                    <a:pt x="1233" y="366"/>
                    <a:pt x="1142" y="69"/>
                  </a:cubicBezTo>
                  <a:cubicBezTo>
                    <a:pt x="1142" y="69"/>
                    <a:pt x="1051" y="69"/>
                    <a:pt x="1051" y="160"/>
                  </a:cubicBezTo>
                  <a:lnTo>
                    <a:pt x="1051" y="845"/>
                  </a:lnTo>
                  <a:lnTo>
                    <a:pt x="1051" y="1119"/>
                  </a:lnTo>
                  <a:cubicBezTo>
                    <a:pt x="868" y="1028"/>
                    <a:pt x="663" y="845"/>
                    <a:pt x="480" y="731"/>
                  </a:cubicBezTo>
                  <a:cubicBezTo>
                    <a:pt x="463" y="714"/>
                    <a:pt x="447" y="708"/>
                    <a:pt x="431" y="708"/>
                  </a:cubicBezTo>
                  <a:cubicBezTo>
                    <a:pt x="361" y="708"/>
                    <a:pt x="314" y="845"/>
                    <a:pt x="389" y="845"/>
                  </a:cubicBezTo>
                  <a:cubicBezTo>
                    <a:pt x="571" y="1028"/>
                    <a:pt x="868" y="1302"/>
                    <a:pt x="1142" y="1507"/>
                  </a:cubicBezTo>
                  <a:lnTo>
                    <a:pt x="1051" y="1507"/>
                  </a:lnTo>
                  <a:cubicBezTo>
                    <a:pt x="754" y="1598"/>
                    <a:pt x="389" y="1690"/>
                    <a:pt x="92" y="1781"/>
                  </a:cubicBezTo>
                  <a:cubicBezTo>
                    <a:pt x="1" y="1872"/>
                    <a:pt x="1" y="1986"/>
                    <a:pt x="92" y="1986"/>
                  </a:cubicBezTo>
                  <a:cubicBezTo>
                    <a:pt x="480" y="1872"/>
                    <a:pt x="754" y="1781"/>
                    <a:pt x="1142" y="1690"/>
                  </a:cubicBezTo>
                  <a:cubicBezTo>
                    <a:pt x="1142" y="1690"/>
                    <a:pt x="1187" y="1645"/>
                    <a:pt x="1182" y="1618"/>
                  </a:cubicBezTo>
                  <a:lnTo>
                    <a:pt x="1182" y="1618"/>
                  </a:lnTo>
                  <a:cubicBezTo>
                    <a:pt x="1549" y="1801"/>
                    <a:pt x="1814" y="2084"/>
                    <a:pt x="2101" y="2260"/>
                  </a:cubicBezTo>
                  <a:cubicBezTo>
                    <a:pt x="1530" y="2443"/>
                    <a:pt x="959" y="2648"/>
                    <a:pt x="297" y="2922"/>
                  </a:cubicBezTo>
                  <a:cubicBezTo>
                    <a:pt x="183" y="2922"/>
                    <a:pt x="183" y="3128"/>
                    <a:pt x="389" y="3128"/>
                  </a:cubicBezTo>
                  <a:cubicBezTo>
                    <a:pt x="1051" y="2922"/>
                    <a:pt x="1713" y="2740"/>
                    <a:pt x="2374" y="2557"/>
                  </a:cubicBezTo>
                  <a:lnTo>
                    <a:pt x="2374" y="2557"/>
                  </a:lnTo>
                  <a:cubicBezTo>
                    <a:pt x="2101" y="2922"/>
                    <a:pt x="1895" y="3310"/>
                    <a:pt x="1713" y="3698"/>
                  </a:cubicBezTo>
                  <a:cubicBezTo>
                    <a:pt x="1324" y="3698"/>
                    <a:pt x="1051" y="3698"/>
                    <a:pt x="663" y="3789"/>
                  </a:cubicBezTo>
                  <a:cubicBezTo>
                    <a:pt x="571" y="3789"/>
                    <a:pt x="571" y="3881"/>
                    <a:pt x="663" y="3881"/>
                  </a:cubicBezTo>
                  <a:lnTo>
                    <a:pt x="1530" y="3881"/>
                  </a:lnTo>
                  <a:lnTo>
                    <a:pt x="1530" y="3972"/>
                  </a:lnTo>
                  <a:cubicBezTo>
                    <a:pt x="1530" y="3972"/>
                    <a:pt x="1439" y="4063"/>
                    <a:pt x="1439" y="4155"/>
                  </a:cubicBezTo>
                  <a:cubicBezTo>
                    <a:pt x="1359" y="4234"/>
                    <a:pt x="1434" y="4346"/>
                    <a:pt x="1518" y="4346"/>
                  </a:cubicBezTo>
                  <a:cubicBezTo>
                    <a:pt x="1555" y="4346"/>
                    <a:pt x="1593" y="4325"/>
                    <a:pt x="1621" y="4269"/>
                  </a:cubicBezTo>
                  <a:cubicBezTo>
                    <a:pt x="1713" y="4451"/>
                    <a:pt x="1804" y="4725"/>
                    <a:pt x="1895" y="4931"/>
                  </a:cubicBezTo>
                  <a:cubicBezTo>
                    <a:pt x="1952" y="4976"/>
                    <a:pt x="2004" y="4999"/>
                    <a:pt x="2041" y="4999"/>
                  </a:cubicBezTo>
                  <a:cubicBezTo>
                    <a:pt x="2078" y="4999"/>
                    <a:pt x="2101" y="4976"/>
                    <a:pt x="2101" y="4931"/>
                  </a:cubicBezTo>
                  <a:cubicBezTo>
                    <a:pt x="2009" y="4543"/>
                    <a:pt x="1895" y="4269"/>
                    <a:pt x="1804" y="4063"/>
                  </a:cubicBezTo>
                  <a:cubicBezTo>
                    <a:pt x="2009" y="3698"/>
                    <a:pt x="2192" y="3310"/>
                    <a:pt x="2466" y="2922"/>
                  </a:cubicBezTo>
                  <a:cubicBezTo>
                    <a:pt x="2580" y="3493"/>
                    <a:pt x="2762" y="3881"/>
                    <a:pt x="2945" y="4360"/>
                  </a:cubicBezTo>
                  <a:cubicBezTo>
                    <a:pt x="2945" y="4387"/>
                    <a:pt x="2963" y="4398"/>
                    <a:pt x="2988" y="4398"/>
                  </a:cubicBezTo>
                  <a:cubicBezTo>
                    <a:pt x="3048" y="4398"/>
                    <a:pt x="3151" y="4333"/>
                    <a:pt x="3151" y="4269"/>
                  </a:cubicBezTo>
                  <a:cubicBezTo>
                    <a:pt x="2945" y="3789"/>
                    <a:pt x="2762" y="3219"/>
                    <a:pt x="2671" y="2648"/>
                  </a:cubicBezTo>
                  <a:lnTo>
                    <a:pt x="2671" y="2648"/>
                  </a:lnTo>
                  <a:cubicBezTo>
                    <a:pt x="3036" y="2922"/>
                    <a:pt x="3424" y="3219"/>
                    <a:pt x="3812" y="3401"/>
                  </a:cubicBezTo>
                  <a:lnTo>
                    <a:pt x="3904" y="3493"/>
                  </a:lnTo>
                  <a:cubicBezTo>
                    <a:pt x="3904" y="3698"/>
                    <a:pt x="3904" y="3881"/>
                    <a:pt x="3995" y="4063"/>
                  </a:cubicBezTo>
                  <a:cubicBezTo>
                    <a:pt x="3995" y="4269"/>
                    <a:pt x="3995" y="4451"/>
                    <a:pt x="4086" y="4634"/>
                  </a:cubicBezTo>
                  <a:cubicBezTo>
                    <a:pt x="4086" y="4680"/>
                    <a:pt x="4138" y="4703"/>
                    <a:pt x="4175" y="4703"/>
                  </a:cubicBezTo>
                  <a:cubicBezTo>
                    <a:pt x="4212" y="4703"/>
                    <a:pt x="4235" y="4680"/>
                    <a:pt x="4178" y="4634"/>
                  </a:cubicBezTo>
                  <a:cubicBezTo>
                    <a:pt x="4178" y="4451"/>
                    <a:pt x="4178" y="4269"/>
                    <a:pt x="4086" y="4063"/>
                  </a:cubicBezTo>
                  <a:cubicBezTo>
                    <a:pt x="4086" y="3881"/>
                    <a:pt x="3995" y="3698"/>
                    <a:pt x="3995" y="3493"/>
                  </a:cubicBezTo>
                  <a:lnTo>
                    <a:pt x="3995" y="3493"/>
                  </a:lnTo>
                  <a:cubicBezTo>
                    <a:pt x="4178" y="3584"/>
                    <a:pt x="4383" y="3584"/>
                    <a:pt x="4474" y="3698"/>
                  </a:cubicBezTo>
                  <a:cubicBezTo>
                    <a:pt x="4498" y="3710"/>
                    <a:pt x="4521" y="3715"/>
                    <a:pt x="4541" y="3715"/>
                  </a:cubicBezTo>
                  <a:cubicBezTo>
                    <a:pt x="4678" y="3715"/>
                    <a:pt x="4736" y="3481"/>
                    <a:pt x="4657" y="3401"/>
                  </a:cubicBezTo>
                  <a:cubicBezTo>
                    <a:pt x="4566" y="3401"/>
                    <a:pt x="4474" y="3310"/>
                    <a:pt x="4383" y="3310"/>
                  </a:cubicBezTo>
                  <a:cubicBezTo>
                    <a:pt x="4474" y="3310"/>
                    <a:pt x="4474" y="3219"/>
                    <a:pt x="4474" y="3219"/>
                  </a:cubicBezTo>
                  <a:cubicBezTo>
                    <a:pt x="4657" y="3128"/>
                    <a:pt x="4862" y="3128"/>
                    <a:pt x="4954" y="2922"/>
                  </a:cubicBezTo>
                  <a:cubicBezTo>
                    <a:pt x="5045" y="2922"/>
                    <a:pt x="4954" y="2831"/>
                    <a:pt x="4954" y="2831"/>
                  </a:cubicBezTo>
                  <a:cubicBezTo>
                    <a:pt x="4748" y="2922"/>
                    <a:pt x="4566" y="3013"/>
                    <a:pt x="4383" y="3128"/>
                  </a:cubicBezTo>
                  <a:lnTo>
                    <a:pt x="4178" y="3128"/>
                  </a:lnTo>
                  <a:cubicBezTo>
                    <a:pt x="3812" y="2922"/>
                    <a:pt x="3333" y="2648"/>
                    <a:pt x="2945" y="2352"/>
                  </a:cubicBezTo>
                  <a:cubicBezTo>
                    <a:pt x="3721" y="2169"/>
                    <a:pt x="4383" y="1872"/>
                    <a:pt x="5136" y="1690"/>
                  </a:cubicBezTo>
                  <a:cubicBezTo>
                    <a:pt x="5228" y="1598"/>
                    <a:pt x="5136" y="1507"/>
                    <a:pt x="5045" y="1507"/>
                  </a:cubicBezTo>
                  <a:cubicBezTo>
                    <a:pt x="4383" y="1690"/>
                    <a:pt x="3721" y="1872"/>
                    <a:pt x="2945" y="2078"/>
                  </a:cubicBezTo>
                  <a:cubicBezTo>
                    <a:pt x="3151" y="1781"/>
                    <a:pt x="3242" y="1598"/>
                    <a:pt x="3333" y="1416"/>
                  </a:cubicBezTo>
                  <a:cubicBezTo>
                    <a:pt x="3607" y="1302"/>
                    <a:pt x="3904" y="1119"/>
                    <a:pt x="4178" y="1028"/>
                  </a:cubicBezTo>
                  <a:cubicBezTo>
                    <a:pt x="4268" y="955"/>
                    <a:pt x="4287" y="811"/>
                    <a:pt x="4189" y="811"/>
                  </a:cubicBezTo>
                  <a:cubicBezTo>
                    <a:pt x="4163" y="811"/>
                    <a:pt x="4129" y="821"/>
                    <a:pt x="4086" y="845"/>
                  </a:cubicBezTo>
                  <a:cubicBezTo>
                    <a:pt x="3904" y="936"/>
                    <a:pt x="3721" y="936"/>
                    <a:pt x="3516" y="1028"/>
                  </a:cubicBezTo>
                  <a:cubicBezTo>
                    <a:pt x="3721" y="845"/>
                    <a:pt x="3812" y="548"/>
                    <a:pt x="3995" y="366"/>
                  </a:cubicBezTo>
                  <a:cubicBezTo>
                    <a:pt x="3995" y="302"/>
                    <a:pt x="3950" y="227"/>
                    <a:pt x="3892" y="227"/>
                  </a:cubicBezTo>
                  <a:cubicBezTo>
                    <a:pt x="3867" y="227"/>
                    <a:pt x="3840" y="240"/>
                    <a:pt x="3812" y="274"/>
                  </a:cubicBezTo>
                  <a:cubicBezTo>
                    <a:pt x="3607" y="548"/>
                    <a:pt x="3424" y="845"/>
                    <a:pt x="3242" y="1210"/>
                  </a:cubicBezTo>
                  <a:cubicBezTo>
                    <a:pt x="3151" y="1210"/>
                    <a:pt x="3036" y="1210"/>
                    <a:pt x="3036" y="1302"/>
                  </a:cubicBezTo>
                  <a:cubicBezTo>
                    <a:pt x="2945" y="1302"/>
                    <a:pt x="2945" y="1507"/>
                    <a:pt x="3036" y="1507"/>
                  </a:cubicBezTo>
                  <a:cubicBezTo>
                    <a:pt x="2854" y="1690"/>
                    <a:pt x="2762" y="1872"/>
                    <a:pt x="2580" y="2169"/>
                  </a:cubicBezTo>
                  <a:cubicBezTo>
                    <a:pt x="2580" y="2169"/>
                    <a:pt x="2580" y="2078"/>
                    <a:pt x="2466" y="2078"/>
                  </a:cubicBezTo>
                  <a:cubicBezTo>
                    <a:pt x="2374" y="1416"/>
                    <a:pt x="2192" y="731"/>
                    <a:pt x="2192" y="69"/>
                  </a:cubicBezTo>
                  <a:cubicBezTo>
                    <a:pt x="2192" y="23"/>
                    <a:pt x="2146" y="1"/>
                    <a:pt x="21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34"/>
            <p:cNvSpPr/>
            <p:nvPr/>
          </p:nvSpPr>
          <p:spPr>
            <a:xfrm>
              <a:off x="7704742" y="3253737"/>
              <a:ext cx="7227" cy="31003"/>
            </a:xfrm>
            <a:custGeom>
              <a:rect b="b" l="l" r="r" t="t"/>
              <a:pathLst>
                <a:path extrusionOk="0" h="1274" w="297">
                  <a:moveTo>
                    <a:pt x="0" y="1"/>
                  </a:moveTo>
                  <a:lnTo>
                    <a:pt x="0" y="92"/>
                  </a:lnTo>
                  <a:cubicBezTo>
                    <a:pt x="91" y="480"/>
                    <a:pt x="91" y="754"/>
                    <a:pt x="91" y="1233"/>
                  </a:cubicBezTo>
                  <a:cubicBezTo>
                    <a:pt x="91" y="1233"/>
                    <a:pt x="142" y="1274"/>
                    <a:pt x="176" y="1274"/>
                  </a:cubicBezTo>
                  <a:cubicBezTo>
                    <a:pt x="193" y="1274"/>
                    <a:pt x="206" y="1264"/>
                    <a:pt x="206" y="1233"/>
                  </a:cubicBezTo>
                  <a:cubicBezTo>
                    <a:pt x="297" y="868"/>
                    <a:pt x="206" y="389"/>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34"/>
            <p:cNvSpPr/>
            <p:nvPr/>
          </p:nvSpPr>
          <p:spPr>
            <a:xfrm>
              <a:off x="8917800" y="4244987"/>
              <a:ext cx="150001" cy="144428"/>
            </a:xfrm>
            <a:custGeom>
              <a:rect b="b" l="l" r="r" t="t"/>
              <a:pathLst>
                <a:path extrusionOk="0" h="5935" w="6164">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34"/>
            <p:cNvSpPr/>
            <p:nvPr/>
          </p:nvSpPr>
          <p:spPr>
            <a:xfrm>
              <a:off x="9003334" y="4246861"/>
              <a:ext cx="8907" cy="33899"/>
            </a:xfrm>
            <a:custGeom>
              <a:rect b="b" l="l" r="r" t="t"/>
              <a:pathLst>
                <a:path extrusionOk="0" h="1393" w="366">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34"/>
            <p:cNvSpPr/>
            <p:nvPr/>
          </p:nvSpPr>
          <p:spPr>
            <a:xfrm>
              <a:off x="8776175" y="3647682"/>
              <a:ext cx="41662" cy="38766"/>
            </a:xfrm>
            <a:custGeom>
              <a:rect b="b" l="l" r="r" t="t"/>
              <a:pathLst>
                <a:path extrusionOk="0" h="1593" w="1712">
                  <a:moveTo>
                    <a:pt x="913" y="0"/>
                  </a:moveTo>
                  <a:cubicBezTo>
                    <a:pt x="696" y="0"/>
                    <a:pt x="479" y="120"/>
                    <a:pt x="388" y="360"/>
                  </a:cubicBezTo>
                  <a:cubicBezTo>
                    <a:pt x="297" y="543"/>
                    <a:pt x="297" y="657"/>
                    <a:pt x="206" y="748"/>
                  </a:cubicBezTo>
                  <a:cubicBezTo>
                    <a:pt x="0" y="1227"/>
                    <a:pt x="479" y="1593"/>
                    <a:pt x="867" y="1593"/>
                  </a:cubicBezTo>
                  <a:cubicBezTo>
                    <a:pt x="1347" y="1593"/>
                    <a:pt x="1712" y="1227"/>
                    <a:pt x="1529" y="748"/>
                  </a:cubicBezTo>
                  <a:cubicBezTo>
                    <a:pt x="1529" y="657"/>
                    <a:pt x="1438" y="543"/>
                    <a:pt x="1438" y="360"/>
                  </a:cubicBezTo>
                  <a:cubicBezTo>
                    <a:pt x="1347" y="120"/>
                    <a:pt x="1130" y="0"/>
                    <a:pt x="9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34"/>
            <p:cNvSpPr/>
            <p:nvPr/>
          </p:nvSpPr>
          <p:spPr>
            <a:xfrm>
              <a:off x="8966127" y="3451622"/>
              <a:ext cx="16134" cy="22096"/>
            </a:xfrm>
            <a:custGeom>
              <a:rect b="b" l="l" r="r" t="t"/>
              <a:pathLst>
                <a:path extrusionOk="0" h="908" w="663">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34"/>
            <p:cNvSpPr/>
            <p:nvPr/>
          </p:nvSpPr>
          <p:spPr>
            <a:xfrm>
              <a:off x="8806714" y="1551784"/>
              <a:ext cx="27791" cy="16110"/>
            </a:xfrm>
            <a:custGeom>
              <a:rect b="b" l="l" r="r" t="t"/>
              <a:pathLst>
                <a:path extrusionOk="0" h="662" w="1142">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34"/>
            <p:cNvSpPr/>
            <p:nvPr/>
          </p:nvSpPr>
          <p:spPr>
            <a:xfrm>
              <a:off x="9019443" y="599322"/>
              <a:ext cx="18349" cy="13920"/>
            </a:xfrm>
            <a:custGeom>
              <a:rect b="b" l="l" r="r" t="t"/>
              <a:pathLst>
                <a:path extrusionOk="0" h="572" w="754">
                  <a:moveTo>
                    <a:pt x="389" y="1"/>
                  </a:moveTo>
                  <a:cubicBezTo>
                    <a:pt x="1" y="1"/>
                    <a:pt x="1" y="571"/>
                    <a:pt x="389" y="571"/>
                  </a:cubicBezTo>
                  <a:cubicBezTo>
                    <a:pt x="754" y="571"/>
                    <a:pt x="754" y="1"/>
                    <a:pt x="3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34"/>
            <p:cNvSpPr/>
            <p:nvPr/>
          </p:nvSpPr>
          <p:spPr>
            <a:xfrm>
              <a:off x="8686187" y="1006456"/>
              <a:ext cx="27791" cy="13920"/>
            </a:xfrm>
            <a:custGeom>
              <a:rect b="b" l="l" r="r" t="t"/>
              <a:pathLst>
                <a:path extrusionOk="0" h="572" w="1142">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34"/>
            <p:cNvSpPr/>
            <p:nvPr/>
          </p:nvSpPr>
          <p:spPr>
            <a:xfrm>
              <a:off x="8045201" y="652102"/>
              <a:ext cx="30029" cy="19468"/>
            </a:xfrm>
            <a:custGeom>
              <a:rect b="b" l="l" r="r" t="t"/>
              <a:pathLst>
                <a:path extrusionOk="0" h="800" w="1234">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34"/>
            <p:cNvSpPr/>
            <p:nvPr/>
          </p:nvSpPr>
          <p:spPr>
            <a:xfrm>
              <a:off x="7728054" y="1205850"/>
              <a:ext cx="27815" cy="22802"/>
            </a:xfrm>
            <a:custGeom>
              <a:rect b="b" l="l" r="r" t="t"/>
              <a:pathLst>
                <a:path extrusionOk="0" h="937" w="1143">
                  <a:moveTo>
                    <a:pt x="571" y="1"/>
                  </a:moveTo>
                  <a:cubicBezTo>
                    <a:pt x="1" y="1"/>
                    <a:pt x="1"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34"/>
            <p:cNvSpPr/>
            <p:nvPr/>
          </p:nvSpPr>
          <p:spPr>
            <a:xfrm>
              <a:off x="7894695" y="1511340"/>
              <a:ext cx="27791" cy="22802"/>
            </a:xfrm>
            <a:custGeom>
              <a:rect b="b" l="l" r="r" t="t"/>
              <a:pathLst>
                <a:path extrusionOk="0" h="937" w="1142">
                  <a:moveTo>
                    <a:pt x="571" y="1"/>
                  </a:moveTo>
                  <a:cubicBezTo>
                    <a:pt x="0" y="1"/>
                    <a:pt x="0"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34"/>
            <p:cNvSpPr/>
            <p:nvPr/>
          </p:nvSpPr>
          <p:spPr>
            <a:xfrm>
              <a:off x="7698075" y="2202454"/>
              <a:ext cx="39179" cy="35748"/>
            </a:xfrm>
            <a:custGeom>
              <a:rect b="b" l="l" r="r" t="t"/>
              <a:pathLst>
                <a:path extrusionOk="0" h="1469" w="161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34"/>
            <p:cNvSpPr/>
            <p:nvPr/>
          </p:nvSpPr>
          <p:spPr>
            <a:xfrm>
              <a:off x="8320713" y="1994567"/>
              <a:ext cx="27791" cy="18908"/>
            </a:xfrm>
            <a:custGeom>
              <a:rect b="b" l="l" r="r" t="t"/>
              <a:pathLst>
                <a:path extrusionOk="0" h="777" w="1142">
                  <a:moveTo>
                    <a:pt x="571" y="1"/>
                  </a:moveTo>
                  <a:cubicBezTo>
                    <a:pt x="0" y="1"/>
                    <a:pt x="0" y="777"/>
                    <a:pt x="571" y="777"/>
                  </a:cubicBezTo>
                  <a:cubicBezTo>
                    <a:pt x="1142" y="77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34"/>
            <p:cNvSpPr/>
            <p:nvPr/>
          </p:nvSpPr>
          <p:spPr>
            <a:xfrm>
              <a:off x="8348478" y="2989492"/>
              <a:ext cx="36697" cy="28642"/>
            </a:xfrm>
            <a:custGeom>
              <a:rect b="b" l="l" r="r" t="t"/>
              <a:pathLst>
                <a:path extrusionOk="0" h="1177" w="1508">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34"/>
            <p:cNvSpPr/>
            <p:nvPr/>
          </p:nvSpPr>
          <p:spPr>
            <a:xfrm>
              <a:off x="7690848" y="3057117"/>
              <a:ext cx="27791" cy="23362"/>
            </a:xfrm>
            <a:custGeom>
              <a:rect b="b" l="l" r="r" t="t"/>
              <a:pathLst>
                <a:path extrusionOk="0" h="960" w="1142">
                  <a:moveTo>
                    <a:pt x="571" y="1"/>
                  </a:moveTo>
                  <a:cubicBezTo>
                    <a:pt x="0" y="1"/>
                    <a:pt x="0" y="959"/>
                    <a:pt x="571" y="959"/>
                  </a:cubicBezTo>
                  <a:cubicBezTo>
                    <a:pt x="1142" y="959"/>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34"/>
            <p:cNvSpPr/>
            <p:nvPr/>
          </p:nvSpPr>
          <p:spPr>
            <a:xfrm>
              <a:off x="7818042" y="4001354"/>
              <a:ext cx="32804" cy="23362"/>
            </a:xfrm>
            <a:custGeom>
              <a:rect b="b" l="l" r="r" t="t"/>
              <a:pathLst>
                <a:path extrusionOk="0" h="960" w="1348">
                  <a:moveTo>
                    <a:pt x="685" y="0"/>
                  </a:moveTo>
                  <a:cubicBezTo>
                    <a:pt x="0" y="0"/>
                    <a:pt x="0" y="959"/>
                    <a:pt x="685" y="959"/>
                  </a:cubicBezTo>
                  <a:cubicBezTo>
                    <a:pt x="1347" y="959"/>
                    <a:pt x="1347" y="0"/>
                    <a:pt x="6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34"/>
            <p:cNvSpPr/>
            <p:nvPr/>
          </p:nvSpPr>
          <p:spPr>
            <a:xfrm>
              <a:off x="8244060" y="4332395"/>
              <a:ext cx="32244" cy="27791"/>
            </a:xfrm>
            <a:custGeom>
              <a:rect b="b" l="l" r="r" t="t"/>
              <a:pathLst>
                <a:path extrusionOk="0" h="1142" w="1325">
                  <a:moveTo>
                    <a:pt x="662" y="0"/>
                  </a:moveTo>
                  <a:cubicBezTo>
                    <a:pt x="0" y="0"/>
                    <a:pt x="0" y="1142"/>
                    <a:pt x="662" y="1142"/>
                  </a:cubicBezTo>
                  <a:cubicBezTo>
                    <a:pt x="1324" y="1142"/>
                    <a:pt x="1324"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34"/>
            <p:cNvSpPr/>
            <p:nvPr/>
          </p:nvSpPr>
          <p:spPr>
            <a:xfrm>
              <a:off x="1945993" y="2222514"/>
              <a:ext cx="296619" cy="296084"/>
            </a:xfrm>
            <a:custGeom>
              <a:rect b="b" l="l" r="r" t="t"/>
              <a:pathLst>
                <a:path extrusionOk="0" h="12167" w="12189">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34"/>
            <p:cNvSpPr/>
            <p:nvPr/>
          </p:nvSpPr>
          <p:spPr>
            <a:xfrm>
              <a:off x="196033" y="227317"/>
              <a:ext cx="296084" cy="296644"/>
            </a:xfrm>
            <a:custGeom>
              <a:rect b="b" l="l" r="r" t="t"/>
              <a:pathLst>
                <a:path extrusionOk="0" h="12190" w="12167">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34"/>
            <p:cNvSpPr/>
            <p:nvPr/>
          </p:nvSpPr>
          <p:spPr>
            <a:xfrm>
              <a:off x="1192682" y="4477893"/>
              <a:ext cx="296084" cy="296084"/>
            </a:xfrm>
            <a:custGeom>
              <a:rect b="b" l="l" r="r" t="t"/>
              <a:pathLst>
                <a:path extrusionOk="0" h="12167" w="12167">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34"/>
            <p:cNvSpPr/>
            <p:nvPr/>
          </p:nvSpPr>
          <p:spPr>
            <a:xfrm>
              <a:off x="516291" y="3207075"/>
              <a:ext cx="131214" cy="127588"/>
            </a:xfrm>
            <a:custGeom>
              <a:rect b="b" l="l" r="r" t="t"/>
              <a:pathLst>
                <a:path extrusionOk="0" h="5243" w="5392">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34"/>
            <p:cNvSpPr/>
            <p:nvPr/>
          </p:nvSpPr>
          <p:spPr>
            <a:xfrm>
              <a:off x="590170" y="3206515"/>
              <a:ext cx="6692" cy="31684"/>
            </a:xfrm>
            <a:custGeom>
              <a:rect b="b" l="l" r="r" t="t"/>
              <a:pathLst>
                <a:path extrusionOk="0" h="1302" w="275">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34"/>
            <p:cNvSpPr/>
            <p:nvPr/>
          </p:nvSpPr>
          <p:spPr>
            <a:xfrm>
              <a:off x="2640833" y="2677759"/>
              <a:ext cx="187209" cy="177816"/>
            </a:xfrm>
            <a:custGeom>
              <a:rect b="b" l="l" r="r" t="t"/>
              <a:pathLst>
                <a:path extrusionOk="0" h="7307" w="7693">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34"/>
            <p:cNvSpPr/>
            <p:nvPr/>
          </p:nvSpPr>
          <p:spPr>
            <a:xfrm>
              <a:off x="2735250" y="2688295"/>
              <a:ext cx="27791" cy="36137"/>
            </a:xfrm>
            <a:custGeom>
              <a:rect b="b" l="l" r="r" t="t"/>
              <a:pathLst>
                <a:path extrusionOk="0" h="1485" w="1142">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34"/>
            <p:cNvSpPr/>
            <p:nvPr/>
          </p:nvSpPr>
          <p:spPr>
            <a:xfrm>
              <a:off x="1411642" y="2387818"/>
              <a:ext cx="168885" cy="162582"/>
            </a:xfrm>
            <a:custGeom>
              <a:rect b="b" l="l" r="r" t="t"/>
              <a:pathLst>
                <a:path extrusionOk="0" h="6681" w="694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34"/>
            <p:cNvSpPr/>
            <p:nvPr/>
          </p:nvSpPr>
          <p:spPr>
            <a:xfrm>
              <a:off x="1474424" y="2387258"/>
              <a:ext cx="11121" cy="41126"/>
            </a:xfrm>
            <a:custGeom>
              <a:rect b="b" l="l" r="r" t="t"/>
              <a:pathLst>
                <a:path extrusionOk="0" h="1690" w="457">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34"/>
            <p:cNvSpPr/>
            <p:nvPr/>
          </p:nvSpPr>
          <p:spPr>
            <a:xfrm>
              <a:off x="2018195" y="3565881"/>
              <a:ext cx="108875" cy="107025"/>
            </a:xfrm>
            <a:custGeom>
              <a:rect b="b" l="l" r="r" t="t"/>
              <a:pathLst>
                <a:path extrusionOk="0" h="4398" w="4474">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34"/>
            <p:cNvSpPr/>
            <p:nvPr/>
          </p:nvSpPr>
          <p:spPr>
            <a:xfrm>
              <a:off x="2057617" y="3567560"/>
              <a:ext cx="6692" cy="25016"/>
            </a:xfrm>
            <a:custGeom>
              <a:rect b="b" l="l" r="r" t="t"/>
              <a:pathLst>
                <a:path extrusionOk="0" h="1028" w="275">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34"/>
            <p:cNvSpPr/>
            <p:nvPr/>
          </p:nvSpPr>
          <p:spPr>
            <a:xfrm>
              <a:off x="1804906" y="2593319"/>
              <a:ext cx="16669" cy="13920"/>
            </a:xfrm>
            <a:custGeom>
              <a:rect b="b" l="l" r="r" t="t"/>
              <a:pathLst>
                <a:path extrusionOk="0" h="572" w="685">
                  <a:moveTo>
                    <a:pt x="297" y="1"/>
                  </a:moveTo>
                  <a:cubicBezTo>
                    <a:pt x="0" y="1"/>
                    <a:pt x="0" y="571"/>
                    <a:pt x="297" y="571"/>
                  </a:cubicBezTo>
                  <a:cubicBezTo>
                    <a:pt x="685" y="571"/>
                    <a:pt x="685" y="1"/>
                    <a:pt x="2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34"/>
            <p:cNvSpPr/>
            <p:nvPr/>
          </p:nvSpPr>
          <p:spPr>
            <a:xfrm>
              <a:off x="2608055" y="2426704"/>
              <a:ext cx="18908" cy="13895"/>
            </a:xfrm>
            <a:custGeom>
              <a:rect b="b" l="l" r="r" t="t"/>
              <a:pathLst>
                <a:path extrusionOk="0" h="571" w="777">
                  <a:moveTo>
                    <a:pt x="389" y="0"/>
                  </a:moveTo>
                  <a:cubicBezTo>
                    <a:pt x="1" y="0"/>
                    <a:pt x="1" y="571"/>
                    <a:pt x="389" y="571"/>
                  </a:cubicBezTo>
                  <a:cubicBezTo>
                    <a:pt x="777" y="571"/>
                    <a:pt x="777" y="0"/>
                    <a:pt x="3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34"/>
            <p:cNvSpPr/>
            <p:nvPr/>
          </p:nvSpPr>
          <p:spPr>
            <a:xfrm>
              <a:off x="2904664" y="3016563"/>
              <a:ext cx="20563" cy="18908"/>
            </a:xfrm>
            <a:custGeom>
              <a:rect b="b" l="l" r="r" t="t"/>
              <a:pathLst>
                <a:path extrusionOk="0" h="777" w="845">
                  <a:moveTo>
                    <a:pt x="365" y="1"/>
                  </a:moveTo>
                  <a:cubicBezTo>
                    <a:pt x="0" y="1"/>
                    <a:pt x="0" y="777"/>
                    <a:pt x="365" y="777"/>
                  </a:cubicBezTo>
                  <a:cubicBezTo>
                    <a:pt x="845" y="777"/>
                    <a:pt x="845" y="1"/>
                    <a:pt x="3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34"/>
            <p:cNvSpPr/>
            <p:nvPr/>
          </p:nvSpPr>
          <p:spPr>
            <a:xfrm>
              <a:off x="492103" y="3612286"/>
              <a:ext cx="44752" cy="36113"/>
            </a:xfrm>
            <a:custGeom>
              <a:rect b="b" l="l" r="r" t="t"/>
              <a:pathLst>
                <a:path extrusionOk="0" h="1484" w="1839">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34"/>
            <p:cNvSpPr/>
            <p:nvPr/>
          </p:nvSpPr>
          <p:spPr>
            <a:xfrm>
              <a:off x="631830" y="2686081"/>
              <a:ext cx="39447" cy="32244"/>
            </a:xfrm>
            <a:custGeom>
              <a:rect b="b" l="l" r="r" t="t"/>
              <a:pathLst>
                <a:path extrusionOk="0" h="1325" w="1621">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34"/>
            <p:cNvSpPr/>
            <p:nvPr/>
          </p:nvSpPr>
          <p:spPr>
            <a:xfrm>
              <a:off x="1342217" y="2954365"/>
              <a:ext cx="16134" cy="13895"/>
            </a:xfrm>
            <a:custGeom>
              <a:rect b="b" l="l" r="r" t="t"/>
              <a:pathLst>
                <a:path extrusionOk="0" h="571" w="663">
                  <a:moveTo>
                    <a:pt x="297" y="0"/>
                  </a:moveTo>
                  <a:cubicBezTo>
                    <a:pt x="1" y="0"/>
                    <a:pt x="1" y="571"/>
                    <a:pt x="297" y="571"/>
                  </a:cubicBezTo>
                  <a:cubicBezTo>
                    <a:pt x="663" y="571"/>
                    <a:pt x="663" y="0"/>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34"/>
            <p:cNvSpPr/>
            <p:nvPr/>
          </p:nvSpPr>
          <p:spPr>
            <a:xfrm>
              <a:off x="1409428" y="3435913"/>
              <a:ext cx="23362" cy="13920"/>
            </a:xfrm>
            <a:custGeom>
              <a:rect b="b" l="l" r="r" t="t"/>
              <a:pathLst>
                <a:path extrusionOk="0" h="572" w="96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34"/>
            <p:cNvSpPr/>
            <p:nvPr/>
          </p:nvSpPr>
          <p:spPr>
            <a:xfrm>
              <a:off x="2738024" y="3426471"/>
              <a:ext cx="18349" cy="13920"/>
            </a:xfrm>
            <a:custGeom>
              <a:rect b="b" l="l" r="r" t="t"/>
              <a:pathLst>
                <a:path extrusionOk="0" h="572" w="754">
                  <a:moveTo>
                    <a:pt x="366" y="1"/>
                  </a:moveTo>
                  <a:cubicBezTo>
                    <a:pt x="1" y="1"/>
                    <a:pt x="1" y="571"/>
                    <a:pt x="366" y="571"/>
                  </a:cubicBezTo>
                  <a:cubicBezTo>
                    <a:pt x="754" y="571"/>
                    <a:pt x="754" y="1"/>
                    <a:pt x="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34"/>
            <p:cNvSpPr/>
            <p:nvPr/>
          </p:nvSpPr>
          <p:spPr>
            <a:xfrm>
              <a:off x="2048175" y="3456475"/>
              <a:ext cx="11681" cy="9466"/>
            </a:xfrm>
            <a:custGeom>
              <a:rect b="b" l="l" r="r" t="t"/>
              <a:pathLst>
                <a:path extrusionOk="0" h="389" w="480">
                  <a:moveTo>
                    <a:pt x="183" y="0"/>
                  </a:moveTo>
                  <a:cubicBezTo>
                    <a:pt x="1" y="0"/>
                    <a:pt x="1" y="388"/>
                    <a:pt x="183" y="388"/>
                  </a:cubicBezTo>
                  <a:cubicBezTo>
                    <a:pt x="480" y="388"/>
                    <a:pt x="480" y="0"/>
                    <a:pt x="1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34"/>
            <p:cNvSpPr/>
            <p:nvPr/>
          </p:nvSpPr>
          <p:spPr>
            <a:xfrm>
              <a:off x="2163713" y="2398914"/>
              <a:ext cx="18908" cy="13920"/>
            </a:xfrm>
            <a:custGeom>
              <a:rect b="b" l="l" r="r" t="t"/>
              <a:pathLst>
                <a:path extrusionOk="0" h="572" w="777">
                  <a:moveTo>
                    <a:pt x="388" y="1"/>
                  </a:moveTo>
                  <a:cubicBezTo>
                    <a:pt x="0" y="1"/>
                    <a:pt x="0" y="572"/>
                    <a:pt x="388" y="572"/>
                  </a:cubicBezTo>
                  <a:cubicBezTo>
                    <a:pt x="776" y="572"/>
                    <a:pt x="776"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34"/>
            <p:cNvSpPr/>
            <p:nvPr/>
          </p:nvSpPr>
          <p:spPr>
            <a:xfrm>
              <a:off x="680023" y="4680658"/>
              <a:ext cx="131214" cy="127588"/>
            </a:xfrm>
            <a:custGeom>
              <a:rect b="b" l="l" r="r" t="t"/>
              <a:pathLst>
                <a:path extrusionOk="0" h="5243" w="5392">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34"/>
            <p:cNvSpPr/>
            <p:nvPr/>
          </p:nvSpPr>
          <p:spPr>
            <a:xfrm>
              <a:off x="753902" y="4680099"/>
              <a:ext cx="6692" cy="31684"/>
            </a:xfrm>
            <a:custGeom>
              <a:rect b="b" l="l" r="r" t="t"/>
              <a:pathLst>
                <a:path extrusionOk="0" h="1302" w="275">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34"/>
            <p:cNvSpPr/>
            <p:nvPr/>
          </p:nvSpPr>
          <p:spPr>
            <a:xfrm>
              <a:off x="2804565" y="4151342"/>
              <a:ext cx="187209" cy="177816"/>
            </a:xfrm>
            <a:custGeom>
              <a:rect b="b" l="l" r="r" t="t"/>
              <a:pathLst>
                <a:path extrusionOk="0" h="7307" w="7693">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34"/>
            <p:cNvSpPr/>
            <p:nvPr/>
          </p:nvSpPr>
          <p:spPr>
            <a:xfrm>
              <a:off x="2898981" y="4161879"/>
              <a:ext cx="27791" cy="36137"/>
            </a:xfrm>
            <a:custGeom>
              <a:rect b="b" l="l" r="r" t="t"/>
              <a:pathLst>
                <a:path extrusionOk="0" h="1485" w="1142">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34"/>
            <p:cNvSpPr/>
            <p:nvPr/>
          </p:nvSpPr>
          <p:spPr>
            <a:xfrm>
              <a:off x="1575374" y="3861401"/>
              <a:ext cx="168885" cy="162582"/>
            </a:xfrm>
            <a:custGeom>
              <a:rect b="b" l="l" r="r" t="t"/>
              <a:pathLst>
                <a:path extrusionOk="0" h="6681" w="694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34"/>
            <p:cNvSpPr/>
            <p:nvPr/>
          </p:nvSpPr>
          <p:spPr>
            <a:xfrm>
              <a:off x="1638156" y="3860842"/>
              <a:ext cx="11121" cy="41126"/>
            </a:xfrm>
            <a:custGeom>
              <a:rect b="b" l="l" r="r" t="t"/>
              <a:pathLst>
                <a:path extrusionOk="0" h="1690" w="457">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34"/>
            <p:cNvSpPr/>
            <p:nvPr/>
          </p:nvSpPr>
          <p:spPr>
            <a:xfrm>
              <a:off x="1968638" y="4066903"/>
              <a:ext cx="16669" cy="13920"/>
            </a:xfrm>
            <a:custGeom>
              <a:rect b="b" l="l" r="r" t="t"/>
              <a:pathLst>
                <a:path extrusionOk="0" h="572" w="685">
                  <a:moveTo>
                    <a:pt x="297" y="1"/>
                  </a:moveTo>
                  <a:cubicBezTo>
                    <a:pt x="0" y="1"/>
                    <a:pt x="0" y="571"/>
                    <a:pt x="297" y="571"/>
                  </a:cubicBezTo>
                  <a:cubicBezTo>
                    <a:pt x="685" y="571"/>
                    <a:pt x="685" y="1"/>
                    <a:pt x="2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34"/>
            <p:cNvSpPr/>
            <p:nvPr/>
          </p:nvSpPr>
          <p:spPr>
            <a:xfrm>
              <a:off x="2771787" y="3900287"/>
              <a:ext cx="18908" cy="13895"/>
            </a:xfrm>
            <a:custGeom>
              <a:rect b="b" l="l" r="r" t="t"/>
              <a:pathLst>
                <a:path extrusionOk="0" h="571" w="777">
                  <a:moveTo>
                    <a:pt x="389" y="0"/>
                  </a:moveTo>
                  <a:cubicBezTo>
                    <a:pt x="1" y="0"/>
                    <a:pt x="1" y="571"/>
                    <a:pt x="389" y="571"/>
                  </a:cubicBezTo>
                  <a:cubicBezTo>
                    <a:pt x="777" y="571"/>
                    <a:pt x="777" y="0"/>
                    <a:pt x="3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34"/>
            <p:cNvSpPr/>
            <p:nvPr/>
          </p:nvSpPr>
          <p:spPr>
            <a:xfrm>
              <a:off x="3068396" y="4490146"/>
              <a:ext cx="20563" cy="18908"/>
            </a:xfrm>
            <a:custGeom>
              <a:rect b="b" l="l" r="r" t="t"/>
              <a:pathLst>
                <a:path extrusionOk="0" h="777" w="845">
                  <a:moveTo>
                    <a:pt x="365" y="1"/>
                  </a:moveTo>
                  <a:cubicBezTo>
                    <a:pt x="0" y="1"/>
                    <a:pt x="0" y="777"/>
                    <a:pt x="365" y="777"/>
                  </a:cubicBezTo>
                  <a:cubicBezTo>
                    <a:pt x="845" y="777"/>
                    <a:pt x="845" y="1"/>
                    <a:pt x="3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34"/>
            <p:cNvSpPr/>
            <p:nvPr/>
          </p:nvSpPr>
          <p:spPr>
            <a:xfrm>
              <a:off x="795562" y="4159665"/>
              <a:ext cx="39447" cy="32244"/>
            </a:xfrm>
            <a:custGeom>
              <a:rect b="b" l="l" r="r" t="t"/>
              <a:pathLst>
                <a:path extrusionOk="0" h="1325" w="1621">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34"/>
            <p:cNvSpPr/>
            <p:nvPr/>
          </p:nvSpPr>
          <p:spPr>
            <a:xfrm>
              <a:off x="1505949" y="4427948"/>
              <a:ext cx="16134" cy="13895"/>
            </a:xfrm>
            <a:custGeom>
              <a:rect b="b" l="l" r="r" t="t"/>
              <a:pathLst>
                <a:path extrusionOk="0" h="571" w="663">
                  <a:moveTo>
                    <a:pt x="297" y="0"/>
                  </a:moveTo>
                  <a:cubicBezTo>
                    <a:pt x="1" y="0"/>
                    <a:pt x="1" y="571"/>
                    <a:pt x="297" y="571"/>
                  </a:cubicBezTo>
                  <a:cubicBezTo>
                    <a:pt x="663" y="571"/>
                    <a:pt x="663" y="0"/>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34"/>
            <p:cNvSpPr/>
            <p:nvPr/>
          </p:nvSpPr>
          <p:spPr>
            <a:xfrm>
              <a:off x="1573160" y="4909496"/>
              <a:ext cx="23362" cy="13920"/>
            </a:xfrm>
            <a:custGeom>
              <a:rect b="b" l="l" r="r" t="t"/>
              <a:pathLst>
                <a:path extrusionOk="0" h="572" w="96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34"/>
            <p:cNvSpPr/>
            <p:nvPr/>
          </p:nvSpPr>
          <p:spPr>
            <a:xfrm>
              <a:off x="2901755" y="4900055"/>
              <a:ext cx="18349" cy="13920"/>
            </a:xfrm>
            <a:custGeom>
              <a:rect b="b" l="l" r="r" t="t"/>
              <a:pathLst>
                <a:path extrusionOk="0" h="572" w="754">
                  <a:moveTo>
                    <a:pt x="366" y="1"/>
                  </a:moveTo>
                  <a:cubicBezTo>
                    <a:pt x="1" y="1"/>
                    <a:pt x="1" y="571"/>
                    <a:pt x="366" y="571"/>
                  </a:cubicBezTo>
                  <a:cubicBezTo>
                    <a:pt x="754" y="571"/>
                    <a:pt x="754" y="1"/>
                    <a:pt x="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34"/>
            <p:cNvSpPr/>
            <p:nvPr/>
          </p:nvSpPr>
          <p:spPr>
            <a:xfrm>
              <a:off x="2211907" y="4930059"/>
              <a:ext cx="11681" cy="9466"/>
            </a:xfrm>
            <a:custGeom>
              <a:rect b="b" l="l" r="r" t="t"/>
              <a:pathLst>
                <a:path extrusionOk="0" h="389" w="480">
                  <a:moveTo>
                    <a:pt x="183" y="0"/>
                  </a:moveTo>
                  <a:cubicBezTo>
                    <a:pt x="1" y="0"/>
                    <a:pt x="1" y="388"/>
                    <a:pt x="183" y="388"/>
                  </a:cubicBezTo>
                  <a:cubicBezTo>
                    <a:pt x="480" y="388"/>
                    <a:pt x="480" y="0"/>
                    <a:pt x="1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34"/>
            <p:cNvSpPr/>
            <p:nvPr/>
          </p:nvSpPr>
          <p:spPr>
            <a:xfrm>
              <a:off x="2327445" y="3872498"/>
              <a:ext cx="18908" cy="13920"/>
            </a:xfrm>
            <a:custGeom>
              <a:rect b="b" l="l" r="r" t="t"/>
              <a:pathLst>
                <a:path extrusionOk="0" h="572" w="777">
                  <a:moveTo>
                    <a:pt x="388" y="1"/>
                  </a:moveTo>
                  <a:cubicBezTo>
                    <a:pt x="0" y="1"/>
                    <a:pt x="0" y="572"/>
                    <a:pt x="388" y="572"/>
                  </a:cubicBezTo>
                  <a:cubicBezTo>
                    <a:pt x="776" y="572"/>
                    <a:pt x="776"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0">
    <p:bg>
      <p:bgPr>
        <a:solidFill>
          <a:schemeClr val="accent2"/>
        </a:solidFill>
      </p:bgPr>
    </p:bg>
    <p:spTree>
      <p:nvGrpSpPr>
        <p:cNvPr id="2668" name="Shape 2668"/>
        <p:cNvGrpSpPr/>
        <p:nvPr/>
      </p:nvGrpSpPr>
      <p:grpSpPr>
        <a:xfrm>
          <a:off x="0" y="0"/>
          <a:ext cx="0" cy="0"/>
          <a:chOff x="0" y="0"/>
          <a:chExt cx="0" cy="0"/>
        </a:xfrm>
      </p:grpSpPr>
      <p:sp>
        <p:nvSpPr>
          <p:cNvPr id="2669" name="Google Shape;2669;p35"/>
          <p:cNvSpPr/>
          <p:nvPr/>
        </p:nvSpPr>
        <p:spPr>
          <a:xfrm>
            <a:off x="536864" y="1933361"/>
            <a:ext cx="371021" cy="346126"/>
          </a:xfrm>
          <a:custGeom>
            <a:rect b="b" l="l" r="r" t="t"/>
            <a:pathLst>
              <a:path extrusionOk="0" h="9457" w="9756">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35"/>
          <p:cNvSpPr/>
          <p:nvPr/>
        </p:nvSpPr>
        <p:spPr>
          <a:xfrm>
            <a:off x="8154725" y="1586763"/>
            <a:ext cx="370222" cy="346602"/>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35"/>
          <p:cNvSpPr/>
          <p:nvPr/>
        </p:nvSpPr>
        <p:spPr>
          <a:xfrm>
            <a:off x="7135550" y="1048293"/>
            <a:ext cx="303951" cy="284550"/>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35"/>
          <p:cNvSpPr/>
          <p:nvPr/>
        </p:nvSpPr>
        <p:spPr>
          <a:xfrm>
            <a:off x="2384714" y="866561"/>
            <a:ext cx="371021" cy="346126"/>
          </a:xfrm>
          <a:custGeom>
            <a:rect b="b" l="l" r="r" t="t"/>
            <a:pathLst>
              <a:path extrusionOk="0" h="9457" w="9756">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35"/>
          <p:cNvSpPr/>
          <p:nvPr/>
        </p:nvSpPr>
        <p:spPr>
          <a:xfrm rot="3580605">
            <a:off x="2582598" y="2527134"/>
            <a:ext cx="250906" cy="234907"/>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35"/>
          <p:cNvSpPr/>
          <p:nvPr/>
        </p:nvSpPr>
        <p:spPr>
          <a:xfrm>
            <a:off x="7811825" y="3924843"/>
            <a:ext cx="303951" cy="284550"/>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35"/>
          <p:cNvSpPr/>
          <p:nvPr/>
        </p:nvSpPr>
        <p:spPr>
          <a:xfrm rot="3144258">
            <a:off x="5278173" y="2355692"/>
            <a:ext cx="250920" cy="234908"/>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35"/>
          <p:cNvSpPr/>
          <p:nvPr/>
        </p:nvSpPr>
        <p:spPr>
          <a:xfrm rot="-10593052">
            <a:off x="4599841" y="4039352"/>
            <a:ext cx="617429" cy="576003"/>
          </a:xfrm>
          <a:custGeom>
            <a:rect b="b" l="l" r="r" t="t"/>
            <a:pathLst>
              <a:path extrusionOk="0" h="9457" w="9756">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35"/>
          <p:cNvSpPr/>
          <p:nvPr/>
        </p:nvSpPr>
        <p:spPr>
          <a:xfrm rot="-10593089">
            <a:off x="1522174" y="3935688"/>
            <a:ext cx="371010" cy="346137"/>
          </a:xfrm>
          <a:custGeom>
            <a:rect b="b" l="l" r="r" t="t"/>
            <a:pathLst>
              <a:path extrusionOk="0" h="9457" w="9756">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35"/>
          <p:cNvSpPr/>
          <p:nvPr/>
        </p:nvSpPr>
        <p:spPr>
          <a:xfrm rot="-10593137">
            <a:off x="5240855" y="682732"/>
            <a:ext cx="250911" cy="234903"/>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1">
    <p:bg>
      <p:bgPr>
        <a:solidFill>
          <a:schemeClr val="accent6"/>
        </a:solidFill>
      </p:bgPr>
    </p:bg>
    <p:spTree>
      <p:nvGrpSpPr>
        <p:cNvPr id="2679" name="Shape 2679"/>
        <p:cNvGrpSpPr/>
        <p:nvPr/>
      </p:nvGrpSpPr>
      <p:grpSpPr>
        <a:xfrm>
          <a:off x="0" y="0"/>
          <a:ext cx="0" cy="0"/>
          <a:chOff x="0" y="0"/>
          <a:chExt cx="0" cy="0"/>
        </a:xfrm>
      </p:grpSpPr>
      <p:grpSp>
        <p:nvGrpSpPr>
          <p:cNvPr id="2680" name="Google Shape;2680;p36"/>
          <p:cNvGrpSpPr/>
          <p:nvPr/>
        </p:nvGrpSpPr>
        <p:grpSpPr>
          <a:xfrm>
            <a:off x="409900" y="593175"/>
            <a:ext cx="8043900" cy="4067225"/>
            <a:chOff x="409900" y="593175"/>
            <a:chExt cx="8043900" cy="4067225"/>
          </a:xfrm>
        </p:grpSpPr>
        <p:sp>
          <p:nvSpPr>
            <p:cNvPr id="2681" name="Google Shape;2681;p36"/>
            <p:cNvSpPr/>
            <p:nvPr/>
          </p:nvSpPr>
          <p:spPr>
            <a:xfrm>
              <a:off x="7335863" y="619175"/>
              <a:ext cx="176700" cy="220625"/>
            </a:xfrm>
            <a:custGeom>
              <a:rect b="b" l="l" r="r" t="t"/>
              <a:pathLst>
                <a:path extrusionOk="0" h="8825" w="7068">
                  <a:moveTo>
                    <a:pt x="3414" y="1"/>
                  </a:moveTo>
                  <a:cubicBezTo>
                    <a:pt x="2995" y="1"/>
                    <a:pt x="2915" y="2257"/>
                    <a:pt x="2336" y="3075"/>
                  </a:cubicBezTo>
                  <a:cubicBezTo>
                    <a:pt x="1837" y="3834"/>
                    <a:pt x="1" y="4333"/>
                    <a:pt x="1" y="4752"/>
                  </a:cubicBezTo>
                  <a:cubicBezTo>
                    <a:pt x="1" y="5171"/>
                    <a:pt x="1757" y="5251"/>
                    <a:pt x="2336" y="5990"/>
                  </a:cubicBezTo>
                  <a:cubicBezTo>
                    <a:pt x="2915" y="6669"/>
                    <a:pt x="3255" y="8825"/>
                    <a:pt x="3574" y="8825"/>
                  </a:cubicBezTo>
                  <a:cubicBezTo>
                    <a:pt x="3913" y="8825"/>
                    <a:pt x="4173" y="6748"/>
                    <a:pt x="4672" y="5990"/>
                  </a:cubicBezTo>
                  <a:cubicBezTo>
                    <a:pt x="5171" y="5331"/>
                    <a:pt x="7068" y="4912"/>
                    <a:pt x="7068" y="4493"/>
                  </a:cubicBezTo>
                  <a:cubicBezTo>
                    <a:pt x="7068" y="4173"/>
                    <a:pt x="5171" y="3754"/>
                    <a:pt x="4672" y="3075"/>
                  </a:cubicBezTo>
                  <a:cubicBezTo>
                    <a:pt x="3993" y="2257"/>
                    <a:pt x="3834" y="1"/>
                    <a:pt x="34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36"/>
            <p:cNvSpPr/>
            <p:nvPr/>
          </p:nvSpPr>
          <p:spPr>
            <a:xfrm>
              <a:off x="7458400" y="3636575"/>
              <a:ext cx="89350" cy="112325"/>
            </a:xfrm>
            <a:custGeom>
              <a:rect b="b" l="l" r="r" t="t"/>
              <a:pathLst>
                <a:path extrusionOk="0" h="4493" w="3574">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36"/>
            <p:cNvSpPr/>
            <p:nvPr/>
          </p:nvSpPr>
          <p:spPr>
            <a:xfrm>
              <a:off x="634038" y="2340475"/>
              <a:ext cx="176675" cy="220625"/>
            </a:xfrm>
            <a:custGeom>
              <a:rect b="b" l="l" r="r" t="t"/>
              <a:pathLst>
                <a:path extrusionOk="0" h="8825" w="7067">
                  <a:moveTo>
                    <a:pt x="3414" y="1"/>
                  </a:moveTo>
                  <a:cubicBezTo>
                    <a:pt x="2995" y="1"/>
                    <a:pt x="2915" y="2257"/>
                    <a:pt x="2316" y="3075"/>
                  </a:cubicBezTo>
                  <a:cubicBezTo>
                    <a:pt x="1817" y="3834"/>
                    <a:pt x="0" y="4333"/>
                    <a:pt x="0" y="4752"/>
                  </a:cubicBezTo>
                  <a:cubicBezTo>
                    <a:pt x="0" y="5171"/>
                    <a:pt x="1737" y="5331"/>
                    <a:pt x="2316" y="6070"/>
                  </a:cubicBezTo>
                  <a:cubicBezTo>
                    <a:pt x="2915" y="6668"/>
                    <a:pt x="3234" y="8824"/>
                    <a:pt x="3573" y="8824"/>
                  </a:cubicBezTo>
                  <a:cubicBezTo>
                    <a:pt x="3913" y="8824"/>
                    <a:pt x="4152" y="6748"/>
                    <a:pt x="4651" y="6070"/>
                  </a:cubicBezTo>
                  <a:cubicBezTo>
                    <a:pt x="5151" y="5331"/>
                    <a:pt x="7067" y="4912"/>
                    <a:pt x="7067" y="4572"/>
                  </a:cubicBezTo>
                  <a:cubicBezTo>
                    <a:pt x="7067" y="4173"/>
                    <a:pt x="5151" y="3754"/>
                    <a:pt x="4651" y="3075"/>
                  </a:cubicBezTo>
                  <a:cubicBezTo>
                    <a:pt x="3993" y="2257"/>
                    <a:pt x="3813" y="1"/>
                    <a:pt x="34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36"/>
            <p:cNvSpPr/>
            <p:nvPr/>
          </p:nvSpPr>
          <p:spPr>
            <a:xfrm>
              <a:off x="1797675" y="593175"/>
              <a:ext cx="130775" cy="162225"/>
            </a:xfrm>
            <a:custGeom>
              <a:rect b="b" l="l" r="r" t="t"/>
              <a:pathLst>
                <a:path extrusionOk="0" h="6489" w="5231">
                  <a:moveTo>
                    <a:pt x="2495" y="0"/>
                  </a:moveTo>
                  <a:cubicBezTo>
                    <a:pt x="2236" y="0"/>
                    <a:pt x="2156" y="1677"/>
                    <a:pt x="1737" y="2256"/>
                  </a:cubicBezTo>
                  <a:cubicBezTo>
                    <a:pt x="1417" y="2835"/>
                    <a:pt x="0" y="3175"/>
                    <a:pt x="0" y="3494"/>
                  </a:cubicBezTo>
                  <a:cubicBezTo>
                    <a:pt x="0" y="3833"/>
                    <a:pt x="1318" y="3913"/>
                    <a:pt x="1737" y="4412"/>
                  </a:cubicBezTo>
                  <a:cubicBezTo>
                    <a:pt x="2156" y="4911"/>
                    <a:pt x="2416" y="6488"/>
                    <a:pt x="2655" y="6488"/>
                  </a:cubicBezTo>
                  <a:cubicBezTo>
                    <a:pt x="2915" y="6488"/>
                    <a:pt x="3074" y="4991"/>
                    <a:pt x="3494" y="4412"/>
                  </a:cubicBezTo>
                  <a:cubicBezTo>
                    <a:pt x="3813" y="3913"/>
                    <a:pt x="5230" y="3674"/>
                    <a:pt x="5230" y="3334"/>
                  </a:cubicBezTo>
                  <a:cubicBezTo>
                    <a:pt x="5230" y="3075"/>
                    <a:pt x="3813" y="2755"/>
                    <a:pt x="3494" y="2256"/>
                  </a:cubicBezTo>
                  <a:cubicBezTo>
                    <a:pt x="2994" y="1677"/>
                    <a:pt x="2815" y="0"/>
                    <a:pt x="24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36"/>
            <p:cNvSpPr/>
            <p:nvPr/>
          </p:nvSpPr>
          <p:spPr>
            <a:xfrm>
              <a:off x="8173600" y="3438975"/>
              <a:ext cx="93850" cy="116325"/>
            </a:xfrm>
            <a:custGeom>
              <a:rect b="b" l="l" r="r" t="t"/>
              <a:pathLst>
                <a:path extrusionOk="0" h="4653" w="3754">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36"/>
            <p:cNvSpPr/>
            <p:nvPr/>
          </p:nvSpPr>
          <p:spPr>
            <a:xfrm>
              <a:off x="8079750" y="1043400"/>
              <a:ext cx="93850" cy="116300"/>
            </a:xfrm>
            <a:custGeom>
              <a:rect b="b" l="l" r="r" t="t"/>
              <a:pathLst>
                <a:path extrusionOk="0" h="4652" w="3754">
                  <a:moveTo>
                    <a:pt x="1837" y="0"/>
                  </a:moveTo>
                  <a:cubicBezTo>
                    <a:pt x="1597" y="0"/>
                    <a:pt x="1597" y="1158"/>
                    <a:pt x="1258" y="1578"/>
                  </a:cubicBezTo>
                  <a:cubicBezTo>
                    <a:pt x="998" y="1997"/>
                    <a:pt x="0" y="2236"/>
                    <a:pt x="0" y="2496"/>
                  </a:cubicBezTo>
                  <a:cubicBezTo>
                    <a:pt x="0" y="2735"/>
                    <a:pt x="919" y="2835"/>
                    <a:pt x="1258" y="3155"/>
                  </a:cubicBezTo>
                  <a:cubicBezTo>
                    <a:pt x="1498" y="3494"/>
                    <a:pt x="1757" y="4652"/>
                    <a:pt x="1917" y="4652"/>
                  </a:cubicBezTo>
                  <a:cubicBezTo>
                    <a:pt x="2096" y="4652"/>
                    <a:pt x="2256" y="3574"/>
                    <a:pt x="2496" y="3155"/>
                  </a:cubicBezTo>
                  <a:cubicBezTo>
                    <a:pt x="2755" y="2835"/>
                    <a:pt x="3753" y="2576"/>
                    <a:pt x="3753" y="2416"/>
                  </a:cubicBezTo>
                  <a:cubicBezTo>
                    <a:pt x="3753" y="2156"/>
                    <a:pt x="2755" y="1997"/>
                    <a:pt x="2496" y="1578"/>
                  </a:cubicBezTo>
                  <a:cubicBezTo>
                    <a:pt x="2096" y="1158"/>
                    <a:pt x="1997" y="0"/>
                    <a:pt x="183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36"/>
            <p:cNvSpPr/>
            <p:nvPr/>
          </p:nvSpPr>
          <p:spPr>
            <a:xfrm>
              <a:off x="8389400" y="4346125"/>
              <a:ext cx="64400" cy="80875"/>
            </a:xfrm>
            <a:custGeom>
              <a:rect b="b" l="l" r="r" t="t"/>
              <a:pathLst>
                <a:path extrusionOk="0" h="3235" w="2576">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36"/>
            <p:cNvSpPr/>
            <p:nvPr/>
          </p:nvSpPr>
          <p:spPr>
            <a:xfrm>
              <a:off x="990825" y="1504000"/>
              <a:ext cx="64900" cy="81375"/>
            </a:xfrm>
            <a:custGeom>
              <a:rect b="b" l="l" r="r" t="t"/>
              <a:pathLst>
                <a:path extrusionOk="0" h="3255" w="2596">
                  <a:moveTo>
                    <a:pt x="1258" y="1"/>
                  </a:moveTo>
                  <a:cubicBezTo>
                    <a:pt x="1098" y="1"/>
                    <a:pt x="1098" y="839"/>
                    <a:pt x="839" y="1159"/>
                  </a:cubicBezTo>
                  <a:cubicBezTo>
                    <a:pt x="679" y="1418"/>
                    <a:pt x="0" y="1578"/>
                    <a:pt x="0" y="1758"/>
                  </a:cubicBezTo>
                  <a:cubicBezTo>
                    <a:pt x="0" y="1917"/>
                    <a:pt x="599" y="1917"/>
                    <a:pt x="839" y="2257"/>
                  </a:cubicBezTo>
                  <a:cubicBezTo>
                    <a:pt x="999" y="2416"/>
                    <a:pt x="1178" y="3255"/>
                    <a:pt x="1338" y="3255"/>
                  </a:cubicBezTo>
                  <a:cubicBezTo>
                    <a:pt x="1418" y="3255"/>
                    <a:pt x="1498" y="2496"/>
                    <a:pt x="1677" y="2157"/>
                  </a:cubicBezTo>
                  <a:cubicBezTo>
                    <a:pt x="1917" y="1917"/>
                    <a:pt x="2596" y="1837"/>
                    <a:pt x="2596" y="1658"/>
                  </a:cubicBezTo>
                  <a:cubicBezTo>
                    <a:pt x="2596" y="1498"/>
                    <a:pt x="1917" y="1418"/>
                    <a:pt x="1677" y="1159"/>
                  </a:cubicBezTo>
                  <a:cubicBezTo>
                    <a:pt x="1418" y="839"/>
                    <a:pt x="1418" y="1"/>
                    <a:pt x="12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36"/>
            <p:cNvSpPr/>
            <p:nvPr/>
          </p:nvSpPr>
          <p:spPr>
            <a:xfrm>
              <a:off x="409900" y="3293875"/>
              <a:ext cx="89350" cy="112325"/>
            </a:xfrm>
            <a:custGeom>
              <a:rect b="b" l="l" r="r" t="t"/>
              <a:pathLst>
                <a:path extrusionOk="0" h="4493" w="3574">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36"/>
            <p:cNvSpPr/>
            <p:nvPr/>
          </p:nvSpPr>
          <p:spPr>
            <a:xfrm>
              <a:off x="4630300" y="4544075"/>
              <a:ext cx="93850" cy="116325"/>
            </a:xfrm>
            <a:custGeom>
              <a:rect b="b" l="l" r="r" t="t"/>
              <a:pathLst>
                <a:path extrusionOk="0" h="4653" w="3754">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36"/>
            <p:cNvSpPr/>
            <p:nvPr/>
          </p:nvSpPr>
          <p:spPr>
            <a:xfrm>
              <a:off x="2560100" y="4384425"/>
              <a:ext cx="64400" cy="80875"/>
            </a:xfrm>
            <a:custGeom>
              <a:rect b="b" l="l" r="r" t="t"/>
              <a:pathLst>
                <a:path extrusionOk="0" h="3235" w="2576">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22">
    <p:bg>
      <p:bgPr>
        <a:solidFill>
          <a:schemeClr val="accent3"/>
        </a:solidFill>
      </p:bgPr>
    </p:bg>
    <p:spTree>
      <p:nvGrpSpPr>
        <p:cNvPr id="2692" name="Shape 2692"/>
        <p:cNvGrpSpPr/>
        <p:nvPr/>
      </p:nvGrpSpPr>
      <p:grpSpPr>
        <a:xfrm>
          <a:off x="0" y="0"/>
          <a:ext cx="0" cy="0"/>
          <a:chOff x="0" y="0"/>
          <a:chExt cx="0" cy="0"/>
        </a:xfrm>
      </p:grpSpPr>
      <p:grpSp>
        <p:nvGrpSpPr>
          <p:cNvPr id="2693" name="Google Shape;2693;p37"/>
          <p:cNvGrpSpPr/>
          <p:nvPr/>
        </p:nvGrpSpPr>
        <p:grpSpPr>
          <a:xfrm>
            <a:off x="4311313" y="197650"/>
            <a:ext cx="6486488" cy="4841650"/>
            <a:chOff x="2863513" y="197650"/>
            <a:chExt cx="6486488" cy="4841650"/>
          </a:xfrm>
        </p:grpSpPr>
        <p:grpSp>
          <p:nvGrpSpPr>
            <p:cNvPr id="2694" name="Google Shape;2694;p37"/>
            <p:cNvGrpSpPr/>
            <p:nvPr/>
          </p:nvGrpSpPr>
          <p:grpSpPr>
            <a:xfrm>
              <a:off x="3281350" y="197650"/>
              <a:ext cx="1420450" cy="3177350"/>
              <a:chOff x="3281350" y="1188250"/>
              <a:chExt cx="1420450" cy="3177350"/>
            </a:xfrm>
          </p:grpSpPr>
          <p:sp>
            <p:nvSpPr>
              <p:cNvPr id="2695" name="Google Shape;2695;p37"/>
              <p:cNvSpPr/>
              <p:nvPr/>
            </p:nvSpPr>
            <p:spPr>
              <a:xfrm>
                <a:off x="3365325" y="17703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37"/>
              <p:cNvSpPr/>
              <p:nvPr/>
            </p:nvSpPr>
            <p:spPr>
              <a:xfrm>
                <a:off x="3310175" y="18223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37"/>
              <p:cNvSpPr/>
              <p:nvPr/>
            </p:nvSpPr>
            <p:spPr>
              <a:xfrm>
                <a:off x="3425475" y="17622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37"/>
              <p:cNvSpPr/>
              <p:nvPr/>
            </p:nvSpPr>
            <p:spPr>
              <a:xfrm>
                <a:off x="3281350" y="18825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37"/>
              <p:cNvSpPr/>
              <p:nvPr/>
            </p:nvSpPr>
            <p:spPr>
              <a:xfrm>
                <a:off x="3347150" y="17622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37"/>
              <p:cNvSpPr/>
              <p:nvPr/>
            </p:nvSpPr>
            <p:spPr>
              <a:xfrm>
                <a:off x="3540125" y="20391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37"/>
              <p:cNvSpPr/>
              <p:nvPr/>
            </p:nvSpPr>
            <p:spPr>
              <a:xfrm>
                <a:off x="3519450" y="20028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37"/>
              <p:cNvSpPr/>
              <p:nvPr/>
            </p:nvSpPr>
            <p:spPr>
              <a:xfrm>
                <a:off x="3573950" y="17991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37"/>
              <p:cNvSpPr/>
              <p:nvPr/>
            </p:nvSpPr>
            <p:spPr>
              <a:xfrm>
                <a:off x="3540125" y="18405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37"/>
              <p:cNvSpPr/>
              <p:nvPr/>
            </p:nvSpPr>
            <p:spPr>
              <a:xfrm>
                <a:off x="3294500" y="20002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37"/>
              <p:cNvSpPr/>
              <p:nvPr/>
            </p:nvSpPr>
            <p:spPr>
              <a:xfrm>
                <a:off x="3349650" y="19764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37"/>
              <p:cNvSpPr/>
              <p:nvPr/>
            </p:nvSpPr>
            <p:spPr>
              <a:xfrm>
                <a:off x="3318325" y="18693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37"/>
              <p:cNvSpPr/>
              <p:nvPr/>
            </p:nvSpPr>
            <p:spPr>
              <a:xfrm>
                <a:off x="3469325" y="17778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37"/>
              <p:cNvSpPr/>
              <p:nvPr/>
            </p:nvSpPr>
            <p:spPr>
              <a:xfrm>
                <a:off x="3409800" y="20366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37"/>
              <p:cNvSpPr/>
              <p:nvPr/>
            </p:nvSpPr>
            <p:spPr>
              <a:xfrm>
                <a:off x="3573950" y="19240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37"/>
              <p:cNvSpPr/>
              <p:nvPr/>
            </p:nvSpPr>
            <p:spPr>
              <a:xfrm>
                <a:off x="3456800" y="18223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37"/>
              <p:cNvSpPr/>
              <p:nvPr/>
            </p:nvSpPr>
            <p:spPr>
              <a:xfrm>
                <a:off x="3370325" y="18668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37"/>
              <p:cNvSpPr/>
              <p:nvPr/>
            </p:nvSpPr>
            <p:spPr>
              <a:xfrm>
                <a:off x="3414800" y="19583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37"/>
              <p:cNvSpPr/>
              <p:nvPr/>
            </p:nvSpPr>
            <p:spPr>
              <a:xfrm>
                <a:off x="3503775" y="19133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37"/>
              <p:cNvSpPr/>
              <p:nvPr/>
            </p:nvSpPr>
            <p:spPr>
              <a:xfrm>
                <a:off x="4393525" y="3106800"/>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37"/>
              <p:cNvSpPr/>
              <p:nvPr/>
            </p:nvSpPr>
            <p:spPr>
              <a:xfrm>
                <a:off x="4339000" y="3161850"/>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37"/>
              <p:cNvSpPr/>
              <p:nvPr/>
            </p:nvSpPr>
            <p:spPr>
              <a:xfrm>
                <a:off x="4453675" y="3099300"/>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37"/>
              <p:cNvSpPr/>
              <p:nvPr/>
            </p:nvSpPr>
            <p:spPr>
              <a:xfrm>
                <a:off x="4310175" y="3221700"/>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37"/>
              <p:cNvSpPr/>
              <p:nvPr/>
            </p:nvSpPr>
            <p:spPr>
              <a:xfrm>
                <a:off x="4375350" y="3099300"/>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37"/>
              <p:cNvSpPr/>
              <p:nvPr/>
            </p:nvSpPr>
            <p:spPr>
              <a:xfrm>
                <a:off x="4568950" y="33756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37"/>
              <p:cNvSpPr/>
              <p:nvPr/>
            </p:nvSpPr>
            <p:spPr>
              <a:xfrm>
                <a:off x="4547650" y="3339275"/>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37"/>
              <p:cNvSpPr/>
              <p:nvPr/>
            </p:nvSpPr>
            <p:spPr>
              <a:xfrm>
                <a:off x="4602800" y="3135625"/>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37"/>
              <p:cNvSpPr/>
              <p:nvPr/>
            </p:nvSpPr>
            <p:spPr>
              <a:xfrm>
                <a:off x="4568950" y="317760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37"/>
              <p:cNvSpPr/>
              <p:nvPr/>
            </p:nvSpPr>
            <p:spPr>
              <a:xfrm>
                <a:off x="4323350" y="3338225"/>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37"/>
              <p:cNvSpPr/>
              <p:nvPr/>
            </p:nvSpPr>
            <p:spPr>
              <a:xfrm>
                <a:off x="4377850" y="3316075"/>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37"/>
              <p:cNvSpPr/>
              <p:nvPr/>
            </p:nvSpPr>
            <p:spPr>
              <a:xfrm>
                <a:off x="4346525" y="3207950"/>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37"/>
              <p:cNvSpPr/>
              <p:nvPr/>
            </p:nvSpPr>
            <p:spPr>
              <a:xfrm>
                <a:off x="4498150" y="3117450"/>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37"/>
              <p:cNvSpPr/>
              <p:nvPr/>
            </p:nvSpPr>
            <p:spPr>
              <a:xfrm>
                <a:off x="4438000" y="3373100"/>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37"/>
              <p:cNvSpPr/>
              <p:nvPr/>
            </p:nvSpPr>
            <p:spPr>
              <a:xfrm>
                <a:off x="4600275" y="3260575"/>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37"/>
              <p:cNvSpPr/>
              <p:nvPr/>
            </p:nvSpPr>
            <p:spPr>
              <a:xfrm>
                <a:off x="4482475" y="3159450"/>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37"/>
              <p:cNvSpPr/>
              <p:nvPr/>
            </p:nvSpPr>
            <p:spPr>
              <a:xfrm>
                <a:off x="4399150" y="3203300"/>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37"/>
              <p:cNvSpPr/>
              <p:nvPr/>
            </p:nvSpPr>
            <p:spPr>
              <a:xfrm>
                <a:off x="4443650" y="3297275"/>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37"/>
              <p:cNvSpPr/>
              <p:nvPr/>
            </p:nvSpPr>
            <p:spPr>
              <a:xfrm>
                <a:off x="4531975" y="3250300"/>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37"/>
              <p:cNvSpPr/>
              <p:nvPr/>
            </p:nvSpPr>
            <p:spPr>
              <a:xfrm>
                <a:off x="3620950" y="32559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37"/>
              <p:cNvSpPr/>
              <p:nvPr/>
            </p:nvSpPr>
            <p:spPr>
              <a:xfrm>
                <a:off x="3594625" y="32791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37"/>
              <p:cNvSpPr/>
              <p:nvPr/>
            </p:nvSpPr>
            <p:spPr>
              <a:xfrm>
                <a:off x="3649775" y="32534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37"/>
              <p:cNvSpPr/>
              <p:nvPr/>
            </p:nvSpPr>
            <p:spPr>
              <a:xfrm>
                <a:off x="3582100" y="33079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37"/>
              <p:cNvSpPr/>
              <p:nvPr/>
            </p:nvSpPr>
            <p:spPr>
              <a:xfrm>
                <a:off x="3613425" y="32534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37"/>
              <p:cNvSpPr/>
              <p:nvPr/>
            </p:nvSpPr>
            <p:spPr>
              <a:xfrm>
                <a:off x="3701775" y="33812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37"/>
              <p:cNvSpPr/>
              <p:nvPr/>
            </p:nvSpPr>
            <p:spPr>
              <a:xfrm>
                <a:off x="3691750" y="33630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37"/>
              <p:cNvSpPr/>
              <p:nvPr/>
            </p:nvSpPr>
            <p:spPr>
              <a:xfrm>
                <a:off x="3717450" y="32691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37"/>
              <p:cNvSpPr/>
              <p:nvPr/>
            </p:nvSpPr>
            <p:spPr>
              <a:xfrm>
                <a:off x="3701775" y="32872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37"/>
              <p:cNvSpPr/>
              <p:nvPr/>
            </p:nvSpPr>
            <p:spPr>
              <a:xfrm>
                <a:off x="3597775" y="33630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7"/>
              <p:cNvSpPr/>
              <p:nvPr/>
            </p:nvSpPr>
            <p:spPr>
              <a:xfrm>
                <a:off x="3613425" y="33524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37"/>
              <p:cNvSpPr/>
              <p:nvPr/>
            </p:nvSpPr>
            <p:spPr>
              <a:xfrm>
                <a:off x="3600275" y="33029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37"/>
              <p:cNvSpPr/>
              <p:nvPr/>
            </p:nvSpPr>
            <p:spPr>
              <a:xfrm>
                <a:off x="3670450" y="32605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37"/>
              <p:cNvSpPr/>
              <p:nvPr/>
            </p:nvSpPr>
            <p:spPr>
              <a:xfrm>
                <a:off x="3641625" y="33787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7"/>
              <p:cNvSpPr/>
              <p:nvPr/>
            </p:nvSpPr>
            <p:spPr>
              <a:xfrm>
                <a:off x="3717450" y="33261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37"/>
              <p:cNvSpPr/>
              <p:nvPr/>
            </p:nvSpPr>
            <p:spPr>
              <a:xfrm>
                <a:off x="3662925" y="3279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37"/>
              <p:cNvSpPr/>
              <p:nvPr/>
            </p:nvSpPr>
            <p:spPr>
              <a:xfrm>
                <a:off x="3623450" y="33004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37"/>
              <p:cNvSpPr/>
              <p:nvPr/>
            </p:nvSpPr>
            <p:spPr>
              <a:xfrm>
                <a:off x="3644775" y="33442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37"/>
              <p:cNvSpPr/>
              <p:nvPr/>
            </p:nvSpPr>
            <p:spPr>
              <a:xfrm>
                <a:off x="3686125" y="33226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7"/>
              <p:cNvSpPr/>
              <p:nvPr/>
            </p:nvSpPr>
            <p:spPr>
              <a:xfrm>
                <a:off x="4033225" y="11907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7"/>
              <p:cNvSpPr/>
              <p:nvPr/>
            </p:nvSpPr>
            <p:spPr>
              <a:xfrm>
                <a:off x="4007550" y="12168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7"/>
              <p:cNvSpPr/>
              <p:nvPr/>
            </p:nvSpPr>
            <p:spPr>
              <a:xfrm>
                <a:off x="4059550" y="11882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7"/>
              <p:cNvSpPr/>
              <p:nvPr/>
            </p:nvSpPr>
            <p:spPr>
              <a:xfrm>
                <a:off x="3994400" y="12427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7"/>
              <p:cNvSpPr/>
              <p:nvPr/>
            </p:nvSpPr>
            <p:spPr>
              <a:xfrm>
                <a:off x="4025725" y="11882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7"/>
              <p:cNvSpPr/>
              <p:nvPr/>
            </p:nvSpPr>
            <p:spPr>
              <a:xfrm>
                <a:off x="4114700" y="13160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7"/>
              <p:cNvSpPr/>
              <p:nvPr/>
            </p:nvSpPr>
            <p:spPr>
              <a:xfrm>
                <a:off x="4104050" y="13004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7"/>
              <p:cNvSpPr/>
              <p:nvPr/>
            </p:nvSpPr>
            <p:spPr>
              <a:xfrm>
                <a:off x="4130350" y="12039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7"/>
              <p:cNvSpPr/>
              <p:nvPr/>
            </p:nvSpPr>
            <p:spPr>
              <a:xfrm>
                <a:off x="4114700" y="12246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7"/>
              <p:cNvSpPr/>
              <p:nvPr/>
            </p:nvSpPr>
            <p:spPr>
              <a:xfrm>
                <a:off x="3999400" y="1297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7"/>
              <p:cNvSpPr/>
              <p:nvPr/>
            </p:nvSpPr>
            <p:spPr>
              <a:xfrm>
                <a:off x="4025725" y="12872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7"/>
              <p:cNvSpPr/>
              <p:nvPr/>
            </p:nvSpPr>
            <p:spPr>
              <a:xfrm>
                <a:off x="4010050" y="12377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7"/>
              <p:cNvSpPr/>
              <p:nvPr/>
            </p:nvSpPr>
            <p:spPr>
              <a:xfrm>
                <a:off x="4083350" y="11957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7"/>
              <p:cNvSpPr/>
              <p:nvPr/>
            </p:nvSpPr>
            <p:spPr>
              <a:xfrm>
                <a:off x="4054550" y="13135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7"/>
              <p:cNvSpPr/>
              <p:nvPr/>
            </p:nvSpPr>
            <p:spPr>
              <a:xfrm>
                <a:off x="4130350" y="12609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7"/>
              <p:cNvSpPr/>
              <p:nvPr/>
            </p:nvSpPr>
            <p:spPr>
              <a:xfrm>
                <a:off x="4075225" y="12166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7"/>
              <p:cNvSpPr/>
              <p:nvPr/>
            </p:nvSpPr>
            <p:spPr>
              <a:xfrm>
                <a:off x="4036375" y="12352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7"/>
              <p:cNvSpPr/>
              <p:nvPr/>
            </p:nvSpPr>
            <p:spPr>
              <a:xfrm>
                <a:off x="4057050" y="12797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7"/>
              <p:cNvSpPr/>
              <p:nvPr/>
            </p:nvSpPr>
            <p:spPr>
              <a:xfrm>
                <a:off x="4095900" y="12577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7"/>
              <p:cNvSpPr/>
              <p:nvPr/>
            </p:nvSpPr>
            <p:spPr>
              <a:xfrm>
                <a:off x="3352150" y="42006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7"/>
              <p:cNvSpPr/>
              <p:nvPr/>
            </p:nvSpPr>
            <p:spPr>
              <a:xfrm>
                <a:off x="3325850" y="42246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7"/>
              <p:cNvSpPr/>
              <p:nvPr/>
            </p:nvSpPr>
            <p:spPr>
              <a:xfrm>
                <a:off x="3378475" y="41957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7"/>
              <p:cNvSpPr/>
              <p:nvPr/>
            </p:nvSpPr>
            <p:spPr>
              <a:xfrm>
                <a:off x="3312675" y="42523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7"/>
              <p:cNvSpPr/>
              <p:nvPr/>
            </p:nvSpPr>
            <p:spPr>
              <a:xfrm>
                <a:off x="3341650" y="41957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7"/>
              <p:cNvSpPr/>
              <p:nvPr/>
            </p:nvSpPr>
            <p:spPr>
              <a:xfrm>
                <a:off x="3432975" y="43236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7"/>
              <p:cNvSpPr/>
              <p:nvPr/>
            </p:nvSpPr>
            <p:spPr>
              <a:xfrm>
                <a:off x="3422325" y="43079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7"/>
              <p:cNvSpPr/>
              <p:nvPr/>
            </p:nvSpPr>
            <p:spPr>
              <a:xfrm>
                <a:off x="3448650" y="42139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7"/>
              <p:cNvSpPr/>
              <p:nvPr/>
            </p:nvSpPr>
            <p:spPr>
              <a:xfrm>
                <a:off x="3432975" y="42321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7"/>
              <p:cNvSpPr/>
              <p:nvPr/>
            </p:nvSpPr>
            <p:spPr>
              <a:xfrm>
                <a:off x="3318325" y="43054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7"/>
              <p:cNvSpPr/>
              <p:nvPr/>
            </p:nvSpPr>
            <p:spPr>
              <a:xfrm>
                <a:off x="3344000" y="42947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7"/>
              <p:cNvSpPr/>
              <p:nvPr/>
            </p:nvSpPr>
            <p:spPr>
              <a:xfrm>
                <a:off x="3328350" y="42452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7"/>
              <p:cNvSpPr/>
              <p:nvPr/>
            </p:nvSpPr>
            <p:spPr>
              <a:xfrm>
                <a:off x="3399150" y="42033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7"/>
              <p:cNvSpPr/>
              <p:nvPr/>
            </p:nvSpPr>
            <p:spPr>
              <a:xfrm>
                <a:off x="3372825" y="43236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7"/>
              <p:cNvSpPr/>
              <p:nvPr/>
            </p:nvSpPr>
            <p:spPr>
              <a:xfrm>
                <a:off x="3448650" y="42707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7"/>
              <p:cNvSpPr/>
              <p:nvPr/>
            </p:nvSpPr>
            <p:spPr>
              <a:xfrm>
                <a:off x="3394125" y="42246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7"/>
              <p:cNvSpPr/>
              <p:nvPr/>
            </p:nvSpPr>
            <p:spPr>
              <a:xfrm>
                <a:off x="3352275" y="42443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7"/>
              <p:cNvSpPr/>
              <p:nvPr/>
            </p:nvSpPr>
            <p:spPr>
              <a:xfrm>
                <a:off x="3372825" y="42872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7"/>
              <p:cNvSpPr/>
              <p:nvPr/>
            </p:nvSpPr>
            <p:spPr>
              <a:xfrm>
                <a:off x="3417325" y="42659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7"/>
              <p:cNvSpPr/>
              <p:nvPr/>
            </p:nvSpPr>
            <p:spPr>
              <a:xfrm>
                <a:off x="4461800" y="21694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7"/>
              <p:cNvSpPr/>
              <p:nvPr/>
            </p:nvSpPr>
            <p:spPr>
              <a:xfrm>
                <a:off x="4435500" y="21932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7"/>
              <p:cNvSpPr/>
              <p:nvPr/>
            </p:nvSpPr>
            <p:spPr>
              <a:xfrm>
                <a:off x="4487500" y="2166950"/>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7"/>
              <p:cNvSpPr/>
              <p:nvPr/>
            </p:nvSpPr>
            <p:spPr>
              <a:xfrm>
                <a:off x="4422325" y="2222100"/>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7"/>
              <p:cNvSpPr/>
              <p:nvPr/>
            </p:nvSpPr>
            <p:spPr>
              <a:xfrm>
                <a:off x="4453675" y="2166950"/>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7"/>
              <p:cNvSpPr/>
              <p:nvPr/>
            </p:nvSpPr>
            <p:spPr>
              <a:xfrm>
                <a:off x="4542625" y="22947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7"/>
              <p:cNvSpPr/>
              <p:nvPr/>
            </p:nvSpPr>
            <p:spPr>
              <a:xfrm>
                <a:off x="4531975" y="2276600"/>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7"/>
              <p:cNvSpPr/>
              <p:nvPr/>
            </p:nvSpPr>
            <p:spPr>
              <a:xfrm>
                <a:off x="4558300" y="218262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7"/>
              <p:cNvSpPr/>
              <p:nvPr/>
            </p:nvSpPr>
            <p:spPr>
              <a:xfrm>
                <a:off x="4542625" y="2200775"/>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7"/>
              <p:cNvSpPr/>
              <p:nvPr/>
            </p:nvSpPr>
            <p:spPr>
              <a:xfrm>
                <a:off x="4427975" y="2276600"/>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7"/>
              <p:cNvSpPr/>
              <p:nvPr/>
            </p:nvSpPr>
            <p:spPr>
              <a:xfrm>
                <a:off x="4453675" y="2266575"/>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7"/>
              <p:cNvSpPr/>
              <p:nvPr/>
            </p:nvSpPr>
            <p:spPr>
              <a:xfrm>
                <a:off x="4438000" y="2216450"/>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7"/>
              <p:cNvSpPr/>
              <p:nvPr/>
            </p:nvSpPr>
            <p:spPr>
              <a:xfrm>
                <a:off x="4511300" y="21747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7"/>
              <p:cNvSpPr/>
              <p:nvPr/>
            </p:nvSpPr>
            <p:spPr>
              <a:xfrm>
                <a:off x="4482475" y="2292275"/>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7"/>
              <p:cNvSpPr/>
              <p:nvPr/>
            </p:nvSpPr>
            <p:spPr>
              <a:xfrm>
                <a:off x="4558300" y="2240250"/>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7"/>
              <p:cNvSpPr/>
              <p:nvPr/>
            </p:nvSpPr>
            <p:spPr>
              <a:xfrm>
                <a:off x="4503175" y="21932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7"/>
              <p:cNvSpPr/>
              <p:nvPr/>
            </p:nvSpPr>
            <p:spPr>
              <a:xfrm>
                <a:off x="4464325" y="2213950"/>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7"/>
              <p:cNvSpPr/>
              <p:nvPr/>
            </p:nvSpPr>
            <p:spPr>
              <a:xfrm>
                <a:off x="4485000" y="2258425"/>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7"/>
              <p:cNvSpPr/>
              <p:nvPr/>
            </p:nvSpPr>
            <p:spPr>
              <a:xfrm>
                <a:off x="4524475" y="2236775"/>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9" name="Google Shape;2809;p37"/>
            <p:cNvGrpSpPr/>
            <p:nvPr/>
          </p:nvGrpSpPr>
          <p:grpSpPr>
            <a:xfrm flipH="1">
              <a:off x="7349975" y="197650"/>
              <a:ext cx="2000025" cy="3177350"/>
              <a:chOff x="2701775" y="1188250"/>
              <a:chExt cx="2000025" cy="3177350"/>
            </a:xfrm>
          </p:grpSpPr>
          <p:sp>
            <p:nvSpPr>
              <p:cNvPr id="2810" name="Google Shape;2810;p37"/>
              <p:cNvSpPr/>
              <p:nvPr/>
            </p:nvSpPr>
            <p:spPr>
              <a:xfrm>
                <a:off x="3365325" y="17703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37"/>
              <p:cNvSpPr/>
              <p:nvPr/>
            </p:nvSpPr>
            <p:spPr>
              <a:xfrm>
                <a:off x="3310175" y="18223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37"/>
              <p:cNvSpPr/>
              <p:nvPr/>
            </p:nvSpPr>
            <p:spPr>
              <a:xfrm>
                <a:off x="3425475" y="17622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37"/>
              <p:cNvSpPr/>
              <p:nvPr/>
            </p:nvSpPr>
            <p:spPr>
              <a:xfrm>
                <a:off x="3281350" y="18825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7"/>
              <p:cNvSpPr/>
              <p:nvPr/>
            </p:nvSpPr>
            <p:spPr>
              <a:xfrm>
                <a:off x="3347150" y="17622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7"/>
              <p:cNvSpPr/>
              <p:nvPr/>
            </p:nvSpPr>
            <p:spPr>
              <a:xfrm>
                <a:off x="3540125" y="20391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37"/>
              <p:cNvSpPr/>
              <p:nvPr/>
            </p:nvSpPr>
            <p:spPr>
              <a:xfrm>
                <a:off x="3519450" y="20028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37"/>
              <p:cNvSpPr/>
              <p:nvPr/>
            </p:nvSpPr>
            <p:spPr>
              <a:xfrm>
                <a:off x="3573950" y="17991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37"/>
              <p:cNvSpPr/>
              <p:nvPr/>
            </p:nvSpPr>
            <p:spPr>
              <a:xfrm>
                <a:off x="3540125" y="18405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37"/>
              <p:cNvSpPr/>
              <p:nvPr/>
            </p:nvSpPr>
            <p:spPr>
              <a:xfrm>
                <a:off x="3294500" y="20002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7"/>
              <p:cNvSpPr/>
              <p:nvPr/>
            </p:nvSpPr>
            <p:spPr>
              <a:xfrm>
                <a:off x="3349650" y="19764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37"/>
              <p:cNvSpPr/>
              <p:nvPr/>
            </p:nvSpPr>
            <p:spPr>
              <a:xfrm>
                <a:off x="3318325" y="18693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37"/>
              <p:cNvSpPr/>
              <p:nvPr/>
            </p:nvSpPr>
            <p:spPr>
              <a:xfrm>
                <a:off x="3469325" y="17778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37"/>
              <p:cNvSpPr/>
              <p:nvPr/>
            </p:nvSpPr>
            <p:spPr>
              <a:xfrm>
                <a:off x="3409800" y="20366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37"/>
              <p:cNvSpPr/>
              <p:nvPr/>
            </p:nvSpPr>
            <p:spPr>
              <a:xfrm>
                <a:off x="3573950" y="19240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37"/>
              <p:cNvSpPr/>
              <p:nvPr/>
            </p:nvSpPr>
            <p:spPr>
              <a:xfrm>
                <a:off x="3456800" y="18223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37"/>
              <p:cNvSpPr/>
              <p:nvPr/>
            </p:nvSpPr>
            <p:spPr>
              <a:xfrm>
                <a:off x="3370325" y="18668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7"/>
              <p:cNvSpPr/>
              <p:nvPr/>
            </p:nvSpPr>
            <p:spPr>
              <a:xfrm>
                <a:off x="3414800" y="19583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7"/>
              <p:cNvSpPr/>
              <p:nvPr/>
            </p:nvSpPr>
            <p:spPr>
              <a:xfrm>
                <a:off x="3503775" y="19133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37"/>
              <p:cNvSpPr/>
              <p:nvPr/>
            </p:nvSpPr>
            <p:spPr>
              <a:xfrm>
                <a:off x="4393525" y="3106800"/>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37"/>
              <p:cNvSpPr/>
              <p:nvPr/>
            </p:nvSpPr>
            <p:spPr>
              <a:xfrm>
                <a:off x="4339000" y="3161850"/>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37"/>
              <p:cNvSpPr/>
              <p:nvPr/>
            </p:nvSpPr>
            <p:spPr>
              <a:xfrm>
                <a:off x="4453675" y="3099300"/>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37"/>
              <p:cNvSpPr/>
              <p:nvPr/>
            </p:nvSpPr>
            <p:spPr>
              <a:xfrm>
                <a:off x="4310175" y="3221700"/>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7"/>
              <p:cNvSpPr/>
              <p:nvPr/>
            </p:nvSpPr>
            <p:spPr>
              <a:xfrm>
                <a:off x="4375350" y="3099300"/>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37"/>
              <p:cNvSpPr/>
              <p:nvPr/>
            </p:nvSpPr>
            <p:spPr>
              <a:xfrm>
                <a:off x="4568950" y="33756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37"/>
              <p:cNvSpPr/>
              <p:nvPr/>
            </p:nvSpPr>
            <p:spPr>
              <a:xfrm>
                <a:off x="4547650" y="3339275"/>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37"/>
              <p:cNvSpPr/>
              <p:nvPr/>
            </p:nvSpPr>
            <p:spPr>
              <a:xfrm>
                <a:off x="4602800" y="3135625"/>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37"/>
              <p:cNvSpPr/>
              <p:nvPr/>
            </p:nvSpPr>
            <p:spPr>
              <a:xfrm>
                <a:off x="4568950" y="317760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37"/>
              <p:cNvSpPr/>
              <p:nvPr/>
            </p:nvSpPr>
            <p:spPr>
              <a:xfrm>
                <a:off x="4323350" y="3338225"/>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37"/>
              <p:cNvSpPr/>
              <p:nvPr/>
            </p:nvSpPr>
            <p:spPr>
              <a:xfrm>
                <a:off x="4377850" y="3316075"/>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37"/>
              <p:cNvSpPr/>
              <p:nvPr/>
            </p:nvSpPr>
            <p:spPr>
              <a:xfrm>
                <a:off x="4346525" y="3207950"/>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37"/>
              <p:cNvSpPr/>
              <p:nvPr/>
            </p:nvSpPr>
            <p:spPr>
              <a:xfrm>
                <a:off x="4498150" y="3117450"/>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37"/>
              <p:cNvSpPr/>
              <p:nvPr/>
            </p:nvSpPr>
            <p:spPr>
              <a:xfrm>
                <a:off x="4438000" y="3373100"/>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7"/>
              <p:cNvSpPr/>
              <p:nvPr/>
            </p:nvSpPr>
            <p:spPr>
              <a:xfrm>
                <a:off x="4600275" y="3260575"/>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7"/>
              <p:cNvSpPr/>
              <p:nvPr/>
            </p:nvSpPr>
            <p:spPr>
              <a:xfrm>
                <a:off x="4482475" y="3159450"/>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7"/>
              <p:cNvSpPr/>
              <p:nvPr/>
            </p:nvSpPr>
            <p:spPr>
              <a:xfrm>
                <a:off x="4399150" y="3203300"/>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7"/>
              <p:cNvSpPr/>
              <p:nvPr/>
            </p:nvSpPr>
            <p:spPr>
              <a:xfrm>
                <a:off x="4443650" y="3297275"/>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7"/>
              <p:cNvSpPr/>
              <p:nvPr/>
            </p:nvSpPr>
            <p:spPr>
              <a:xfrm>
                <a:off x="4531975" y="3250300"/>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7"/>
              <p:cNvSpPr/>
              <p:nvPr/>
            </p:nvSpPr>
            <p:spPr>
              <a:xfrm>
                <a:off x="2783225" y="3428175"/>
                <a:ext cx="237500" cy="352275"/>
              </a:xfrm>
              <a:custGeom>
                <a:rect b="b" l="l" r="r" t="t"/>
                <a:pathLst>
                  <a:path extrusionOk="0" h="14091" w="950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37"/>
              <p:cNvSpPr/>
              <p:nvPr/>
            </p:nvSpPr>
            <p:spPr>
              <a:xfrm>
                <a:off x="2728100" y="3480150"/>
                <a:ext cx="326450" cy="212000"/>
              </a:xfrm>
              <a:custGeom>
                <a:rect b="b" l="l" r="r" t="t"/>
                <a:pathLst>
                  <a:path extrusionOk="0" h="8480" w="13058">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37"/>
              <p:cNvSpPr/>
              <p:nvPr/>
            </p:nvSpPr>
            <p:spPr>
              <a:xfrm>
                <a:off x="2842750" y="3420025"/>
                <a:ext cx="78350" cy="357875"/>
              </a:xfrm>
              <a:custGeom>
                <a:rect b="b" l="l" r="r" t="t"/>
                <a:pathLst>
                  <a:path extrusionOk="0" h="14315" w="3134">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37"/>
              <p:cNvSpPr/>
              <p:nvPr/>
            </p:nvSpPr>
            <p:spPr>
              <a:xfrm>
                <a:off x="2701775" y="3540150"/>
                <a:ext cx="391625" cy="81325"/>
              </a:xfrm>
              <a:custGeom>
                <a:rect b="b" l="l" r="r" t="t"/>
                <a:pathLst>
                  <a:path extrusionOk="0" h="3253" w="15665">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37"/>
              <p:cNvSpPr/>
              <p:nvPr/>
            </p:nvSpPr>
            <p:spPr>
              <a:xfrm>
                <a:off x="2960550" y="3694525"/>
                <a:ext cx="60175" cy="70200"/>
              </a:xfrm>
              <a:custGeom>
                <a:rect b="b" l="l" r="r" t="t"/>
                <a:pathLst>
                  <a:path extrusionOk="0" h="2808" w="2407">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37"/>
              <p:cNvSpPr/>
              <p:nvPr/>
            </p:nvSpPr>
            <p:spPr>
              <a:xfrm>
                <a:off x="2936750" y="3657550"/>
                <a:ext cx="42000" cy="50150"/>
              </a:xfrm>
              <a:custGeom>
                <a:rect b="b" l="l" r="r" t="t"/>
                <a:pathLst>
                  <a:path extrusionOk="0" h="2006" w="168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37"/>
              <p:cNvSpPr/>
              <p:nvPr/>
            </p:nvSpPr>
            <p:spPr>
              <a:xfrm>
                <a:off x="2991875" y="3456800"/>
                <a:ext cx="70200" cy="59800"/>
              </a:xfrm>
              <a:custGeom>
                <a:rect b="b" l="l" r="r" t="t"/>
                <a:pathLst>
                  <a:path extrusionOk="0" h="2392" w="2808">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37"/>
              <p:cNvSpPr/>
              <p:nvPr/>
            </p:nvSpPr>
            <p:spPr>
              <a:xfrm>
                <a:off x="2958050" y="3495900"/>
                <a:ext cx="49525" cy="44525"/>
              </a:xfrm>
              <a:custGeom>
                <a:rect b="b" l="l" r="r" t="t"/>
                <a:pathLst>
                  <a:path extrusionOk="0" h="1781" w="1981">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7"/>
              <p:cNvSpPr/>
              <p:nvPr/>
            </p:nvSpPr>
            <p:spPr>
              <a:xfrm>
                <a:off x="2889750" y="3435750"/>
                <a:ext cx="47025" cy="44525"/>
              </a:xfrm>
              <a:custGeom>
                <a:rect b="b" l="l" r="r" t="t"/>
                <a:pathLst>
                  <a:path extrusionOk="0" h="1781" w="1881">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7"/>
              <p:cNvSpPr/>
              <p:nvPr/>
            </p:nvSpPr>
            <p:spPr>
              <a:xfrm>
                <a:off x="2991875" y="3578875"/>
                <a:ext cx="42000" cy="47375"/>
              </a:xfrm>
              <a:custGeom>
                <a:rect b="b" l="l" r="r" t="t"/>
                <a:pathLst>
                  <a:path extrusionOk="0" h="1895" w="168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7"/>
              <p:cNvSpPr/>
              <p:nvPr/>
            </p:nvSpPr>
            <p:spPr>
              <a:xfrm>
                <a:off x="2874075" y="3480075"/>
                <a:ext cx="68325" cy="62850"/>
              </a:xfrm>
              <a:custGeom>
                <a:rect b="b" l="l" r="r" t="t"/>
                <a:pathLst>
                  <a:path extrusionOk="0" h="2514" w="2733">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7"/>
              <p:cNvSpPr/>
              <p:nvPr/>
            </p:nvSpPr>
            <p:spPr>
              <a:xfrm>
                <a:off x="2832725" y="3616200"/>
                <a:ext cx="67700" cy="62850"/>
              </a:xfrm>
              <a:custGeom>
                <a:rect b="b" l="l" r="r" t="t"/>
                <a:pathLst>
                  <a:path extrusionOk="0" h="2514" w="2708">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7"/>
              <p:cNvSpPr/>
              <p:nvPr/>
            </p:nvSpPr>
            <p:spPr>
              <a:xfrm>
                <a:off x="2921075" y="3569225"/>
                <a:ext cx="65825" cy="67675"/>
              </a:xfrm>
              <a:custGeom>
                <a:rect b="b" l="l" r="r" t="t"/>
                <a:pathLst>
                  <a:path extrusionOk="0" h="2707" w="2633">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7"/>
              <p:cNvSpPr/>
              <p:nvPr/>
            </p:nvSpPr>
            <p:spPr>
              <a:xfrm>
                <a:off x="3620950" y="32559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7"/>
              <p:cNvSpPr/>
              <p:nvPr/>
            </p:nvSpPr>
            <p:spPr>
              <a:xfrm>
                <a:off x="3594625" y="32791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7"/>
              <p:cNvSpPr/>
              <p:nvPr/>
            </p:nvSpPr>
            <p:spPr>
              <a:xfrm>
                <a:off x="3649775" y="32534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7"/>
              <p:cNvSpPr/>
              <p:nvPr/>
            </p:nvSpPr>
            <p:spPr>
              <a:xfrm>
                <a:off x="3582100" y="33079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7"/>
              <p:cNvSpPr/>
              <p:nvPr/>
            </p:nvSpPr>
            <p:spPr>
              <a:xfrm>
                <a:off x="3613425" y="32534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7"/>
              <p:cNvSpPr/>
              <p:nvPr/>
            </p:nvSpPr>
            <p:spPr>
              <a:xfrm>
                <a:off x="3701775" y="33812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7"/>
              <p:cNvSpPr/>
              <p:nvPr/>
            </p:nvSpPr>
            <p:spPr>
              <a:xfrm>
                <a:off x="3691750" y="33630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7"/>
              <p:cNvSpPr/>
              <p:nvPr/>
            </p:nvSpPr>
            <p:spPr>
              <a:xfrm>
                <a:off x="3717450" y="32691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7"/>
              <p:cNvSpPr/>
              <p:nvPr/>
            </p:nvSpPr>
            <p:spPr>
              <a:xfrm>
                <a:off x="3701775" y="32872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7"/>
              <p:cNvSpPr/>
              <p:nvPr/>
            </p:nvSpPr>
            <p:spPr>
              <a:xfrm>
                <a:off x="3597775" y="33630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37"/>
              <p:cNvSpPr/>
              <p:nvPr/>
            </p:nvSpPr>
            <p:spPr>
              <a:xfrm>
                <a:off x="3613425" y="33524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37"/>
              <p:cNvSpPr/>
              <p:nvPr/>
            </p:nvSpPr>
            <p:spPr>
              <a:xfrm>
                <a:off x="3600275" y="33029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7"/>
              <p:cNvSpPr/>
              <p:nvPr/>
            </p:nvSpPr>
            <p:spPr>
              <a:xfrm>
                <a:off x="3670450" y="32605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7"/>
              <p:cNvSpPr/>
              <p:nvPr/>
            </p:nvSpPr>
            <p:spPr>
              <a:xfrm>
                <a:off x="3641625" y="33787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7"/>
              <p:cNvSpPr/>
              <p:nvPr/>
            </p:nvSpPr>
            <p:spPr>
              <a:xfrm>
                <a:off x="3717450" y="33261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7"/>
              <p:cNvSpPr/>
              <p:nvPr/>
            </p:nvSpPr>
            <p:spPr>
              <a:xfrm>
                <a:off x="3662925" y="3279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7"/>
              <p:cNvSpPr/>
              <p:nvPr/>
            </p:nvSpPr>
            <p:spPr>
              <a:xfrm>
                <a:off x="3623450" y="33004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7"/>
              <p:cNvSpPr/>
              <p:nvPr/>
            </p:nvSpPr>
            <p:spPr>
              <a:xfrm>
                <a:off x="3644775" y="33442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7"/>
              <p:cNvSpPr/>
              <p:nvPr/>
            </p:nvSpPr>
            <p:spPr>
              <a:xfrm>
                <a:off x="3686125" y="33226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7"/>
              <p:cNvSpPr/>
              <p:nvPr/>
            </p:nvSpPr>
            <p:spPr>
              <a:xfrm>
                <a:off x="4033225" y="11907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7"/>
              <p:cNvSpPr/>
              <p:nvPr/>
            </p:nvSpPr>
            <p:spPr>
              <a:xfrm>
                <a:off x="4007550" y="12168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7"/>
              <p:cNvSpPr/>
              <p:nvPr/>
            </p:nvSpPr>
            <p:spPr>
              <a:xfrm>
                <a:off x="4059550" y="11882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7"/>
              <p:cNvSpPr/>
              <p:nvPr/>
            </p:nvSpPr>
            <p:spPr>
              <a:xfrm>
                <a:off x="3994400" y="12427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7"/>
              <p:cNvSpPr/>
              <p:nvPr/>
            </p:nvSpPr>
            <p:spPr>
              <a:xfrm>
                <a:off x="4025725" y="11882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7"/>
              <p:cNvSpPr/>
              <p:nvPr/>
            </p:nvSpPr>
            <p:spPr>
              <a:xfrm>
                <a:off x="4114700" y="13160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7"/>
              <p:cNvSpPr/>
              <p:nvPr/>
            </p:nvSpPr>
            <p:spPr>
              <a:xfrm>
                <a:off x="4104050" y="13004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7"/>
              <p:cNvSpPr/>
              <p:nvPr/>
            </p:nvSpPr>
            <p:spPr>
              <a:xfrm>
                <a:off x="4130350" y="12039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37"/>
              <p:cNvSpPr/>
              <p:nvPr/>
            </p:nvSpPr>
            <p:spPr>
              <a:xfrm>
                <a:off x="4114700" y="12246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37"/>
              <p:cNvSpPr/>
              <p:nvPr/>
            </p:nvSpPr>
            <p:spPr>
              <a:xfrm>
                <a:off x="3999400" y="1297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7"/>
              <p:cNvSpPr/>
              <p:nvPr/>
            </p:nvSpPr>
            <p:spPr>
              <a:xfrm>
                <a:off x="4025725" y="12872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7"/>
              <p:cNvSpPr/>
              <p:nvPr/>
            </p:nvSpPr>
            <p:spPr>
              <a:xfrm>
                <a:off x="4010050" y="12377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7"/>
              <p:cNvSpPr/>
              <p:nvPr/>
            </p:nvSpPr>
            <p:spPr>
              <a:xfrm>
                <a:off x="4083350" y="11957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7"/>
              <p:cNvSpPr/>
              <p:nvPr/>
            </p:nvSpPr>
            <p:spPr>
              <a:xfrm>
                <a:off x="4054550" y="13135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7"/>
              <p:cNvSpPr/>
              <p:nvPr/>
            </p:nvSpPr>
            <p:spPr>
              <a:xfrm>
                <a:off x="4130350" y="12609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7"/>
              <p:cNvSpPr/>
              <p:nvPr/>
            </p:nvSpPr>
            <p:spPr>
              <a:xfrm>
                <a:off x="4075225" y="12166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7"/>
              <p:cNvSpPr/>
              <p:nvPr/>
            </p:nvSpPr>
            <p:spPr>
              <a:xfrm>
                <a:off x="4036375" y="12352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7"/>
              <p:cNvSpPr/>
              <p:nvPr/>
            </p:nvSpPr>
            <p:spPr>
              <a:xfrm>
                <a:off x="4057050" y="12797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7"/>
              <p:cNvSpPr/>
              <p:nvPr/>
            </p:nvSpPr>
            <p:spPr>
              <a:xfrm>
                <a:off x="4095900" y="12577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7"/>
              <p:cNvSpPr/>
              <p:nvPr/>
            </p:nvSpPr>
            <p:spPr>
              <a:xfrm>
                <a:off x="3352150" y="42006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7"/>
              <p:cNvSpPr/>
              <p:nvPr/>
            </p:nvSpPr>
            <p:spPr>
              <a:xfrm>
                <a:off x="3325850" y="42246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7"/>
              <p:cNvSpPr/>
              <p:nvPr/>
            </p:nvSpPr>
            <p:spPr>
              <a:xfrm>
                <a:off x="3378475" y="41957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7"/>
              <p:cNvSpPr/>
              <p:nvPr/>
            </p:nvSpPr>
            <p:spPr>
              <a:xfrm>
                <a:off x="3312675" y="42523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7"/>
              <p:cNvSpPr/>
              <p:nvPr/>
            </p:nvSpPr>
            <p:spPr>
              <a:xfrm>
                <a:off x="3341650" y="41957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7"/>
              <p:cNvSpPr/>
              <p:nvPr/>
            </p:nvSpPr>
            <p:spPr>
              <a:xfrm>
                <a:off x="3432975" y="43236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37"/>
              <p:cNvSpPr/>
              <p:nvPr/>
            </p:nvSpPr>
            <p:spPr>
              <a:xfrm>
                <a:off x="3422325" y="43079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37"/>
              <p:cNvSpPr/>
              <p:nvPr/>
            </p:nvSpPr>
            <p:spPr>
              <a:xfrm>
                <a:off x="3448650" y="42139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7"/>
              <p:cNvSpPr/>
              <p:nvPr/>
            </p:nvSpPr>
            <p:spPr>
              <a:xfrm>
                <a:off x="3432975" y="42321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7"/>
              <p:cNvSpPr/>
              <p:nvPr/>
            </p:nvSpPr>
            <p:spPr>
              <a:xfrm>
                <a:off x="3318325" y="43054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7"/>
              <p:cNvSpPr/>
              <p:nvPr/>
            </p:nvSpPr>
            <p:spPr>
              <a:xfrm>
                <a:off x="3344000" y="42947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7"/>
              <p:cNvSpPr/>
              <p:nvPr/>
            </p:nvSpPr>
            <p:spPr>
              <a:xfrm>
                <a:off x="3328350" y="42452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7"/>
              <p:cNvSpPr/>
              <p:nvPr/>
            </p:nvSpPr>
            <p:spPr>
              <a:xfrm>
                <a:off x="3399150" y="42033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7"/>
              <p:cNvSpPr/>
              <p:nvPr/>
            </p:nvSpPr>
            <p:spPr>
              <a:xfrm>
                <a:off x="3372825" y="43236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7"/>
              <p:cNvSpPr/>
              <p:nvPr/>
            </p:nvSpPr>
            <p:spPr>
              <a:xfrm>
                <a:off x="3448650" y="42707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7"/>
              <p:cNvSpPr/>
              <p:nvPr/>
            </p:nvSpPr>
            <p:spPr>
              <a:xfrm>
                <a:off x="3394125" y="42246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7"/>
              <p:cNvSpPr/>
              <p:nvPr/>
            </p:nvSpPr>
            <p:spPr>
              <a:xfrm>
                <a:off x="3352275" y="42443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7"/>
              <p:cNvSpPr/>
              <p:nvPr/>
            </p:nvSpPr>
            <p:spPr>
              <a:xfrm>
                <a:off x="3372825" y="42872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7"/>
              <p:cNvSpPr/>
              <p:nvPr/>
            </p:nvSpPr>
            <p:spPr>
              <a:xfrm>
                <a:off x="3417325" y="42659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7"/>
              <p:cNvSpPr/>
              <p:nvPr/>
            </p:nvSpPr>
            <p:spPr>
              <a:xfrm>
                <a:off x="4461800" y="21694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7"/>
              <p:cNvSpPr/>
              <p:nvPr/>
            </p:nvSpPr>
            <p:spPr>
              <a:xfrm>
                <a:off x="4435500" y="21932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7"/>
              <p:cNvSpPr/>
              <p:nvPr/>
            </p:nvSpPr>
            <p:spPr>
              <a:xfrm>
                <a:off x="4487500" y="2166950"/>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7"/>
              <p:cNvSpPr/>
              <p:nvPr/>
            </p:nvSpPr>
            <p:spPr>
              <a:xfrm>
                <a:off x="4422325" y="2222100"/>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37"/>
              <p:cNvSpPr/>
              <p:nvPr/>
            </p:nvSpPr>
            <p:spPr>
              <a:xfrm>
                <a:off x="4453675" y="2166950"/>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37"/>
              <p:cNvSpPr/>
              <p:nvPr/>
            </p:nvSpPr>
            <p:spPr>
              <a:xfrm>
                <a:off x="4542625" y="22947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7"/>
              <p:cNvSpPr/>
              <p:nvPr/>
            </p:nvSpPr>
            <p:spPr>
              <a:xfrm>
                <a:off x="4531975" y="2276600"/>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7"/>
              <p:cNvSpPr/>
              <p:nvPr/>
            </p:nvSpPr>
            <p:spPr>
              <a:xfrm>
                <a:off x="4558300" y="218262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7"/>
              <p:cNvSpPr/>
              <p:nvPr/>
            </p:nvSpPr>
            <p:spPr>
              <a:xfrm>
                <a:off x="4542625" y="2200775"/>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7"/>
              <p:cNvSpPr/>
              <p:nvPr/>
            </p:nvSpPr>
            <p:spPr>
              <a:xfrm>
                <a:off x="4427975" y="2276600"/>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7"/>
              <p:cNvSpPr/>
              <p:nvPr/>
            </p:nvSpPr>
            <p:spPr>
              <a:xfrm>
                <a:off x="4453675" y="2266575"/>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7"/>
              <p:cNvSpPr/>
              <p:nvPr/>
            </p:nvSpPr>
            <p:spPr>
              <a:xfrm>
                <a:off x="4438000" y="2216450"/>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7"/>
              <p:cNvSpPr/>
              <p:nvPr/>
            </p:nvSpPr>
            <p:spPr>
              <a:xfrm>
                <a:off x="4511300" y="21747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7"/>
              <p:cNvSpPr/>
              <p:nvPr/>
            </p:nvSpPr>
            <p:spPr>
              <a:xfrm>
                <a:off x="4482475" y="2292275"/>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7"/>
              <p:cNvSpPr/>
              <p:nvPr/>
            </p:nvSpPr>
            <p:spPr>
              <a:xfrm>
                <a:off x="4558300" y="2240250"/>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7"/>
              <p:cNvSpPr/>
              <p:nvPr/>
            </p:nvSpPr>
            <p:spPr>
              <a:xfrm>
                <a:off x="4503175" y="21932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7"/>
              <p:cNvSpPr/>
              <p:nvPr/>
            </p:nvSpPr>
            <p:spPr>
              <a:xfrm>
                <a:off x="4464325" y="2213950"/>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7"/>
              <p:cNvSpPr/>
              <p:nvPr/>
            </p:nvSpPr>
            <p:spPr>
              <a:xfrm>
                <a:off x="4485000" y="2258425"/>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7"/>
              <p:cNvSpPr/>
              <p:nvPr/>
            </p:nvSpPr>
            <p:spPr>
              <a:xfrm>
                <a:off x="4524475" y="2236775"/>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7" name="Google Shape;2937;p37"/>
            <p:cNvGrpSpPr/>
            <p:nvPr/>
          </p:nvGrpSpPr>
          <p:grpSpPr>
            <a:xfrm>
              <a:off x="8058163" y="4260938"/>
              <a:ext cx="363425" cy="391625"/>
              <a:chOff x="6486688" y="4948425"/>
              <a:chExt cx="363425" cy="391625"/>
            </a:xfrm>
          </p:grpSpPr>
          <p:sp>
            <p:nvSpPr>
              <p:cNvPr id="2938" name="Google Shape;2938;p37"/>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37"/>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37"/>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37"/>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7"/>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7"/>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7"/>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7"/>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7"/>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7"/>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7"/>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7"/>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7"/>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7"/>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7"/>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7"/>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7"/>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7"/>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7"/>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7" name="Google Shape;2957;p37"/>
            <p:cNvSpPr/>
            <p:nvPr/>
          </p:nvSpPr>
          <p:spPr>
            <a:xfrm flipH="1" rot="5400000">
              <a:off x="5210350" y="3932713"/>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37"/>
            <p:cNvSpPr/>
            <p:nvPr/>
          </p:nvSpPr>
          <p:spPr>
            <a:xfrm flipH="1" rot="5400000">
              <a:off x="5181538" y="4013475"/>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7"/>
            <p:cNvSpPr/>
            <p:nvPr/>
          </p:nvSpPr>
          <p:spPr>
            <a:xfrm flipH="1" rot="5400000">
              <a:off x="5293700" y="3948413"/>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7"/>
            <p:cNvSpPr/>
            <p:nvPr/>
          </p:nvSpPr>
          <p:spPr>
            <a:xfrm flipH="1" rot="5400000">
              <a:off x="5154175" y="4074788"/>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7"/>
            <p:cNvSpPr/>
            <p:nvPr/>
          </p:nvSpPr>
          <p:spPr>
            <a:xfrm flipH="1" rot="5400000">
              <a:off x="5446575" y="4179613"/>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7"/>
            <p:cNvSpPr/>
            <p:nvPr/>
          </p:nvSpPr>
          <p:spPr>
            <a:xfrm flipH="1" rot="5400000">
              <a:off x="5169963" y="39857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7"/>
            <p:cNvSpPr/>
            <p:nvPr/>
          </p:nvSpPr>
          <p:spPr>
            <a:xfrm flipH="1" rot="5400000">
              <a:off x="5227275" y="4027988"/>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7"/>
            <p:cNvSpPr/>
            <p:nvPr/>
          </p:nvSpPr>
          <p:spPr>
            <a:xfrm flipH="1" rot="5400000">
              <a:off x="5410250" y="3952163"/>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7"/>
            <p:cNvSpPr/>
            <p:nvPr/>
          </p:nvSpPr>
          <p:spPr>
            <a:xfrm flipH="1" rot="5400000">
              <a:off x="5389813" y="400755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7"/>
            <p:cNvSpPr/>
            <p:nvPr/>
          </p:nvSpPr>
          <p:spPr>
            <a:xfrm flipH="1" rot="5400000">
              <a:off x="5209638" y="4233600"/>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7"/>
            <p:cNvSpPr/>
            <p:nvPr/>
          </p:nvSpPr>
          <p:spPr>
            <a:xfrm flipH="1" rot="5400000">
              <a:off x="5250475" y="4197788"/>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7"/>
            <p:cNvSpPr/>
            <p:nvPr/>
          </p:nvSpPr>
          <p:spPr>
            <a:xfrm flipH="1" rot="5400000">
              <a:off x="5359363" y="4229875"/>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7"/>
            <p:cNvSpPr/>
            <p:nvPr/>
          </p:nvSpPr>
          <p:spPr>
            <a:xfrm flipH="1" rot="5400000">
              <a:off x="5447838" y="4076225"/>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7"/>
            <p:cNvSpPr/>
            <p:nvPr/>
          </p:nvSpPr>
          <p:spPr>
            <a:xfrm flipH="1" rot="5400000">
              <a:off x="5190938" y="4135125"/>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7"/>
            <p:cNvSpPr/>
            <p:nvPr/>
          </p:nvSpPr>
          <p:spPr>
            <a:xfrm flipH="1" rot="5400000">
              <a:off x="5306100" y="3975488"/>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7"/>
            <p:cNvSpPr/>
            <p:nvPr/>
          </p:nvSpPr>
          <p:spPr>
            <a:xfrm flipH="1" rot="5400000">
              <a:off x="5384850" y="4070913"/>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7"/>
            <p:cNvSpPr/>
            <p:nvPr/>
          </p:nvSpPr>
          <p:spPr>
            <a:xfrm flipH="1" rot="5400000">
              <a:off x="5342250" y="4155488"/>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37"/>
            <p:cNvSpPr/>
            <p:nvPr/>
          </p:nvSpPr>
          <p:spPr>
            <a:xfrm flipH="1" rot="5400000">
              <a:off x="5249725" y="4112438"/>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37"/>
            <p:cNvSpPr/>
            <p:nvPr/>
          </p:nvSpPr>
          <p:spPr>
            <a:xfrm flipH="1" rot="5400000">
              <a:off x="5295263" y="4022675"/>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7"/>
            <p:cNvSpPr/>
            <p:nvPr/>
          </p:nvSpPr>
          <p:spPr>
            <a:xfrm flipH="1" rot="5400000">
              <a:off x="5219450" y="4863513"/>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7"/>
            <p:cNvSpPr/>
            <p:nvPr/>
          </p:nvSpPr>
          <p:spPr>
            <a:xfrm flipH="1" rot="5400000">
              <a:off x="5207438" y="49010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7"/>
            <p:cNvSpPr/>
            <p:nvPr/>
          </p:nvSpPr>
          <p:spPr>
            <a:xfrm flipH="1" rot="5400000">
              <a:off x="5258613" y="4871350"/>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7"/>
            <p:cNvSpPr/>
            <p:nvPr/>
          </p:nvSpPr>
          <p:spPr>
            <a:xfrm flipH="1" rot="5400000">
              <a:off x="5193463" y="492837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7"/>
            <p:cNvSpPr/>
            <p:nvPr/>
          </p:nvSpPr>
          <p:spPr>
            <a:xfrm flipH="1" rot="5400000">
              <a:off x="5329100" y="4978188"/>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7"/>
            <p:cNvSpPr/>
            <p:nvPr/>
          </p:nvSpPr>
          <p:spPr>
            <a:xfrm flipH="1" rot="5400000">
              <a:off x="5200963" y="4889525"/>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7"/>
            <p:cNvSpPr/>
            <p:nvPr/>
          </p:nvSpPr>
          <p:spPr>
            <a:xfrm flipH="1" rot="5400000">
              <a:off x="5227288" y="4907700"/>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7"/>
            <p:cNvSpPr/>
            <p:nvPr/>
          </p:nvSpPr>
          <p:spPr>
            <a:xfrm flipH="1" rot="5400000">
              <a:off x="5317200" y="4877938"/>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7"/>
            <p:cNvSpPr/>
            <p:nvPr/>
          </p:nvSpPr>
          <p:spPr>
            <a:xfrm flipH="1" rot="5400000">
              <a:off x="5302788" y="48973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7"/>
            <p:cNvSpPr/>
            <p:nvPr/>
          </p:nvSpPr>
          <p:spPr>
            <a:xfrm flipH="1" rot="5400000">
              <a:off x="5223525" y="4997913"/>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7"/>
            <p:cNvSpPr/>
            <p:nvPr/>
          </p:nvSpPr>
          <p:spPr>
            <a:xfrm flipH="1" rot="5400000">
              <a:off x="5238938" y="49870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7"/>
            <p:cNvSpPr/>
            <p:nvPr/>
          </p:nvSpPr>
          <p:spPr>
            <a:xfrm flipH="1" rot="5400000">
              <a:off x="5289938" y="500167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7"/>
            <p:cNvSpPr/>
            <p:nvPr/>
          </p:nvSpPr>
          <p:spPr>
            <a:xfrm flipH="1" rot="5400000">
              <a:off x="5330538" y="4929750"/>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7"/>
            <p:cNvSpPr/>
            <p:nvPr/>
          </p:nvSpPr>
          <p:spPr>
            <a:xfrm flipH="1" rot="5400000">
              <a:off x="5211100" y="4957313"/>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7"/>
            <p:cNvSpPr/>
            <p:nvPr/>
          </p:nvSpPr>
          <p:spPr>
            <a:xfrm flipH="1" rot="5400000">
              <a:off x="5263625" y="4881363"/>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37"/>
            <p:cNvSpPr/>
            <p:nvPr/>
          </p:nvSpPr>
          <p:spPr>
            <a:xfrm flipH="1" rot="5400000">
              <a:off x="5301838" y="4927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37"/>
            <p:cNvSpPr/>
            <p:nvPr/>
          </p:nvSpPr>
          <p:spPr>
            <a:xfrm flipH="1" rot="5400000">
              <a:off x="5280525" y="4966588"/>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7"/>
            <p:cNvSpPr/>
            <p:nvPr/>
          </p:nvSpPr>
          <p:spPr>
            <a:xfrm flipH="1" rot="5400000">
              <a:off x="5237938" y="494652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7"/>
            <p:cNvSpPr/>
            <p:nvPr/>
          </p:nvSpPr>
          <p:spPr>
            <a:xfrm flipH="1" rot="5400000">
              <a:off x="5260350" y="4905938"/>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7"/>
            <p:cNvSpPr/>
            <p:nvPr/>
          </p:nvSpPr>
          <p:spPr>
            <a:xfrm flipH="1" rot="5400000">
              <a:off x="7284625" y="4451238"/>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7"/>
            <p:cNvSpPr/>
            <p:nvPr/>
          </p:nvSpPr>
          <p:spPr>
            <a:xfrm flipH="1" rot="5400000">
              <a:off x="7270350" y="4488688"/>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7"/>
            <p:cNvSpPr/>
            <p:nvPr/>
          </p:nvSpPr>
          <p:spPr>
            <a:xfrm flipH="1" rot="5400000">
              <a:off x="7322525" y="4460313"/>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7"/>
            <p:cNvSpPr/>
            <p:nvPr/>
          </p:nvSpPr>
          <p:spPr>
            <a:xfrm flipH="1" rot="5400000">
              <a:off x="7258325" y="4515763"/>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7"/>
            <p:cNvSpPr/>
            <p:nvPr/>
          </p:nvSpPr>
          <p:spPr>
            <a:xfrm flipH="1" rot="5400000">
              <a:off x="7393963" y="4565575"/>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7"/>
            <p:cNvSpPr/>
            <p:nvPr/>
          </p:nvSpPr>
          <p:spPr>
            <a:xfrm flipH="1" rot="5400000">
              <a:off x="7266463" y="447692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7"/>
            <p:cNvSpPr/>
            <p:nvPr/>
          </p:nvSpPr>
          <p:spPr>
            <a:xfrm flipH="1" rot="5400000">
              <a:off x="7291213" y="449665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7"/>
            <p:cNvSpPr/>
            <p:nvPr/>
          </p:nvSpPr>
          <p:spPr>
            <a:xfrm flipH="1" rot="5400000">
              <a:off x="7378300" y="4460963"/>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7"/>
            <p:cNvSpPr/>
            <p:nvPr/>
          </p:nvSpPr>
          <p:spPr>
            <a:xfrm flipH="1" rot="5400000">
              <a:off x="7368275" y="4487263"/>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7"/>
            <p:cNvSpPr/>
            <p:nvPr/>
          </p:nvSpPr>
          <p:spPr>
            <a:xfrm flipH="1" rot="5400000">
              <a:off x="7284313" y="4591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7"/>
            <p:cNvSpPr/>
            <p:nvPr/>
          </p:nvSpPr>
          <p:spPr>
            <a:xfrm flipH="1" rot="5400000">
              <a:off x="7303113" y="4573725"/>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7"/>
            <p:cNvSpPr/>
            <p:nvPr/>
          </p:nvSpPr>
          <p:spPr>
            <a:xfrm flipH="1" rot="5400000">
              <a:off x="7353525" y="4590313"/>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7"/>
            <p:cNvSpPr/>
            <p:nvPr/>
          </p:nvSpPr>
          <p:spPr>
            <a:xfrm flipH="1" rot="5400000">
              <a:off x="7395513" y="451702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37"/>
            <p:cNvSpPr/>
            <p:nvPr/>
          </p:nvSpPr>
          <p:spPr>
            <a:xfrm flipH="1" rot="5400000">
              <a:off x="7276788" y="4544900"/>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37"/>
            <p:cNvSpPr/>
            <p:nvPr/>
          </p:nvSpPr>
          <p:spPr>
            <a:xfrm flipH="1" rot="5400000">
              <a:off x="7330363" y="44700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7"/>
            <p:cNvSpPr/>
            <p:nvPr/>
          </p:nvSpPr>
          <p:spPr>
            <a:xfrm flipH="1" rot="5400000">
              <a:off x="7365688" y="451615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7"/>
            <p:cNvSpPr/>
            <p:nvPr/>
          </p:nvSpPr>
          <p:spPr>
            <a:xfrm flipH="1" rot="5400000">
              <a:off x="7347275" y="4555238"/>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7"/>
            <p:cNvSpPr/>
            <p:nvPr/>
          </p:nvSpPr>
          <p:spPr>
            <a:xfrm flipH="1" rot="5400000">
              <a:off x="7302800" y="4534563"/>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7"/>
            <p:cNvSpPr/>
            <p:nvPr/>
          </p:nvSpPr>
          <p:spPr>
            <a:xfrm flipH="1" rot="5400000">
              <a:off x="7322875" y="4493813"/>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7"/>
            <p:cNvSpPr/>
            <p:nvPr/>
          </p:nvSpPr>
          <p:spPr>
            <a:xfrm flipH="1" rot="5400000">
              <a:off x="3969538" y="4217550"/>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7"/>
            <p:cNvSpPr/>
            <p:nvPr/>
          </p:nvSpPr>
          <p:spPr>
            <a:xfrm flipH="1" rot="5400000">
              <a:off x="3957575" y="4255813"/>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7"/>
            <p:cNvSpPr/>
            <p:nvPr/>
          </p:nvSpPr>
          <p:spPr>
            <a:xfrm flipH="1" rot="5400000">
              <a:off x="4010213" y="4227000"/>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7"/>
            <p:cNvSpPr/>
            <p:nvPr/>
          </p:nvSpPr>
          <p:spPr>
            <a:xfrm flipH="1" rot="5400000">
              <a:off x="3944938" y="428410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7"/>
            <p:cNvSpPr/>
            <p:nvPr/>
          </p:nvSpPr>
          <p:spPr>
            <a:xfrm flipH="1" rot="5400000">
              <a:off x="4081700" y="4335313"/>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7"/>
            <p:cNvSpPr/>
            <p:nvPr/>
          </p:nvSpPr>
          <p:spPr>
            <a:xfrm flipH="1" rot="5400000">
              <a:off x="3971988" y="435857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7"/>
            <p:cNvSpPr/>
            <p:nvPr/>
          </p:nvSpPr>
          <p:spPr>
            <a:xfrm flipH="1" rot="5400000">
              <a:off x="3990463" y="434072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7"/>
            <p:cNvSpPr/>
            <p:nvPr/>
          </p:nvSpPr>
          <p:spPr>
            <a:xfrm flipH="1" rot="5400000">
              <a:off x="4039963" y="43563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7"/>
            <p:cNvSpPr/>
            <p:nvPr/>
          </p:nvSpPr>
          <p:spPr>
            <a:xfrm flipH="1" rot="5400000">
              <a:off x="4081950" y="4285588"/>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7"/>
            <p:cNvSpPr/>
            <p:nvPr/>
          </p:nvSpPr>
          <p:spPr>
            <a:xfrm flipH="1" rot="5400000">
              <a:off x="3962900" y="4313163"/>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7"/>
            <p:cNvSpPr/>
            <p:nvPr/>
          </p:nvSpPr>
          <p:spPr>
            <a:xfrm flipH="1" rot="5400000">
              <a:off x="4053113" y="4283075"/>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37"/>
            <p:cNvSpPr/>
            <p:nvPr/>
          </p:nvSpPr>
          <p:spPr>
            <a:xfrm flipH="1" rot="5400000">
              <a:off x="4032200" y="4323713"/>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37"/>
            <p:cNvSpPr/>
            <p:nvPr/>
          </p:nvSpPr>
          <p:spPr>
            <a:xfrm flipH="1" rot="5400000">
              <a:off x="3987625" y="4301563"/>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7"/>
            <p:cNvSpPr/>
            <p:nvPr/>
          </p:nvSpPr>
          <p:spPr>
            <a:xfrm flipH="1" rot="5400000">
              <a:off x="6305613" y="40223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7"/>
            <p:cNvSpPr/>
            <p:nvPr/>
          </p:nvSpPr>
          <p:spPr>
            <a:xfrm flipH="1" rot="5400000">
              <a:off x="6293613" y="40604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7"/>
            <p:cNvSpPr/>
            <p:nvPr/>
          </p:nvSpPr>
          <p:spPr>
            <a:xfrm flipH="1" rot="5400000">
              <a:off x="6344450" y="4032988"/>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7"/>
            <p:cNvSpPr/>
            <p:nvPr/>
          </p:nvSpPr>
          <p:spPr>
            <a:xfrm flipH="1" rot="5400000">
              <a:off x="6279275" y="4088138"/>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7"/>
            <p:cNvSpPr/>
            <p:nvPr/>
          </p:nvSpPr>
          <p:spPr>
            <a:xfrm flipH="1" rot="5400000">
              <a:off x="6415275" y="4137638"/>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7"/>
            <p:cNvSpPr/>
            <p:nvPr/>
          </p:nvSpPr>
          <p:spPr>
            <a:xfrm flipH="1" rot="5400000">
              <a:off x="6287438" y="40486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7"/>
            <p:cNvSpPr/>
            <p:nvPr/>
          </p:nvSpPr>
          <p:spPr>
            <a:xfrm flipH="1" rot="5400000">
              <a:off x="6313125" y="4066838"/>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7"/>
            <p:cNvSpPr/>
            <p:nvPr/>
          </p:nvSpPr>
          <p:spPr>
            <a:xfrm flipH="1" rot="5400000">
              <a:off x="6403663" y="403707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7"/>
            <p:cNvSpPr/>
            <p:nvPr/>
          </p:nvSpPr>
          <p:spPr>
            <a:xfrm flipH="1" rot="5400000">
              <a:off x="6390500" y="4057738"/>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7"/>
            <p:cNvSpPr/>
            <p:nvPr/>
          </p:nvSpPr>
          <p:spPr>
            <a:xfrm flipH="1" rot="5400000">
              <a:off x="6305613" y="4163325"/>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7"/>
            <p:cNvSpPr/>
            <p:nvPr/>
          </p:nvSpPr>
          <p:spPr>
            <a:xfrm flipH="1" rot="5400000">
              <a:off x="6324500" y="4146488"/>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7"/>
            <p:cNvSpPr/>
            <p:nvPr/>
          </p:nvSpPr>
          <p:spPr>
            <a:xfrm flipH="1" rot="5400000">
              <a:off x="6374538" y="4162075"/>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7"/>
            <p:cNvSpPr/>
            <p:nvPr/>
          </p:nvSpPr>
          <p:spPr>
            <a:xfrm flipH="1" rot="5400000">
              <a:off x="6416713" y="40892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7"/>
            <p:cNvSpPr/>
            <p:nvPr/>
          </p:nvSpPr>
          <p:spPr>
            <a:xfrm flipH="1" rot="5400000">
              <a:off x="6299013" y="4117900"/>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7"/>
            <p:cNvSpPr/>
            <p:nvPr/>
          </p:nvSpPr>
          <p:spPr>
            <a:xfrm flipH="1" rot="5400000">
              <a:off x="6351350" y="4042388"/>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37"/>
            <p:cNvSpPr/>
            <p:nvPr/>
          </p:nvSpPr>
          <p:spPr>
            <a:xfrm flipH="1" rot="5400000">
              <a:off x="6387688" y="40868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37"/>
            <p:cNvSpPr/>
            <p:nvPr/>
          </p:nvSpPr>
          <p:spPr>
            <a:xfrm flipH="1" rot="5400000">
              <a:off x="6368263" y="4126975"/>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7"/>
            <p:cNvSpPr/>
            <p:nvPr/>
          </p:nvSpPr>
          <p:spPr>
            <a:xfrm flipH="1" rot="5400000">
              <a:off x="6323788" y="4106300"/>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7"/>
            <p:cNvSpPr/>
            <p:nvPr/>
          </p:nvSpPr>
          <p:spPr>
            <a:xfrm flipH="1" rot="5400000">
              <a:off x="6344950" y="4066338"/>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46" name="Google Shape;3046;p37"/>
            <p:cNvGrpSpPr/>
            <p:nvPr/>
          </p:nvGrpSpPr>
          <p:grpSpPr>
            <a:xfrm>
              <a:off x="2863513" y="4314000"/>
              <a:ext cx="363425" cy="391625"/>
              <a:chOff x="6486688" y="4948425"/>
              <a:chExt cx="363425" cy="391625"/>
            </a:xfrm>
          </p:grpSpPr>
          <p:sp>
            <p:nvSpPr>
              <p:cNvPr id="3047" name="Google Shape;3047;p37"/>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7"/>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7"/>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7"/>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7"/>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7"/>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7"/>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7"/>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7"/>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7"/>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7"/>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7"/>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37"/>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37"/>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7"/>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7"/>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7"/>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7"/>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7"/>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66" name="Google Shape;3066;p37"/>
          <p:cNvGrpSpPr/>
          <p:nvPr/>
        </p:nvGrpSpPr>
        <p:grpSpPr>
          <a:xfrm>
            <a:off x="-2356187" y="197650"/>
            <a:ext cx="6486488" cy="4841650"/>
            <a:chOff x="2863513" y="197650"/>
            <a:chExt cx="6486488" cy="4841650"/>
          </a:xfrm>
        </p:grpSpPr>
        <p:grpSp>
          <p:nvGrpSpPr>
            <p:cNvPr id="3067" name="Google Shape;3067;p37"/>
            <p:cNvGrpSpPr/>
            <p:nvPr/>
          </p:nvGrpSpPr>
          <p:grpSpPr>
            <a:xfrm>
              <a:off x="3281350" y="197650"/>
              <a:ext cx="1420450" cy="3177350"/>
              <a:chOff x="3281350" y="1188250"/>
              <a:chExt cx="1420450" cy="3177350"/>
            </a:xfrm>
          </p:grpSpPr>
          <p:sp>
            <p:nvSpPr>
              <p:cNvPr id="3068" name="Google Shape;3068;p37"/>
              <p:cNvSpPr/>
              <p:nvPr/>
            </p:nvSpPr>
            <p:spPr>
              <a:xfrm>
                <a:off x="3365325" y="17703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7"/>
              <p:cNvSpPr/>
              <p:nvPr/>
            </p:nvSpPr>
            <p:spPr>
              <a:xfrm>
                <a:off x="3310175" y="18223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7"/>
              <p:cNvSpPr/>
              <p:nvPr/>
            </p:nvSpPr>
            <p:spPr>
              <a:xfrm>
                <a:off x="3425475" y="17622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7"/>
              <p:cNvSpPr/>
              <p:nvPr/>
            </p:nvSpPr>
            <p:spPr>
              <a:xfrm>
                <a:off x="3281350" y="18825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7"/>
              <p:cNvSpPr/>
              <p:nvPr/>
            </p:nvSpPr>
            <p:spPr>
              <a:xfrm>
                <a:off x="3347150" y="17622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7"/>
              <p:cNvSpPr/>
              <p:nvPr/>
            </p:nvSpPr>
            <p:spPr>
              <a:xfrm>
                <a:off x="3540125" y="20391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7"/>
              <p:cNvSpPr/>
              <p:nvPr/>
            </p:nvSpPr>
            <p:spPr>
              <a:xfrm>
                <a:off x="3519450" y="20028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7"/>
              <p:cNvSpPr/>
              <p:nvPr/>
            </p:nvSpPr>
            <p:spPr>
              <a:xfrm>
                <a:off x="3573950" y="17991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37"/>
              <p:cNvSpPr/>
              <p:nvPr/>
            </p:nvSpPr>
            <p:spPr>
              <a:xfrm>
                <a:off x="3540125" y="18405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37"/>
              <p:cNvSpPr/>
              <p:nvPr/>
            </p:nvSpPr>
            <p:spPr>
              <a:xfrm>
                <a:off x="3294500" y="20002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7"/>
              <p:cNvSpPr/>
              <p:nvPr/>
            </p:nvSpPr>
            <p:spPr>
              <a:xfrm>
                <a:off x="3349650" y="19764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7"/>
              <p:cNvSpPr/>
              <p:nvPr/>
            </p:nvSpPr>
            <p:spPr>
              <a:xfrm>
                <a:off x="3318325" y="18693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7"/>
              <p:cNvSpPr/>
              <p:nvPr/>
            </p:nvSpPr>
            <p:spPr>
              <a:xfrm>
                <a:off x="3469325" y="17778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7"/>
              <p:cNvSpPr/>
              <p:nvPr/>
            </p:nvSpPr>
            <p:spPr>
              <a:xfrm>
                <a:off x="3409800" y="20366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7"/>
              <p:cNvSpPr/>
              <p:nvPr/>
            </p:nvSpPr>
            <p:spPr>
              <a:xfrm>
                <a:off x="3573950" y="19240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7"/>
              <p:cNvSpPr/>
              <p:nvPr/>
            </p:nvSpPr>
            <p:spPr>
              <a:xfrm>
                <a:off x="3456800" y="18223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7"/>
              <p:cNvSpPr/>
              <p:nvPr/>
            </p:nvSpPr>
            <p:spPr>
              <a:xfrm>
                <a:off x="3370325" y="18668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7"/>
              <p:cNvSpPr/>
              <p:nvPr/>
            </p:nvSpPr>
            <p:spPr>
              <a:xfrm>
                <a:off x="3414800" y="19583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7"/>
              <p:cNvSpPr/>
              <p:nvPr/>
            </p:nvSpPr>
            <p:spPr>
              <a:xfrm>
                <a:off x="3503775" y="19133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7"/>
              <p:cNvSpPr/>
              <p:nvPr/>
            </p:nvSpPr>
            <p:spPr>
              <a:xfrm>
                <a:off x="4393525" y="3106800"/>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7"/>
              <p:cNvSpPr/>
              <p:nvPr/>
            </p:nvSpPr>
            <p:spPr>
              <a:xfrm>
                <a:off x="4339000" y="3161850"/>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7"/>
              <p:cNvSpPr/>
              <p:nvPr/>
            </p:nvSpPr>
            <p:spPr>
              <a:xfrm>
                <a:off x="4453675" y="3099300"/>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7"/>
              <p:cNvSpPr/>
              <p:nvPr/>
            </p:nvSpPr>
            <p:spPr>
              <a:xfrm>
                <a:off x="4310175" y="3221700"/>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7"/>
              <p:cNvSpPr/>
              <p:nvPr/>
            </p:nvSpPr>
            <p:spPr>
              <a:xfrm>
                <a:off x="4375350" y="3099300"/>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7"/>
              <p:cNvSpPr/>
              <p:nvPr/>
            </p:nvSpPr>
            <p:spPr>
              <a:xfrm>
                <a:off x="4568950" y="33756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37"/>
              <p:cNvSpPr/>
              <p:nvPr/>
            </p:nvSpPr>
            <p:spPr>
              <a:xfrm>
                <a:off x="4547650" y="3339275"/>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37"/>
              <p:cNvSpPr/>
              <p:nvPr/>
            </p:nvSpPr>
            <p:spPr>
              <a:xfrm>
                <a:off x="4602800" y="3135625"/>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7"/>
              <p:cNvSpPr/>
              <p:nvPr/>
            </p:nvSpPr>
            <p:spPr>
              <a:xfrm>
                <a:off x="4568950" y="317760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7"/>
              <p:cNvSpPr/>
              <p:nvPr/>
            </p:nvSpPr>
            <p:spPr>
              <a:xfrm>
                <a:off x="4323350" y="3338225"/>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7"/>
              <p:cNvSpPr/>
              <p:nvPr/>
            </p:nvSpPr>
            <p:spPr>
              <a:xfrm>
                <a:off x="4377850" y="3316075"/>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7"/>
              <p:cNvSpPr/>
              <p:nvPr/>
            </p:nvSpPr>
            <p:spPr>
              <a:xfrm>
                <a:off x="4346525" y="3207950"/>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7"/>
              <p:cNvSpPr/>
              <p:nvPr/>
            </p:nvSpPr>
            <p:spPr>
              <a:xfrm>
                <a:off x="4498150" y="3117450"/>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7"/>
              <p:cNvSpPr/>
              <p:nvPr/>
            </p:nvSpPr>
            <p:spPr>
              <a:xfrm>
                <a:off x="4438000" y="3373100"/>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7"/>
              <p:cNvSpPr/>
              <p:nvPr/>
            </p:nvSpPr>
            <p:spPr>
              <a:xfrm>
                <a:off x="4600275" y="3260575"/>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7"/>
              <p:cNvSpPr/>
              <p:nvPr/>
            </p:nvSpPr>
            <p:spPr>
              <a:xfrm>
                <a:off x="4482475" y="3159450"/>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7"/>
              <p:cNvSpPr/>
              <p:nvPr/>
            </p:nvSpPr>
            <p:spPr>
              <a:xfrm>
                <a:off x="4399150" y="3203300"/>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7"/>
              <p:cNvSpPr/>
              <p:nvPr/>
            </p:nvSpPr>
            <p:spPr>
              <a:xfrm>
                <a:off x="4443650" y="3297275"/>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7"/>
              <p:cNvSpPr/>
              <p:nvPr/>
            </p:nvSpPr>
            <p:spPr>
              <a:xfrm>
                <a:off x="4531975" y="3250300"/>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7"/>
              <p:cNvSpPr/>
              <p:nvPr/>
            </p:nvSpPr>
            <p:spPr>
              <a:xfrm>
                <a:off x="3620950" y="32559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7"/>
              <p:cNvSpPr/>
              <p:nvPr/>
            </p:nvSpPr>
            <p:spPr>
              <a:xfrm>
                <a:off x="3594625" y="32791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7"/>
              <p:cNvSpPr/>
              <p:nvPr/>
            </p:nvSpPr>
            <p:spPr>
              <a:xfrm>
                <a:off x="3649775" y="32534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7"/>
              <p:cNvSpPr/>
              <p:nvPr/>
            </p:nvSpPr>
            <p:spPr>
              <a:xfrm>
                <a:off x="3582100" y="33079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37"/>
              <p:cNvSpPr/>
              <p:nvPr/>
            </p:nvSpPr>
            <p:spPr>
              <a:xfrm>
                <a:off x="3613425" y="32534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37"/>
              <p:cNvSpPr/>
              <p:nvPr/>
            </p:nvSpPr>
            <p:spPr>
              <a:xfrm>
                <a:off x="3701775" y="33812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7"/>
              <p:cNvSpPr/>
              <p:nvPr/>
            </p:nvSpPr>
            <p:spPr>
              <a:xfrm>
                <a:off x="3691750" y="33630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7"/>
              <p:cNvSpPr/>
              <p:nvPr/>
            </p:nvSpPr>
            <p:spPr>
              <a:xfrm>
                <a:off x="3717450" y="32691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7"/>
              <p:cNvSpPr/>
              <p:nvPr/>
            </p:nvSpPr>
            <p:spPr>
              <a:xfrm>
                <a:off x="3701775" y="32872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7"/>
              <p:cNvSpPr/>
              <p:nvPr/>
            </p:nvSpPr>
            <p:spPr>
              <a:xfrm>
                <a:off x="3597775" y="33630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7"/>
              <p:cNvSpPr/>
              <p:nvPr/>
            </p:nvSpPr>
            <p:spPr>
              <a:xfrm>
                <a:off x="3613425" y="33524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7"/>
              <p:cNvSpPr/>
              <p:nvPr/>
            </p:nvSpPr>
            <p:spPr>
              <a:xfrm>
                <a:off x="3600275" y="33029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7"/>
              <p:cNvSpPr/>
              <p:nvPr/>
            </p:nvSpPr>
            <p:spPr>
              <a:xfrm>
                <a:off x="3670450" y="32605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7"/>
              <p:cNvSpPr/>
              <p:nvPr/>
            </p:nvSpPr>
            <p:spPr>
              <a:xfrm>
                <a:off x="3641625" y="33787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7"/>
              <p:cNvSpPr/>
              <p:nvPr/>
            </p:nvSpPr>
            <p:spPr>
              <a:xfrm>
                <a:off x="3717450" y="33261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7"/>
              <p:cNvSpPr/>
              <p:nvPr/>
            </p:nvSpPr>
            <p:spPr>
              <a:xfrm>
                <a:off x="3662925" y="3279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7"/>
              <p:cNvSpPr/>
              <p:nvPr/>
            </p:nvSpPr>
            <p:spPr>
              <a:xfrm>
                <a:off x="3623450" y="33004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7"/>
              <p:cNvSpPr/>
              <p:nvPr/>
            </p:nvSpPr>
            <p:spPr>
              <a:xfrm>
                <a:off x="3644775" y="33442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7"/>
              <p:cNvSpPr/>
              <p:nvPr/>
            </p:nvSpPr>
            <p:spPr>
              <a:xfrm>
                <a:off x="3686125" y="33226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7"/>
              <p:cNvSpPr/>
              <p:nvPr/>
            </p:nvSpPr>
            <p:spPr>
              <a:xfrm>
                <a:off x="4033225" y="11907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7"/>
              <p:cNvSpPr/>
              <p:nvPr/>
            </p:nvSpPr>
            <p:spPr>
              <a:xfrm>
                <a:off x="4007550" y="12168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37"/>
              <p:cNvSpPr/>
              <p:nvPr/>
            </p:nvSpPr>
            <p:spPr>
              <a:xfrm>
                <a:off x="4059550" y="11882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37"/>
              <p:cNvSpPr/>
              <p:nvPr/>
            </p:nvSpPr>
            <p:spPr>
              <a:xfrm>
                <a:off x="3994400" y="12427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37"/>
              <p:cNvSpPr/>
              <p:nvPr/>
            </p:nvSpPr>
            <p:spPr>
              <a:xfrm>
                <a:off x="4025725" y="11882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37"/>
              <p:cNvSpPr/>
              <p:nvPr/>
            </p:nvSpPr>
            <p:spPr>
              <a:xfrm>
                <a:off x="4114700" y="13160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37"/>
              <p:cNvSpPr/>
              <p:nvPr/>
            </p:nvSpPr>
            <p:spPr>
              <a:xfrm>
                <a:off x="4104050" y="13004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37"/>
              <p:cNvSpPr/>
              <p:nvPr/>
            </p:nvSpPr>
            <p:spPr>
              <a:xfrm>
                <a:off x="4130350" y="12039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7"/>
              <p:cNvSpPr/>
              <p:nvPr/>
            </p:nvSpPr>
            <p:spPr>
              <a:xfrm>
                <a:off x="4114700" y="12246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7"/>
              <p:cNvSpPr/>
              <p:nvPr/>
            </p:nvSpPr>
            <p:spPr>
              <a:xfrm>
                <a:off x="3999400" y="1297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7"/>
              <p:cNvSpPr/>
              <p:nvPr/>
            </p:nvSpPr>
            <p:spPr>
              <a:xfrm>
                <a:off x="4025725" y="12872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7"/>
              <p:cNvSpPr/>
              <p:nvPr/>
            </p:nvSpPr>
            <p:spPr>
              <a:xfrm>
                <a:off x="4010050" y="12377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7"/>
              <p:cNvSpPr/>
              <p:nvPr/>
            </p:nvSpPr>
            <p:spPr>
              <a:xfrm>
                <a:off x="4083350" y="11957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7"/>
              <p:cNvSpPr/>
              <p:nvPr/>
            </p:nvSpPr>
            <p:spPr>
              <a:xfrm>
                <a:off x="4054550" y="13135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37"/>
              <p:cNvSpPr/>
              <p:nvPr/>
            </p:nvSpPr>
            <p:spPr>
              <a:xfrm>
                <a:off x="4130350" y="12609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37"/>
              <p:cNvSpPr/>
              <p:nvPr/>
            </p:nvSpPr>
            <p:spPr>
              <a:xfrm>
                <a:off x="4075225" y="12166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37"/>
              <p:cNvSpPr/>
              <p:nvPr/>
            </p:nvSpPr>
            <p:spPr>
              <a:xfrm>
                <a:off x="4036375" y="12352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37"/>
              <p:cNvSpPr/>
              <p:nvPr/>
            </p:nvSpPr>
            <p:spPr>
              <a:xfrm>
                <a:off x="4057050" y="12797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37"/>
              <p:cNvSpPr/>
              <p:nvPr/>
            </p:nvSpPr>
            <p:spPr>
              <a:xfrm>
                <a:off x="4095900" y="12577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37"/>
              <p:cNvSpPr/>
              <p:nvPr/>
            </p:nvSpPr>
            <p:spPr>
              <a:xfrm>
                <a:off x="3352150" y="42006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7"/>
              <p:cNvSpPr/>
              <p:nvPr/>
            </p:nvSpPr>
            <p:spPr>
              <a:xfrm>
                <a:off x="3325850" y="42246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7"/>
              <p:cNvSpPr/>
              <p:nvPr/>
            </p:nvSpPr>
            <p:spPr>
              <a:xfrm>
                <a:off x="3378475" y="41957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7"/>
              <p:cNvSpPr/>
              <p:nvPr/>
            </p:nvSpPr>
            <p:spPr>
              <a:xfrm>
                <a:off x="3312675" y="42523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7"/>
              <p:cNvSpPr/>
              <p:nvPr/>
            </p:nvSpPr>
            <p:spPr>
              <a:xfrm>
                <a:off x="3341650" y="41957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7"/>
              <p:cNvSpPr/>
              <p:nvPr/>
            </p:nvSpPr>
            <p:spPr>
              <a:xfrm>
                <a:off x="3432975" y="43236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7"/>
              <p:cNvSpPr/>
              <p:nvPr/>
            </p:nvSpPr>
            <p:spPr>
              <a:xfrm>
                <a:off x="3422325" y="43079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37"/>
              <p:cNvSpPr/>
              <p:nvPr/>
            </p:nvSpPr>
            <p:spPr>
              <a:xfrm>
                <a:off x="3448650" y="42139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37"/>
              <p:cNvSpPr/>
              <p:nvPr/>
            </p:nvSpPr>
            <p:spPr>
              <a:xfrm>
                <a:off x="3432975" y="42321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37"/>
              <p:cNvSpPr/>
              <p:nvPr/>
            </p:nvSpPr>
            <p:spPr>
              <a:xfrm>
                <a:off x="3318325" y="43054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7"/>
              <p:cNvSpPr/>
              <p:nvPr/>
            </p:nvSpPr>
            <p:spPr>
              <a:xfrm>
                <a:off x="3344000" y="42947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37"/>
              <p:cNvSpPr/>
              <p:nvPr/>
            </p:nvSpPr>
            <p:spPr>
              <a:xfrm>
                <a:off x="3328350" y="42452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37"/>
              <p:cNvSpPr/>
              <p:nvPr/>
            </p:nvSpPr>
            <p:spPr>
              <a:xfrm>
                <a:off x="3399150" y="42033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37"/>
              <p:cNvSpPr/>
              <p:nvPr/>
            </p:nvSpPr>
            <p:spPr>
              <a:xfrm>
                <a:off x="3372825" y="43236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37"/>
              <p:cNvSpPr/>
              <p:nvPr/>
            </p:nvSpPr>
            <p:spPr>
              <a:xfrm>
                <a:off x="3448650" y="42707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37"/>
              <p:cNvSpPr/>
              <p:nvPr/>
            </p:nvSpPr>
            <p:spPr>
              <a:xfrm>
                <a:off x="3394125" y="42246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37"/>
              <p:cNvSpPr/>
              <p:nvPr/>
            </p:nvSpPr>
            <p:spPr>
              <a:xfrm>
                <a:off x="3352275" y="42443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37"/>
              <p:cNvSpPr/>
              <p:nvPr/>
            </p:nvSpPr>
            <p:spPr>
              <a:xfrm>
                <a:off x="3372825" y="42872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37"/>
              <p:cNvSpPr/>
              <p:nvPr/>
            </p:nvSpPr>
            <p:spPr>
              <a:xfrm>
                <a:off x="3417325" y="42659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4461800" y="21694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435500" y="21932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4487500" y="2166950"/>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4422325" y="2222100"/>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4453675" y="2166950"/>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4542625" y="22947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37"/>
              <p:cNvSpPr/>
              <p:nvPr/>
            </p:nvSpPr>
            <p:spPr>
              <a:xfrm>
                <a:off x="4531975" y="2276600"/>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37"/>
              <p:cNvSpPr/>
              <p:nvPr/>
            </p:nvSpPr>
            <p:spPr>
              <a:xfrm>
                <a:off x="4558300" y="218262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37"/>
              <p:cNvSpPr/>
              <p:nvPr/>
            </p:nvSpPr>
            <p:spPr>
              <a:xfrm>
                <a:off x="4542625" y="2200775"/>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37"/>
              <p:cNvSpPr/>
              <p:nvPr/>
            </p:nvSpPr>
            <p:spPr>
              <a:xfrm>
                <a:off x="4427975" y="2276600"/>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37"/>
              <p:cNvSpPr/>
              <p:nvPr/>
            </p:nvSpPr>
            <p:spPr>
              <a:xfrm>
                <a:off x="4453675" y="2266575"/>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37"/>
              <p:cNvSpPr/>
              <p:nvPr/>
            </p:nvSpPr>
            <p:spPr>
              <a:xfrm>
                <a:off x="4438000" y="2216450"/>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7"/>
              <p:cNvSpPr/>
              <p:nvPr/>
            </p:nvSpPr>
            <p:spPr>
              <a:xfrm>
                <a:off x="4511300" y="21747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37"/>
              <p:cNvSpPr/>
              <p:nvPr/>
            </p:nvSpPr>
            <p:spPr>
              <a:xfrm>
                <a:off x="4482475" y="2292275"/>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37"/>
              <p:cNvSpPr/>
              <p:nvPr/>
            </p:nvSpPr>
            <p:spPr>
              <a:xfrm>
                <a:off x="4558300" y="2240250"/>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37"/>
              <p:cNvSpPr/>
              <p:nvPr/>
            </p:nvSpPr>
            <p:spPr>
              <a:xfrm>
                <a:off x="4503175" y="21932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37"/>
              <p:cNvSpPr/>
              <p:nvPr/>
            </p:nvSpPr>
            <p:spPr>
              <a:xfrm>
                <a:off x="4464325" y="2213950"/>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37"/>
              <p:cNvSpPr/>
              <p:nvPr/>
            </p:nvSpPr>
            <p:spPr>
              <a:xfrm>
                <a:off x="4485000" y="2258425"/>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37"/>
              <p:cNvSpPr/>
              <p:nvPr/>
            </p:nvSpPr>
            <p:spPr>
              <a:xfrm>
                <a:off x="4524475" y="2236775"/>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2" name="Google Shape;3182;p37"/>
            <p:cNvGrpSpPr/>
            <p:nvPr/>
          </p:nvGrpSpPr>
          <p:grpSpPr>
            <a:xfrm flipH="1">
              <a:off x="7349975" y="197650"/>
              <a:ext cx="2000025" cy="3177350"/>
              <a:chOff x="2701775" y="1188250"/>
              <a:chExt cx="2000025" cy="3177350"/>
            </a:xfrm>
          </p:grpSpPr>
          <p:sp>
            <p:nvSpPr>
              <p:cNvPr id="3183" name="Google Shape;3183;p37"/>
              <p:cNvSpPr/>
              <p:nvPr/>
            </p:nvSpPr>
            <p:spPr>
              <a:xfrm>
                <a:off x="3365325" y="1770325"/>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37"/>
              <p:cNvSpPr/>
              <p:nvPr/>
            </p:nvSpPr>
            <p:spPr>
              <a:xfrm>
                <a:off x="3310175" y="1822350"/>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37"/>
              <p:cNvSpPr/>
              <p:nvPr/>
            </p:nvSpPr>
            <p:spPr>
              <a:xfrm>
                <a:off x="3425475" y="1762200"/>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37"/>
              <p:cNvSpPr/>
              <p:nvPr/>
            </p:nvSpPr>
            <p:spPr>
              <a:xfrm>
                <a:off x="3281350" y="1882500"/>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37"/>
              <p:cNvSpPr/>
              <p:nvPr/>
            </p:nvSpPr>
            <p:spPr>
              <a:xfrm>
                <a:off x="3347150" y="17622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37"/>
              <p:cNvSpPr/>
              <p:nvPr/>
            </p:nvSpPr>
            <p:spPr>
              <a:xfrm>
                <a:off x="3540125" y="2039125"/>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37"/>
              <p:cNvSpPr/>
              <p:nvPr/>
            </p:nvSpPr>
            <p:spPr>
              <a:xfrm>
                <a:off x="3519450" y="20028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37"/>
              <p:cNvSpPr/>
              <p:nvPr/>
            </p:nvSpPr>
            <p:spPr>
              <a:xfrm>
                <a:off x="3573950" y="1799150"/>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37"/>
              <p:cNvSpPr/>
              <p:nvPr/>
            </p:nvSpPr>
            <p:spPr>
              <a:xfrm>
                <a:off x="3540125" y="184050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37"/>
              <p:cNvSpPr/>
              <p:nvPr/>
            </p:nvSpPr>
            <p:spPr>
              <a:xfrm>
                <a:off x="3294500" y="200027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37"/>
              <p:cNvSpPr/>
              <p:nvPr/>
            </p:nvSpPr>
            <p:spPr>
              <a:xfrm>
                <a:off x="3349650" y="1976475"/>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37"/>
              <p:cNvSpPr/>
              <p:nvPr/>
            </p:nvSpPr>
            <p:spPr>
              <a:xfrm>
                <a:off x="3318325" y="1869325"/>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37"/>
              <p:cNvSpPr/>
              <p:nvPr/>
            </p:nvSpPr>
            <p:spPr>
              <a:xfrm>
                <a:off x="3469325" y="1777850"/>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37"/>
              <p:cNvSpPr/>
              <p:nvPr/>
            </p:nvSpPr>
            <p:spPr>
              <a:xfrm>
                <a:off x="3409800" y="2036625"/>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37"/>
              <p:cNvSpPr/>
              <p:nvPr/>
            </p:nvSpPr>
            <p:spPr>
              <a:xfrm>
                <a:off x="3573950" y="1924075"/>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37"/>
              <p:cNvSpPr/>
              <p:nvPr/>
            </p:nvSpPr>
            <p:spPr>
              <a:xfrm>
                <a:off x="3456800" y="1822350"/>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37"/>
              <p:cNvSpPr/>
              <p:nvPr/>
            </p:nvSpPr>
            <p:spPr>
              <a:xfrm>
                <a:off x="3370325" y="1866825"/>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37"/>
              <p:cNvSpPr/>
              <p:nvPr/>
            </p:nvSpPr>
            <p:spPr>
              <a:xfrm>
                <a:off x="3414800" y="195830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37"/>
              <p:cNvSpPr/>
              <p:nvPr/>
            </p:nvSpPr>
            <p:spPr>
              <a:xfrm>
                <a:off x="3503775" y="1913325"/>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37"/>
              <p:cNvSpPr/>
              <p:nvPr/>
            </p:nvSpPr>
            <p:spPr>
              <a:xfrm>
                <a:off x="4393525" y="3106800"/>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37"/>
              <p:cNvSpPr/>
              <p:nvPr/>
            </p:nvSpPr>
            <p:spPr>
              <a:xfrm>
                <a:off x="4339000" y="3161850"/>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37"/>
              <p:cNvSpPr/>
              <p:nvPr/>
            </p:nvSpPr>
            <p:spPr>
              <a:xfrm>
                <a:off x="4453675" y="3099300"/>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37"/>
              <p:cNvSpPr/>
              <p:nvPr/>
            </p:nvSpPr>
            <p:spPr>
              <a:xfrm>
                <a:off x="4310175" y="3221700"/>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37"/>
              <p:cNvSpPr/>
              <p:nvPr/>
            </p:nvSpPr>
            <p:spPr>
              <a:xfrm>
                <a:off x="4375350" y="3099300"/>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37"/>
              <p:cNvSpPr/>
              <p:nvPr/>
            </p:nvSpPr>
            <p:spPr>
              <a:xfrm>
                <a:off x="4568950" y="33756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37"/>
              <p:cNvSpPr/>
              <p:nvPr/>
            </p:nvSpPr>
            <p:spPr>
              <a:xfrm>
                <a:off x="4547650" y="3339275"/>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37"/>
              <p:cNvSpPr/>
              <p:nvPr/>
            </p:nvSpPr>
            <p:spPr>
              <a:xfrm>
                <a:off x="4602800" y="3135625"/>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37"/>
              <p:cNvSpPr/>
              <p:nvPr/>
            </p:nvSpPr>
            <p:spPr>
              <a:xfrm>
                <a:off x="4568950" y="317760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37"/>
              <p:cNvSpPr/>
              <p:nvPr/>
            </p:nvSpPr>
            <p:spPr>
              <a:xfrm>
                <a:off x="4323350" y="3338225"/>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37"/>
              <p:cNvSpPr/>
              <p:nvPr/>
            </p:nvSpPr>
            <p:spPr>
              <a:xfrm>
                <a:off x="4377850" y="3316075"/>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37"/>
              <p:cNvSpPr/>
              <p:nvPr/>
            </p:nvSpPr>
            <p:spPr>
              <a:xfrm>
                <a:off x="4346525" y="3207950"/>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37"/>
              <p:cNvSpPr/>
              <p:nvPr/>
            </p:nvSpPr>
            <p:spPr>
              <a:xfrm>
                <a:off x="4498150" y="3117450"/>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37"/>
              <p:cNvSpPr/>
              <p:nvPr/>
            </p:nvSpPr>
            <p:spPr>
              <a:xfrm>
                <a:off x="4438000" y="3373100"/>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37"/>
              <p:cNvSpPr/>
              <p:nvPr/>
            </p:nvSpPr>
            <p:spPr>
              <a:xfrm>
                <a:off x="4600275" y="3260575"/>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37"/>
              <p:cNvSpPr/>
              <p:nvPr/>
            </p:nvSpPr>
            <p:spPr>
              <a:xfrm>
                <a:off x="4482475" y="3159450"/>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37"/>
              <p:cNvSpPr/>
              <p:nvPr/>
            </p:nvSpPr>
            <p:spPr>
              <a:xfrm>
                <a:off x="4399150" y="3203300"/>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37"/>
              <p:cNvSpPr/>
              <p:nvPr/>
            </p:nvSpPr>
            <p:spPr>
              <a:xfrm>
                <a:off x="4443650" y="3297275"/>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37"/>
              <p:cNvSpPr/>
              <p:nvPr/>
            </p:nvSpPr>
            <p:spPr>
              <a:xfrm>
                <a:off x="4531975" y="3250300"/>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37"/>
              <p:cNvSpPr/>
              <p:nvPr/>
            </p:nvSpPr>
            <p:spPr>
              <a:xfrm>
                <a:off x="2783225" y="3428175"/>
                <a:ext cx="237500" cy="352275"/>
              </a:xfrm>
              <a:custGeom>
                <a:rect b="b" l="l" r="r" t="t"/>
                <a:pathLst>
                  <a:path extrusionOk="0" h="14091" w="950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37"/>
              <p:cNvSpPr/>
              <p:nvPr/>
            </p:nvSpPr>
            <p:spPr>
              <a:xfrm>
                <a:off x="2728100" y="3480150"/>
                <a:ext cx="326450" cy="212000"/>
              </a:xfrm>
              <a:custGeom>
                <a:rect b="b" l="l" r="r" t="t"/>
                <a:pathLst>
                  <a:path extrusionOk="0" h="8480" w="13058">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37"/>
              <p:cNvSpPr/>
              <p:nvPr/>
            </p:nvSpPr>
            <p:spPr>
              <a:xfrm>
                <a:off x="2842750" y="3420025"/>
                <a:ext cx="78350" cy="357875"/>
              </a:xfrm>
              <a:custGeom>
                <a:rect b="b" l="l" r="r" t="t"/>
                <a:pathLst>
                  <a:path extrusionOk="0" h="14315" w="3134">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37"/>
              <p:cNvSpPr/>
              <p:nvPr/>
            </p:nvSpPr>
            <p:spPr>
              <a:xfrm>
                <a:off x="2701775" y="3540150"/>
                <a:ext cx="391625" cy="81325"/>
              </a:xfrm>
              <a:custGeom>
                <a:rect b="b" l="l" r="r" t="t"/>
                <a:pathLst>
                  <a:path extrusionOk="0" h="3253" w="15665">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37"/>
              <p:cNvSpPr/>
              <p:nvPr/>
            </p:nvSpPr>
            <p:spPr>
              <a:xfrm>
                <a:off x="2960550" y="3694525"/>
                <a:ext cx="60175" cy="70200"/>
              </a:xfrm>
              <a:custGeom>
                <a:rect b="b" l="l" r="r" t="t"/>
                <a:pathLst>
                  <a:path extrusionOk="0" h="2808" w="2407">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37"/>
              <p:cNvSpPr/>
              <p:nvPr/>
            </p:nvSpPr>
            <p:spPr>
              <a:xfrm>
                <a:off x="2936750" y="3657550"/>
                <a:ext cx="42000" cy="50150"/>
              </a:xfrm>
              <a:custGeom>
                <a:rect b="b" l="l" r="r" t="t"/>
                <a:pathLst>
                  <a:path extrusionOk="0" h="2006" w="168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37"/>
              <p:cNvSpPr/>
              <p:nvPr/>
            </p:nvSpPr>
            <p:spPr>
              <a:xfrm>
                <a:off x="2991875" y="3456800"/>
                <a:ext cx="70200" cy="59800"/>
              </a:xfrm>
              <a:custGeom>
                <a:rect b="b" l="l" r="r" t="t"/>
                <a:pathLst>
                  <a:path extrusionOk="0" h="2392" w="2808">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37"/>
              <p:cNvSpPr/>
              <p:nvPr/>
            </p:nvSpPr>
            <p:spPr>
              <a:xfrm>
                <a:off x="2958050" y="3495900"/>
                <a:ext cx="49525" cy="44525"/>
              </a:xfrm>
              <a:custGeom>
                <a:rect b="b" l="l" r="r" t="t"/>
                <a:pathLst>
                  <a:path extrusionOk="0" h="1781" w="1981">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37"/>
              <p:cNvSpPr/>
              <p:nvPr/>
            </p:nvSpPr>
            <p:spPr>
              <a:xfrm>
                <a:off x="2889750" y="3435750"/>
                <a:ext cx="47025" cy="44525"/>
              </a:xfrm>
              <a:custGeom>
                <a:rect b="b" l="l" r="r" t="t"/>
                <a:pathLst>
                  <a:path extrusionOk="0" h="1781" w="1881">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37"/>
              <p:cNvSpPr/>
              <p:nvPr/>
            </p:nvSpPr>
            <p:spPr>
              <a:xfrm>
                <a:off x="2991875" y="3578875"/>
                <a:ext cx="42000" cy="47375"/>
              </a:xfrm>
              <a:custGeom>
                <a:rect b="b" l="l" r="r" t="t"/>
                <a:pathLst>
                  <a:path extrusionOk="0" h="1895" w="168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37"/>
              <p:cNvSpPr/>
              <p:nvPr/>
            </p:nvSpPr>
            <p:spPr>
              <a:xfrm>
                <a:off x="2874075" y="3480075"/>
                <a:ext cx="68325" cy="62850"/>
              </a:xfrm>
              <a:custGeom>
                <a:rect b="b" l="l" r="r" t="t"/>
                <a:pathLst>
                  <a:path extrusionOk="0" h="2514" w="2733">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37"/>
              <p:cNvSpPr/>
              <p:nvPr/>
            </p:nvSpPr>
            <p:spPr>
              <a:xfrm>
                <a:off x="2832725" y="3616200"/>
                <a:ext cx="67700" cy="62850"/>
              </a:xfrm>
              <a:custGeom>
                <a:rect b="b" l="l" r="r" t="t"/>
                <a:pathLst>
                  <a:path extrusionOk="0" h="2514" w="2708">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37"/>
              <p:cNvSpPr/>
              <p:nvPr/>
            </p:nvSpPr>
            <p:spPr>
              <a:xfrm>
                <a:off x="2921075" y="3569225"/>
                <a:ext cx="65825" cy="67675"/>
              </a:xfrm>
              <a:custGeom>
                <a:rect b="b" l="l" r="r" t="t"/>
                <a:pathLst>
                  <a:path extrusionOk="0" h="2707" w="2633">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37"/>
              <p:cNvSpPr/>
              <p:nvPr/>
            </p:nvSpPr>
            <p:spPr>
              <a:xfrm>
                <a:off x="3620950" y="3255925"/>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37"/>
              <p:cNvSpPr/>
              <p:nvPr/>
            </p:nvSpPr>
            <p:spPr>
              <a:xfrm>
                <a:off x="3594625" y="32791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37"/>
              <p:cNvSpPr/>
              <p:nvPr/>
            </p:nvSpPr>
            <p:spPr>
              <a:xfrm>
                <a:off x="3649775" y="3253425"/>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37"/>
              <p:cNvSpPr/>
              <p:nvPr/>
            </p:nvSpPr>
            <p:spPr>
              <a:xfrm>
                <a:off x="3582100" y="330792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37"/>
              <p:cNvSpPr/>
              <p:nvPr/>
            </p:nvSpPr>
            <p:spPr>
              <a:xfrm>
                <a:off x="3613425" y="3253425"/>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37"/>
              <p:cNvSpPr/>
              <p:nvPr/>
            </p:nvSpPr>
            <p:spPr>
              <a:xfrm>
                <a:off x="3701775" y="3381250"/>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37"/>
              <p:cNvSpPr/>
              <p:nvPr/>
            </p:nvSpPr>
            <p:spPr>
              <a:xfrm>
                <a:off x="3691750" y="3363075"/>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37"/>
              <p:cNvSpPr/>
              <p:nvPr/>
            </p:nvSpPr>
            <p:spPr>
              <a:xfrm>
                <a:off x="3717450" y="3269100"/>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37"/>
              <p:cNvSpPr/>
              <p:nvPr/>
            </p:nvSpPr>
            <p:spPr>
              <a:xfrm>
                <a:off x="3701775" y="32872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37"/>
              <p:cNvSpPr/>
              <p:nvPr/>
            </p:nvSpPr>
            <p:spPr>
              <a:xfrm>
                <a:off x="3597775" y="3363075"/>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37"/>
              <p:cNvSpPr/>
              <p:nvPr/>
            </p:nvSpPr>
            <p:spPr>
              <a:xfrm>
                <a:off x="3613425" y="33524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37"/>
              <p:cNvSpPr/>
              <p:nvPr/>
            </p:nvSpPr>
            <p:spPr>
              <a:xfrm>
                <a:off x="3600275" y="330292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37"/>
              <p:cNvSpPr/>
              <p:nvPr/>
            </p:nvSpPr>
            <p:spPr>
              <a:xfrm>
                <a:off x="3670450" y="3260575"/>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37"/>
              <p:cNvSpPr/>
              <p:nvPr/>
            </p:nvSpPr>
            <p:spPr>
              <a:xfrm>
                <a:off x="3641625" y="3378750"/>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37"/>
              <p:cNvSpPr/>
              <p:nvPr/>
            </p:nvSpPr>
            <p:spPr>
              <a:xfrm>
                <a:off x="3717450" y="3326100"/>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37"/>
              <p:cNvSpPr/>
              <p:nvPr/>
            </p:nvSpPr>
            <p:spPr>
              <a:xfrm>
                <a:off x="3662925" y="3279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37"/>
              <p:cNvSpPr/>
              <p:nvPr/>
            </p:nvSpPr>
            <p:spPr>
              <a:xfrm>
                <a:off x="3623450" y="3300425"/>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37"/>
              <p:cNvSpPr/>
              <p:nvPr/>
            </p:nvSpPr>
            <p:spPr>
              <a:xfrm>
                <a:off x="3644775" y="334427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37"/>
              <p:cNvSpPr/>
              <p:nvPr/>
            </p:nvSpPr>
            <p:spPr>
              <a:xfrm>
                <a:off x="3686125" y="3322625"/>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37"/>
              <p:cNvSpPr/>
              <p:nvPr/>
            </p:nvSpPr>
            <p:spPr>
              <a:xfrm>
                <a:off x="4033225" y="1190750"/>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37"/>
              <p:cNvSpPr/>
              <p:nvPr/>
            </p:nvSpPr>
            <p:spPr>
              <a:xfrm>
                <a:off x="4007550" y="1216800"/>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37"/>
              <p:cNvSpPr/>
              <p:nvPr/>
            </p:nvSpPr>
            <p:spPr>
              <a:xfrm>
                <a:off x="4059550" y="1188250"/>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37"/>
              <p:cNvSpPr/>
              <p:nvPr/>
            </p:nvSpPr>
            <p:spPr>
              <a:xfrm>
                <a:off x="3994400" y="1242750"/>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37"/>
              <p:cNvSpPr/>
              <p:nvPr/>
            </p:nvSpPr>
            <p:spPr>
              <a:xfrm>
                <a:off x="4025725" y="1188250"/>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37"/>
              <p:cNvSpPr/>
              <p:nvPr/>
            </p:nvSpPr>
            <p:spPr>
              <a:xfrm>
                <a:off x="4114700" y="131607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37"/>
              <p:cNvSpPr/>
              <p:nvPr/>
            </p:nvSpPr>
            <p:spPr>
              <a:xfrm>
                <a:off x="4104050" y="130040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37"/>
              <p:cNvSpPr/>
              <p:nvPr/>
            </p:nvSpPr>
            <p:spPr>
              <a:xfrm>
                <a:off x="4130350" y="1203925"/>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37"/>
              <p:cNvSpPr/>
              <p:nvPr/>
            </p:nvSpPr>
            <p:spPr>
              <a:xfrm>
                <a:off x="4114700" y="1224600"/>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37"/>
              <p:cNvSpPr/>
              <p:nvPr/>
            </p:nvSpPr>
            <p:spPr>
              <a:xfrm>
                <a:off x="3999400" y="1297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37"/>
              <p:cNvSpPr/>
              <p:nvPr/>
            </p:nvSpPr>
            <p:spPr>
              <a:xfrm>
                <a:off x="4025725" y="1287250"/>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37"/>
              <p:cNvSpPr/>
              <p:nvPr/>
            </p:nvSpPr>
            <p:spPr>
              <a:xfrm>
                <a:off x="4010050" y="1237750"/>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37"/>
              <p:cNvSpPr/>
              <p:nvPr/>
            </p:nvSpPr>
            <p:spPr>
              <a:xfrm>
                <a:off x="4083350" y="119577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37"/>
              <p:cNvSpPr/>
              <p:nvPr/>
            </p:nvSpPr>
            <p:spPr>
              <a:xfrm>
                <a:off x="4054550" y="1313575"/>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37"/>
              <p:cNvSpPr/>
              <p:nvPr/>
            </p:nvSpPr>
            <p:spPr>
              <a:xfrm>
                <a:off x="4130350" y="12609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37"/>
              <p:cNvSpPr/>
              <p:nvPr/>
            </p:nvSpPr>
            <p:spPr>
              <a:xfrm>
                <a:off x="4075225" y="121660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37"/>
              <p:cNvSpPr/>
              <p:nvPr/>
            </p:nvSpPr>
            <p:spPr>
              <a:xfrm>
                <a:off x="4036375" y="1235250"/>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37"/>
              <p:cNvSpPr/>
              <p:nvPr/>
            </p:nvSpPr>
            <p:spPr>
              <a:xfrm>
                <a:off x="4057050" y="1279725"/>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37"/>
              <p:cNvSpPr/>
              <p:nvPr/>
            </p:nvSpPr>
            <p:spPr>
              <a:xfrm>
                <a:off x="4095900" y="1257750"/>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37"/>
              <p:cNvSpPr/>
              <p:nvPr/>
            </p:nvSpPr>
            <p:spPr>
              <a:xfrm>
                <a:off x="3352150" y="4200675"/>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37"/>
              <p:cNvSpPr/>
              <p:nvPr/>
            </p:nvSpPr>
            <p:spPr>
              <a:xfrm>
                <a:off x="3325850" y="4224600"/>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37"/>
              <p:cNvSpPr/>
              <p:nvPr/>
            </p:nvSpPr>
            <p:spPr>
              <a:xfrm>
                <a:off x="3378475" y="4195775"/>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37"/>
              <p:cNvSpPr/>
              <p:nvPr/>
            </p:nvSpPr>
            <p:spPr>
              <a:xfrm>
                <a:off x="3312675" y="425235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37"/>
              <p:cNvSpPr/>
              <p:nvPr/>
            </p:nvSpPr>
            <p:spPr>
              <a:xfrm>
                <a:off x="3341650" y="4195775"/>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37"/>
              <p:cNvSpPr/>
              <p:nvPr/>
            </p:nvSpPr>
            <p:spPr>
              <a:xfrm>
                <a:off x="3432975" y="4323600"/>
                <a:ext cx="28850" cy="33875"/>
              </a:xfrm>
              <a:custGeom>
                <a:rect b="b" l="l" r="r" t="t"/>
                <a:pathLst>
                  <a:path extrusionOk="0" h="1355" w="1154">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37"/>
              <p:cNvSpPr/>
              <p:nvPr/>
            </p:nvSpPr>
            <p:spPr>
              <a:xfrm>
                <a:off x="3422325" y="4307950"/>
                <a:ext cx="21325" cy="23200"/>
              </a:xfrm>
              <a:custGeom>
                <a:rect b="b" l="l" r="r" t="t"/>
                <a:pathLst>
                  <a:path extrusionOk="0" h="928" w="853">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37"/>
              <p:cNvSpPr/>
              <p:nvPr/>
            </p:nvSpPr>
            <p:spPr>
              <a:xfrm>
                <a:off x="3448650" y="4213950"/>
                <a:ext cx="31350" cy="27450"/>
              </a:xfrm>
              <a:custGeom>
                <a:rect b="b" l="l" r="r" t="t"/>
                <a:pathLst>
                  <a:path extrusionOk="0" h="1098" w="1254">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37"/>
              <p:cNvSpPr/>
              <p:nvPr/>
            </p:nvSpPr>
            <p:spPr>
              <a:xfrm>
                <a:off x="3432975" y="4232125"/>
                <a:ext cx="20700" cy="20700"/>
              </a:xfrm>
              <a:custGeom>
                <a:rect b="b" l="l" r="r" t="t"/>
                <a:pathLst>
                  <a:path extrusionOk="0" h="828" w="828">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37"/>
              <p:cNvSpPr/>
              <p:nvPr/>
            </p:nvSpPr>
            <p:spPr>
              <a:xfrm>
                <a:off x="3318325" y="430542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37"/>
              <p:cNvSpPr/>
              <p:nvPr/>
            </p:nvSpPr>
            <p:spPr>
              <a:xfrm>
                <a:off x="3344000" y="429477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37"/>
              <p:cNvSpPr/>
              <p:nvPr/>
            </p:nvSpPr>
            <p:spPr>
              <a:xfrm>
                <a:off x="3328350" y="42452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37"/>
              <p:cNvSpPr/>
              <p:nvPr/>
            </p:nvSpPr>
            <p:spPr>
              <a:xfrm>
                <a:off x="3399150" y="4203300"/>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37"/>
              <p:cNvSpPr/>
              <p:nvPr/>
            </p:nvSpPr>
            <p:spPr>
              <a:xfrm>
                <a:off x="3372825" y="4323600"/>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37"/>
              <p:cNvSpPr/>
              <p:nvPr/>
            </p:nvSpPr>
            <p:spPr>
              <a:xfrm>
                <a:off x="3448650" y="4270700"/>
                <a:ext cx="18200" cy="21600"/>
              </a:xfrm>
              <a:custGeom>
                <a:rect b="b" l="l" r="r" t="t"/>
                <a:pathLst>
                  <a:path extrusionOk="0" h="864" w="728">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37"/>
              <p:cNvSpPr/>
              <p:nvPr/>
            </p:nvSpPr>
            <p:spPr>
              <a:xfrm>
                <a:off x="3394125" y="4224600"/>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37"/>
              <p:cNvSpPr/>
              <p:nvPr/>
            </p:nvSpPr>
            <p:spPr>
              <a:xfrm>
                <a:off x="3352275" y="4244300"/>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37"/>
              <p:cNvSpPr/>
              <p:nvPr/>
            </p:nvSpPr>
            <p:spPr>
              <a:xfrm>
                <a:off x="3372825" y="4287275"/>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37"/>
              <p:cNvSpPr/>
              <p:nvPr/>
            </p:nvSpPr>
            <p:spPr>
              <a:xfrm>
                <a:off x="3417325" y="4265950"/>
                <a:ext cx="28850" cy="31375"/>
              </a:xfrm>
              <a:custGeom>
                <a:rect b="b" l="l" r="r" t="t"/>
                <a:pathLst>
                  <a:path extrusionOk="0" h="1255" w="1154">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37"/>
              <p:cNvSpPr/>
              <p:nvPr/>
            </p:nvSpPr>
            <p:spPr>
              <a:xfrm>
                <a:off x="4461800" y="21694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37"/>
              <p:cNvSpPr/>
              <p:nvPr/>
            </p:nvSpPr>
            <p:spPr>
              <a:xfrm>
                <a:off x="4435500" y="21932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37"/>
              <p:cNvSpPr/>
              <p:nvPr/>
            </p:nvSpPr>
            <p:spPr>
              <a:xfrm>
                <a:off x="4487500" y="2166950"/>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37"/>
              <p:cNvSpPr/>
              <p:nvPr/>
            </p:nvSpPr>
            <p:spPr>
              <a:xfrm>
                <a:off x="4422325" y="2222100"/>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37"/>
              <p:cNvSpPr/>
              <p:nvPr/>
            </p:nvSpPr>
            <p:spPr>
              <a:xfrm>
                <a:off x="4453675" y="2166950"/>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37"/>
              <p:cNvSpPr/>
              <p:nvPr/>
            </p:nvSpPr>
            <p:spPr>
              <a:xfrm>
                <a:off x="4542625" y="22947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37"/>
              <p:cNvSpPr/>
              <p:nvPr/>
            </p:nvSpPr>
            <p:spPr>
              <a:xfrm>
                <a:off x="4531975" y="2276600"/>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37"/>
              <p:cNvSpPr/>
              <p:nvPr/>
            </p:nvSpPr>
            <p:spPr>
              <a:xfrm>
                <a:off x="4558300" y="218262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37"/>
              <p:cNvSpPr/>
              <p:nvPr/>
            </p:nvSpPr>
            <p:spPr>
              <a:xfrm>
                <a:off x="4542625" y="2200775"/>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37"/>
              <p:cNvSpPr/>
              <p:nvPr/>
            </p:nvSpPr>
            <p:spPr>
              <a:xfrm>
                <a:off x="4427975" y="2276600"/>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37"/>
              <p:cNvSpPr/>
              <p:nvPr/>
            </p:nvSpPr>
            <p:spPr>
              <a:xfrm>
                <a:off x="4453675" y="2266575"/>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37"/>
              <p:cNvSpPr/>
              <p:nvPr/>
            </p:nvSpPr>
            <p:spPr>
              <a:xfrm>
                <a:off x="4438000" y="2216450"/>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37"/>
              <p:cNvSpPr/>
              <p:nvPr/>
            </p:nvSpPr>
            <p:spPr>
              <a:xfrm>
                <a:off x="4511300" y="21747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37"/>
              <p:cNvSpPr/>
              <p:nvPr/>
            </p:nvSpPr>
            <p:spPr>
              <a:xfrm>
                <a:off x="4482475" y="2292275"/>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37"/>
              <p:cNvSpPr/>
              <p:nvPr/>
            </p:nvSpPr>
            <p:spPr>
              <a:xfrm>
                <a:off x="4558300" y="2240250"/>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37"/>
              <p:cNvSpPr/>
              <p:nvPr/>
            </p:nvSpPr>
            <p:spPr>
              <a:xfrm>
                <a:off x="4503175" y="21932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37"/>
              <p:cNvSpPr/>
              <p:nvPr/>
            </p:nvSpPr>
            <p:spPr>
              <a:xfrm>
                <a:off x="4464325" y="2213950"/>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37"/>
              <p:cNvSpPr/>
              <p:nvPr/>
            </p:nvSpPr>
            <p:spPr>
              <a:xfrm>
                <a:off x="4485000" y="2258425"/>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37"/>
              <p:cNvSpPr/>
              <p:nvPr/>
            </p:nvSpPr>
            <p:spPr>
              <a:xfrm>
                <a:off x="4524475" y="2236775"/>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0" name="Google Shape;3310;p37"/>
            <p:cNvGrpSpPr/>
            <p:nvPr/>
          </p:nvGrpSpPr>
          <p:grpSpPr>
            <a:xfrm>
              <a:off x="8058163" y="4260938"/>
              <a:ext cx="363425" cy="391625"/>
              <a:chOff x="6486688" y="4948425"/>
              <a:chExt cx="363425" cy="391625"/>
            </a:xfrm>
          </p:grpSpPr>
          <p:sp>
            <p:nvSpPr>
              <p:cNvPr id="3311" name="Google Shape;3311;p37"/>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37"/>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37"/>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37"/>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37"/>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37"/>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37"/>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37"/>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37"/>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37"/>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37"/>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37"/>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37"/>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37"/>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37"/>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37"/>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37"/>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37"/>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37"/>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0" name="Google Shape;3330;p37"/>
            <p:cNvSpPr/>
            <p:nvPr/>
          </p:nvSpPr>
          <p:spPr>
            <a:xfrm flipH="1" rot="5400000">
              <a:off x="5210350" y="3932713"/>
              <a:ext cx="234975" cy="355350"/>
            </a:xfrm>
            <a:custGeom>
              <a:rect b="b" l="l" r="r" t="t"/>
              <a:pathLst>
                <a:path extrusionOk="0" h="14214" w="9399">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37"/>
            <p:cNvSpPr/>
            <p:nvPr/>
          </p:nvSpPr>
          <p:spPr>
            <a:xfrm flipH="1" rot="5400000">
              <a:off x="5181538" y="4013475"/>
              <a:ext cx="326475" cy="211375"/>
            </a:xfrm>
            <a:custGeom>
              <a:rect b="b" l="l" r="r" t="t"/>
              <a:pathLst>
                <a:path extrusionOk="0" h="8455" w="13059">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37"/>
            <p:cNvSpPr/>
            <p:nvPr/>
          </p:nvSpPr>
          <p:spPr>
            <a:xfrm flipH="1" rot="5400000">
              <a:off x="5293700" y="3948413"/>
              <a:ext cx="78325" cy="360300"/>
            </a:xfrm>
            <a:custGeom>
              <a:rect b="b" l="l" r="r" t="t"/>
              <a:pathLst>
                <a:path extrusionOk="0" h="14412" w="3133">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37"/>
            <p:cNvSpPr/>
            <p:nvPr/>
          </p:nvSpPr>
          <p:spPr>
            <a:xfrm flipH="1" rot="5400000">
              <a:off x="5154175" y="4074788"/>
              <a:ext cx="391625" cy="81250"/>
            </a:xfrm>
            <a:custGeom>
              <a:rect b="b" l="l" r="r" t="t"/>
              <a:pathLst>
                <a:path extrusionOk="0" h="3250" w="15665">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37"/>
            <p:cNvSpPr/>
            <p:nvPr/>
          </p:nvSpPr>
          <p:spPr>
            <a:xfrm flipH="1" rot="5400000">
              <a:off x="5446575" y="4179613"/>
              <a:ext cx="62675" cy="70200"/>
            </a:xfrm>
            <a:custGeom>
              <a:rect b="b" l="l" r="r" t="t"/>
              <a:pathLst>
                <a:path extrusionOk="0" h="2808" w="2507">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37"/>
            <p:cNvSpPr/>
            <p:nvPr/>
          </p:nvSpPr>
          <p:spPr>
            <a:xfrm flipH="1" rot="5400000">
              <a:off x="5169963" y="3985700"/>
              <a:ext cx="62675" cy="70825"/>
            </a:xfrm>
            <a:custGeom>
              <a:rect b="b" l="l" r="r" t="t"/>
              <a:pathLst>
                <a:path extrusionOk="0" h="2833" w="2507">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37"/>
            <p:cNvSpPr/>
            <p:nvPr/>
          </p:nvSpPr>
          <p:spPr>
            <a:xfrm flipH="1" rot="5400000">
              <a:off x="5227275" y="4027988"/>
              <a:ext cx="42000" cy="49525"/>
            </a:xfrm>
            <a:custGeom>
              <a:rect b="b" l="l" r="r" t="t"/>
              <a:pathLst>
                <a:path extrusionOk="0" h="1981" w="168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37"/>
            <p:cNvSpPr/>
            <p:nvPr/>
          </p:nvSpPr>
          <p:spPr>
            <a:xfrm flipH="1" rot="5400000">
              <a:off x="5410250" y="3952163"/>
              <a:ext cx="70200" cy="62675"/>
            </a:xfrm>
            <a:custGeom>
              <a:rect b="b" l="l" r="r" t="t"/>
              <a:pathLst>
                <a:path extrusionOk="0" h="2507" w="2808">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37"/>
            <p:cNvSpPr/>
            <p:nvPr/>
          </p:nvSpPr>
          <p:spPr>
            <a:xfrm flipH="1" rot="5400000">
              <a:off x="5389813" y="4007550"/>
              <a:ext cx="47025" cy="42775"/>
            </a:xfrm>
            <a:custGeom>
              <a:rect b="b" l="l" r="r" t="t"/>
              <a:pathLst>
                <a:path extrusionOk="0" h="1711" w="1881">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37"/>
            <p:cNvSpPr/>
            <p:nvPr/>
          </p:nvSpPr>
          <p:spPr>
            <a:xfrm flipH="1" rot="5400000">
              <a:off x="5209638" y="4233600"/>
              <a:ext cx="67675" cy="61225"/>
            </a:xfrm>
            <a:custGeom>
              <a:rect b="b" l="l" r="r" t="t"/>
              <a:pathLst>
                <a:path extrusionOk="0" h="2449" w="2707">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37"/>
            <p:cNvSpPr/>
            <p:nvPr/>
          </p:nvSpPr>
          <p:spPr>
            <a:xfrm flipH="1" rot="5400000">
              <a:off x="5250475" y="4197788"/>
              <a:ext cx="50150" cy="41375"/>
            </a:xfrm>
            <a:custGeom>
              <a:rect b="b" l="l" r="r" t="t"/>
              <a:pathLst>
                <a:path extrusionOk="0" h="1655" w="2006">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37"/>
            <p:cNvSpPr/>
            <p:nvPr/>
          </p:nvSpPr>
          <p:spPr>
            <a:xfrm flipH="1" rot="5400000">
              <a:off x="5359363" y="4229875"/>
              <a:ext cx="42000" cy="48000"/>
            </a:xfrm>
            <a:custGeom>
              <a:rect b="b" l="l" r="r" t="t"/>
              <a:pathLst>
                <a:path extrusionOk="0" h="1920" w="168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37"/>
            <p:cNvSpPr/>
            <p:nvPr/>
          </p:nvSpPr>
          <p:spPr>
            <a:xfrm flipH="1" rot="5400000">
              <a:off x="5447838" y="4076225"/>
              <a:ext cx="49525" cy="44525"/>
            </a:xfrm>
            <a:custGeom>
              <a:rect b="b" l="l" r="r" t="t"/>
              <a:pathLst>
                <a:path extrusionOk="0" h="1781" w="1981">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37"/>
            <p:cNvSpPr/>
            <p:nvPr/>
          </p:nvSpPr>
          <p:spPr>
            <a:xfrm flipH="1" rot="5400000">
              <a:off x="5190938" y="4135125"/>
              <a:ext cx="49525" cy="47025"/>
            </a:xfrm>
            <a:custGeom>
              <a:rect b="b" l="l" r="r" t="t"/>
              <a:pathLst>
                <a:path extrusionOk="0" h="1881" w="1981">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37"/>
            <p:cNvSpPr/>
            <p:nvPr/>
          </p:nvSpPr>
          <p:spPr>
            <a:xfrm flipH="1" rot="5400000">
              <a:off x="5306100" y="3975488"/>
              <a:ext cx="43900" cy="47375"/>
            </a:xfrm>
            <a:custGeom>
              <a:rect b="b" l="l" r="r" t="t"/>
              <a:pathLst>
                <a:path extrusionOk="0" h="1895" w="1756">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37"/>
            <p:cNvSpPr/>
            <p:nvPr/>
          </p:nvSpPr>
          <p:spPr>
            <a:xfrm flipH="1" rot="5400000">
              <a:off x="5384850" y="4070913"/>
              <a:ext cx="70850" cy="65175"/>
            </a:xfrm>
            <a:custGeom>
              <a:rect b="b" l="l" r="r" t="t"/>
              <a:pathLst>
                <a:path extrusionOk="0" h="2607" w="2834">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37"/>
            <p:cNvSpPr/>
            <p:nvPr/>
          </p:nvSpPr>
          <p:spPr>
            <a:xfrm flipH="1" rot="5400000">
              <a:off x="5342250" y="4155488"/>
              <a:ext cx="65200" cy="68325"/>
            </a:xfrm>
            <a:custGeom>
              <a:rect b="b" l="l" r="r" t="t"/>
              <a:pathLst>
                <a:path extrusionOk="0" h="2733" w="2608">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37"/>
            <p:cNvSpPr/>
            <p:nvPr/>
          </p:nvSpPr>
          <p:spPr>
            <a:xfrm flipH="1" rot="5400000">
              <a:off x="5249725" y="4112438"/>
              <a:ext cx="67675" cy="62950"/>
            </a:xfrm>
            <a:custGeom>
              <a:rect b="b" l="l" r="r" t="t"/>
              <a:pathLst>
                <a:path extrusionOk="0" h="2518" w="2707">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37"/>
            <p:cNvSpPr/>
            <p:nvPr/>
          </p:nvSpPr>
          <p:spPr>
            <a:xfrm flipH="1" rot="5400000">
              <a:off x="5295263" y="4022675"/>
              <a:ext cx="65200" cy="68300"/>
            </a:xfrm>
            <a:custGeom>
              <a:rect b="b" l="l" r="r" t="t"/>
              <a:pathLst>
                <a:path extrusionOk="0" h="2732" w="2608">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37"/>
            <p:cNvSpPr/>
            <p:nvPr/>
          </p:nvSpPr>
          <p:spPr>
            <a:xfrm flipH="1" rot="5400000">
              <a:off x="5219450" y="4863513"/>
              <a:ext cx="109675" cy="164200"/>
            </a:xfrm>
            <a:custGeom>
              <a:rect b="b" l="l" r="r" t="t"/>
              <a:pathLst>
                <a:path extrusionOk="0" h="6568" w="4387">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37"/>
            <p:cNvSpPr/>
            <p:nvPr/>
          </p:nvSpPr>
          <p:spPr>
            <a:xfrm flipH="1" rot="5400000">
              <a:off x="5207438" y="4901025"/>
              <a:ext cx="151675" cy="99825"/>
            </a:xfrm>
            <a:custGeom>
              <a:rect b="b" l="l" r="r" t="t"/>
              <a:pathLst>
                <a:path extrusionOk="0" h="3993" w="6067">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37"/>
            <p:cNvSpPr/>
            <p:nvPr/>
          </p:nvSpPr>
          <p:spPr>
            <a:xfrm flipH="1" rot="5400000">
              <a:off x="5258613" y="4871350"/>
              <a:ext cx="36375" cy="164175"/>
            </a:xfrm>
            <a:custGeom>
              <a:rect b="b" l="l" r="r" t="t"/>
              <a:pathLst>
                <a:path extrusionOk="0" h="6567" w="1455">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37"/>
            <p:cNvSpPr/>
            <p:nvPr/>
          </p:nvSpPr>
          <p:spPr>
            <a:xfrm flipH="1" rot="5400000">
              <a:off x="5193463" y="4928375"/>
              <a:ext cx="182350" cy="39500"/>
            </a:xfrm>
            <a:custGeom>
              <a:rect b="b" l="l" r="r" t="t"/>
              <a:pathLst>
                <a:path extrusionOk="0" h="1580" w="7294">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37"/>
            <p:cNvSpPr/>
            <p:nvPr/>
          </p:nvSpPr>
          <p:spPr>
            <a:xfrm flipH="1" rot="5400000">
              <a:off x="5329100" y="4978188"/>
              <a:ext cx="28225" cy="31350"/>
            </a:xfrm>
            <a:custGeom>
              <a:rect b="b" l="l" r="r" t="t"/>
              <a:pathLst>
                <a:path extrusionOk="0" h="1254" w="1129">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37"/>
            <p:cNvSpPr/>
            <p:nvPr/>
          </p:nvSpPr>
          <p:spPr>
            <a:xfrm flipH="1" rot="5400000">
              <a:off x="5200963" y="4889525"/>
              <a:ext cx="28850" cy="31350"/>
            </a:xfrm>
            <a:custGeom>
              <a:rect b="b" l="l" r="r" t="t"/>
              <a:pathLst>
                <a:path extrusionOk="0" h="1254" w="1154">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37"/>
            <p:cNvSpPr/>
            <p:nvPr/>
          </p:nvSpPr>
          <p:spPr>
            <a:xfrm flipH="1" rot="5400000">
              <a:off x="5227288" y="4907700"/>
              <a:ext cx="20700" cy="23200"/>
            </a:xfrm>
            <a:custGeom>
              <a:rect b="b" l="l" r="r" t="t"/>
              <a:pathLst>
                <a:path extrusionOk="0" h="928" w="828">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37"/>
            <p:cNvSpPr/>
            <p:nvPr/>
          </p:nvSpPr>
          <p:spPr>
            <a:xfrm flipH="1" rot="5400000">
              <a:off x="5317200" y="4877938"/>
              <a:ext cx="23825" cy="28200"/>
            </a:xfrm>
            <a:custGeom>
              <a:rect b="b" l="l" r="r" t="t"/>
              <a:pathLst>
                <a:path extrusionOk="0" h="1128" w="953">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37"/>
            <p:cNvSpPr/>
            <p:nvPr/>
          </p:nvSpPr>
          <p:spPr>
            <a:xfrm flipH="1" rot="5400000">
              <a:off x="5302788" y="4897350"/>
              <a:ext cx="23850" cy="20700"/>
            </a:xfrm>
            <a:custGeom>
              <a:rect b="b" l="l" r="r" t="t"/>
              <a:pathLst>
                <a:path extrusionOk="0" h="828" w="954">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37"/>
            <p:cNvSpPr/>
            <p:nvPr/>
          </p:nvSpPr>
          <p:spPr>
            <a:xfrm flipH="1" rot="5400000">
              <a:off x="5223525" y="4997913"/>
              <a:ext cx="23200" cy="28225"/>
            </a:xfrm>
            <a:custGeom>
              <a:rect b="b" l="l" r="r" t="t"/>
              <a:pathLst>
                <a:path extrusionOk="0" h="1129" w="928">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37"/>
            <p:cNvSpPr/>
            <p:nvPr/>
          </p:nvSpPr>
          <p:spPr>
            <a:xfrm flipH="1" rot="5400000">
              <a:off x="5238938" y="4987025"/>
              <a:ext cx="23225" cy="18675"/>
            </a:xfrm>
            <a:custGeom>
              <a:rect b="b" l="l" r="r" t="t"/>
              <a:pathLst>
                <a:path extrusionOk="0" h="747" w="929">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37"/>
            <p:cNvSpPr/>
            <p:nvPr/>
          </p:nvSpPr>
          <p:spPr>
            <a:xfrm flipH="1" rot="5400000">
              <a:off x="5289938" y="5001675"/>
              <a:ext cx="18200" cy="20700"/>
            </a:xfrm>
            <a:custGeom>
              <a:rect b="b" l="l" r="r" t="t"/>
              <a:pathLst>
                <a:path extrusionOk="0" h="828" w="728">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37"/>
            <p:cNvSpPr/>
            <p:nvPr/>
          </p:nvSpPr>
          <p:spPr>
            <a:xfrm flipH="1" rot="5400000">
              <a:off x="5330538" y="4929750"/>
              <a:ext cx="21325" cy="21075"/>
            </a:xfrm>
            <a:custGeom>
              <a:rect b="b" l="l" r="r" t="t"/>
              <a:pathLst>
                <a:path extrusionOk="0" h="843" w="853">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37"/>
            <p:cNvSpPr/>
            <p:nvPr/>
          </p:nvSpPr>
          <p:spPr>
            <a:xfrm flipH="1" rot="5400000">
              <a:off x="5211100" y="4957313"/>
              <a:ext cx="23850" cy="21075"/>
            </a:xfrm>
            <a:custGeom>
              <a:rect b="b" l="l" r="r" t="t"/>
              <a:pathLst>
                <a:path extrusionOk="0" h="843" w="954">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37"/>
            <p:cNvSpPr/>
            <p:nvPr/>
          </p:nvSpPr>
          <p:spPr>
            <a:xfrm flipH="1" rot="5400000">
              <a:off x="5263625" y="4881363"/>
              <a:ext cx="21325" cy="23850"/>
            </a:xfrm>
            <a:custGeom>
              <a:rect b="b" l="l" r="r" t="t"/>
              <a:pathLst>
                <a:path extrusionOk="0" h="954" w="853">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37"/>
            <p:cNvSpPr/>
            <p:nvPr/>
          </p:nvSpPr>
          <p:spPr>
            <a:xfrm flipH="1" rot="5400000">
              <a:off x="5301838" y="4927125"/>
              <a:ext cx="31350" cy="31350"/>
            </a:xfrm>
            <a:custGeom>
              <a:rect b="b" l="l" r="r" t="t"/>
              <a:pathLst>
                <a:path extrusionOk="0" h="1254" w="1254">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37"/>
            <p:cNvSpPr/>
            <p:nvPr/>
          </p:nvSpPr>
          <p:spPr>
            <a:xfrm flipH="1" rot="5400000">
              <a:off x="5280525" y="4966588"/>
              <a:ext cx="31375" cy="31350"/>
            </a:xfrm>
            <a:custGeom>
              <a:rect b="b" l="l" r="r" t="t"/>
              <a:pathLst>
                <a:path extrusionOk="0" h="1254" w="1255">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37"/>
            <p:cNvSpPr/>
            <p:nvPr/>
          </p:nvSpPr>
          <p:spPr>
            <a:xfrm flipH="1" rot="5400000">
              <a:off x="5237938" y="4946525"/>
              <a:ext cx="31350" cy="28850"/>
            </a:xfrm>
            <a:custGeom>
              <a:rect b="b" l="l" r="r" t="t"/>
              <a:pathLst>
                <a:path extrusionOk="0" h="1154" w="1254">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37"/>
            <p:cNvSpPr/>
            <p:nvPr/>
          </p:nvSpPr>
          <p:spPr>
            <a:xfrm flipH="1" rot="5400000">
              <a:off x="5260350" y="4905938"/>
              <a:ext cx="28850" cy="29825"/>
            </a:xfrm>
            <a:custGeom>
              <a:rect b="b" l="l" r="r" t="t"/>
              <a:pathLst>
                <a:path extrusionOk="0" h="1193" w="1154">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37"/>
            <p:cNvSpPr/>
            <p:nvPr/>
          </p:nvSpPr>
          <p:spPr>
            <a:xfrm flipH="1" rot="5400000">
              <a:off x="7284625" y="4451238"/>
              <a:ext cx="109675" cy="164200"/>
            </a:xfrm>
            <a:custGeom>
              <a:rect b="b" l="l" r="r" t="t"/>
              <a:pathLst>
                <a:path extrusionOk="0" h="6568" w="4387">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37"/>
            <p:cNvSpPr/>
            <p:nvPr/>
          </p:nvSpPr>
          <p:spPr>
            <a:xfrm flipH="1" rot="5400000">
              <a:off x="7270350" y="4488688"/>
              <a:ext cx="151025" cy="99300"/>
            </a:xfrm>
            <a:custGeom>
              <a:rect b="b" l="l" r="r" t="t"/>
              <a:pathLst>
                <a:path extrusionOk="0" h="3972" w="6041">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37"/>
            <p:cNvSpPr/>
            <p:nvPr/>
          </p:nvSpPr>
          <p:spPr>
            <a:xfrm flipH="1" rot="5400000">
              <a:off x="7322525" y="4460313"/>
              <a:ext cx="36375" cy="166700"/>
            </a:xfrm>
            <a:custGeom>
              <a:rect b="b" l="l" r="r" t="t"/>
              <a:pathLst>
                <a:path extrusionOk="0" h="6668" w="1455">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37"/>
            <p:cNvSpPr/>
            <p:nvPr/>
          </p:nvSpPr>
          <p:spPr>
            <a:xfrm flipH="1" rot="5400000">
              <a:off x="7258325" y="4515763"/>
              <a:ext cx="182975" cy="39500"/>
            </a:xfrm>
            <a:custGeom>
              <a:rect b="b" l="l" r="r" t="t"/>
              <a:pathLst>
                <a:path extrusionOk="0" h="1580" w="7319">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37"/>
            <p:cNvSpPr/>
            <p:nvPr/>
          </p:nvSpPr>
          <p:spPr>
            <a:xfrm flipH="1" rot="5400000">
              <a:off x="7393963" y="4565575"/>
              <a:ext cx="28850" cy="31350"/>
            </a:xfrm>
            <a:custGeom>
              <a:rect b="b" l="l" r="r" t="t"/>
              <a:pathLst>
                <a:path extrusionOk="0" h="1254" w="1154">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37"/>
            <p:cNvSpPr/>
            <p:nvPr/>
          </p:nvSpPr>
          <p:spPr>
            <a:xfrm flipH="1" rot="5400000">
              <a:off x="7266463" y="4476925"/>
              <a:ext cx="28200" cy="31350"/>
            </a:xfrm>
            <a:custGeom>
              <a:rect b="b" l="l" r="r" t="t"/>
              <a:pathLst>
                <a:path extrusionOk="0" h="1254" w="1128">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37"/>
            <p:cNvSpPr/>
            <p:nvPr/>
          </p:nvSpPr>
          <p:spPr>
            <a:xfrm flipH="1" rot="5400000">
              <a:off x="7291213" y="4496650"/>
              <a:ext cx="20700" cy="20700"/>
            </a:xfrm>
            <a:custGeom>
              <a:rect b="b" l="l" r="r" t="t"/>
              <a:pathLst>
                <a:path extrusionOk="0" h="828" w="828">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37"/>
            <p:cNvSpPr/>
            <p:nvPr/>
          </p:nvSpPr>
          <p:spPr>
            <a:xfrm flipH="1" rot="5400000">
              <a:off x="7378300" y="4460963"/>
              <a:ext cx="31350" cy="28825"/>
            </a:xfrm>
            <a:custGeom>
              <a:rect b="b" l="l" r="r" t="t"/>
              <a:pathLst>
                <a:path extrusionOk="0" h="1153" w="1254">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37"/>
            <p:cNvSpPr/>
            <p:nvPr/>
          </p:nvSpPr>
          <p:spPr>
            <a:xfrm flipH="1" rot="5400000">
              <a:off x="7368275" y="4487263"/>
              <a:ext cx="20700" cy="18175"/>
            </a:xfrm>
            <a:custGeom>
              <a:rect b="b" l="l" r="r" t="t"/>
              <a:pathLst>
                <a:path extrusionOk="0" h="727" w="828">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37"/>
            <p:cNvSpPr/>
            <p:nvPr/>
          </p:nvSpPr>
          <p:spPr>
            <a:xfrm flipH="1" rot="5400000">
              <a:off x="7284313" y="4591900"/>
              <a:ext cx="31350" cy="28850"/>
            </a:xfrm>
            <a:custGeom>
              <a:rect b="b" l="l" r="r" t="t"/>
              <a:pathLst>
                <a:path extrusionOk="0" h="1154" w="1254">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37"/>
            <p:cNvSpPr/>
            <p:nvPr/>
          </p:nvSpPr>
          <p:spPr>
            <a:xfrm flipH="1" rot="5400000">
              <a:off x="7303113" y="4573725"/>
              <a:ext cx="23200" cy="20700"/>
            </a:xfrm>
            <a:custGeom>
              <a:rect b="b" l="l" r="r" t="t"/>
              <a:pathLst>
                <a:path extrusionOk="0" h="828" w="928">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37"/>
            <p:cNvSpPr/>
            <p:nvPr/>
          </p:nvSpPr>
          <p:spPr>
            <a:xfrm flipH="1" rot="5400000">
              <a:off x="7353525" y="4590313"/>
              <a:ext cx="20700" cy="21375"/>
            </a:xfrm>
            <a:custGeom>
              <a:rect b="b" l="l" r="r" t="t"/>
              <a:pathLst>
                <a:path extrusionOk="0" h="855" w="828">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37"/>
            <p:cNvSpPr/>
            <p:nvPr/>
          </p:nvSpPr>
          <p:spPr>
            <a:xfrm flipH="1" rot="5400000">
              <a:off x="7395513" y="4517025"/>
              <a:ext cx="20725" cy="21325"/>
            </a:xfrm>
            <a:custGeom>
              <a:rect b="b" l="l" r="r" t="t"/>
              <a:pathLst>
                <a:path extrusionOk="0" h="853" w="829">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37"/>
            <p:cNvSpPr/>
            <p:nvPr/>
          </p:nvSpPr>
          <p:spPr>
            <a:xfrm flipH="1" rot="5400000">
              <a:off x="7276788" y="4544900"/>
              <a:ext cx="20700" cy="23200"/>
            </a:xfrm>
            <a:custGeom>
              <a:rect b="b" l="l" r="r" t="t"/>
              <a:pathLst>
                <a:path extrusionOk="0" h="928" w="828">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37"/>
            <p:cNvSpPr/>
            <p:nvPr/>
          </p:nvSpPr>
          <p:spPr>
            <a:xfrm flipH="1" rot="5400000">
              <a:off x="7330363" y="4470025"/>
              <a:ext cx="18200" cy="23850"/>
            </a:xfrm>
            <a:custGeom>
              <a:rect b="b" l="l" r="r" t="t"/>
              <a:pathLst>
                <a:path extrusionOk="0" h="954" w="728">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37"/>
            <p:cNvSpPr/>
            <p:nvPr/>
          </p:nvSpPr>
          <p:spPr>
            <a:xfrm flipH="1" rot="5400000">
              <a:off x="7365688" y="4516150"/>
              <a:ext cx="31350" cy="28700"/>
            </a:xfrm>
            <a:custGeom>
              <a:rect b="b" l="l" r="r" t="t"/>
              <a:pathLst>
                <a:path extrusionOk="0" h="1148" w="1254">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37"/>
            <p:cNvSpPr/>
            <p:nvPr/>
          </p:nvSpPr>
          <p:spPr>
            <a:xfrm flipH="1" rot="5400000">
              <a:off x="7347275" y="4555238"/>
              <a:ext cx="28225" cy="31350"/>
            </a:xfrm>
            <a:custGeom>
              <a:rect b="b" l="l" r="r" t="t"/>
              <a:pathLst>
                <a:path extrusionOk="0" h="1254" w="1129">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37"/>
            <p:cNvSpPr/>
            <p:nvPr/>
          </p:nvSpPr>
          <p:spPr>
            <a:xfrm flipH="1" rot="5400000">
              <a:off x="7302800" y="4534563"/>
              <a:ext cx="31350" cy="28225"/>
            </a:xfrm>
            <a:custGeom>
              <a:rect b="b" l="l" r="r" t="t"/>
              <a:pathLst>
                <a:path extrusionOk="0" h="1129" w="1254">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37"/>
            <p:cNvSpPr/>
            <p:nvPr/>
          </p:nvSpPr>
          <p:spPr>
            <a:xfrm flipH="1" rot="5400000">
              <a:off x="7322875" y="4493813"/>
              <a:ext cx="31350" cy="32025"/>
            </a:xfrm>
            <a:custGeom>
              <a:rect b="b" l="l" r="r" t="t"/>
              <a:pathLst>
                <a:path extrusionOk="0" h="1281" w="1254">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37"/>
            <p:cNvSpPr/>
            <p:nvPr/>
          </p:nvSpPr>
          <p:spPr>
            <a:xfrm flipH="1" rot="5400000">
              <a:off x="3969538" y="4217550"/>
              <a:ext cx="109675" cy="164925"/>
            </a:xfrm>
            <a:custGeom>
              <a:rect b="b" l="l" r="r" t="t"/>
              <a:pathLst>
                <a:path extrusionOk="0" h="6597" w="4387">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37"/>
            <p:cNvSpPr/>
            <p:nvPr/>
          </p:nvSpPr>
          <p:spPr>
            <a:xfrm flipH="1" rot="5400000">
              <a:off x="3957575" y="4255813"/>
              <a:ext cx="151650" cy="99025"/>
            </a:xfrm>
            <a:custGeom>
              <a:rect b="b" l="l" r="r" t="t"/>
              <a:pathLst>
                <a:path extrusionOk="0" h="3961" w="6066">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37"/>
            <p:cNvSpPr/>
            <p:nvPr/>
          </p:nvSpPr>
          <p:spPr>
            <a:xfrm flipH="1" rot="5400000">
              <a:off x="4010213" y="4227000"/>
              <a:ext cx="36350" cy="166700"/>
            </a:xfrm>
            <a:custGeom>
              <a:rect b="b" l="l" r="r" t="t"/>
              <a:pathLst>
                <a:path extrusionOk="0" h="6668" w="1454">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37"/>
            <p:cNvSpPr/>
            <p:nvPr/>
          </p:nvSpPr>
          <p:spPr>
            <a:xfrm flipH="1" rot="5400000">
              <a:off x="3944938" y="4284100"/>
              <a:ext cx="183000" cy="37450"/>
            </a:xfrm>
            <a:custGeom>
              <a:rect b="b" l="l" r="r" t="t"/>
              <a:pathLst>
                <a:path extrusionOk="0" h="1498" w="732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37"/>
            <p:cNvSpPr/>
            <p:nvPr/>
          </p:nvSpPr>
          <p:spPr>
            <a:xfrm flipH="1" rot="5400000">
              <a:off x="4081700" y="4335313"/>
              <a:ext cx="28700" cy="31375"/>
            </a:xfrm>
            <a:custGeom>
              <a:rect b="b" l="l" r="r" t="t"/>
              <a:pathLst>
                <a:path extrusionOk="0" h="1255" w="1148">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37"/>
            <p:cNvSpPr/>
            <p:nvPr/>
          </p:nvSpPr>
          <p:spPr>
            <a:xfrm flipH="1" rot="5400000">
              <a:off x="3971988" y="4358575"/>
              <a:ext cx="31350" cy="28850"/>
            </a:xfrm>
            <a:custGeom>
              <a:rect b="b" l="l" r="r" t="t"/>
              <a:pathLst>
                <a:path extrusionOk="0" h="1154" w="1254">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37"/>
            <p:cNvSpPr/>
            <p:nvPr/>
          </p:nvSpPr>
          <p:spPr>
            <a:xfrm flipH="1" rot="5400000">
              <a:off x="3990463" y="4340725"/>
              <a:ext cx="23850" cy="20700"/>
            </a:xfrm>
            <a:custGeom>
              <a:rect b="b" l="l" r="r" t="t"/>
              <a:pathLst>
                <a:path extrusionOk="0" h="828" w="954">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37"/>
            <p:cNvSpPr/>
            <p:nvPr/>
          </p:nvSpPr>
          <p:spPr>
            <a:xfrm flipH="1" rot="5400000">
              <a:off x="4039963" y="4356375"/>
              <a:ext cx="21325" cy="23225"/>
            </a:xfrm>
            <a:custGeom>
              <a:rect b="b" l="l" r="r" t="t"/>
              <a:pathLst>
                <a:path extrusionOk="0" h="929" w="853">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37"/>
            <p:cNvSpPr/>
            <p:nvPr/>
          </p:nvSpPr>
          <p:spPr>
            <a:xfrm flipH="1" rot="5400000">
              <a:off x="4081950" y="4285588"/>
              <a:ext cx="23200" cy="21325"/>
            </a:xfrm>
            <a:custGeom>
              <a:rect b="b" l="l" r="r" t="t"/>
              <a:pathLst>
                <a:path extrusionOk="0" h="853" w="928">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37"/>
            <p:cNvSpPr/>
            <p:nvPr/>
          </p:nvSpPr>
          <p:spPr>
            <a:xfrm flipH="1" rot="5400000">
              <a:off x="3962900" y="4313163"/>
              <a:ext cx="21325" cy="20700"/>
            </a:xfrm>
            <a:custGeom>
              <a:rect b="b" l="l" r="r" t="t"/>
              <a:pathLst>
                <a:path extrusionOk="0" h="828" w="853">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37"/>
            <p:cNvSpPr/>
            <p:nvPr/>
          </p:nvSpPr>
          <p:spPr>
            <a:xfrm flipH="1" rot="5400000">
              <a:off x="4053113" y="4283075"/>
              <a:ext cx="31375" cy="28225"/>
            </a:xfrm>
            <a:custGeom>
              <a:rect b="b" l="l" r="r" t="t"/>
              <a:pathLst>
                <a:path extrusionOk="0" h="1129" w="1255">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37"/>
            <p:cNvSpPr/>
            <p:nvPr/>
          </p:nvSpPr>
          <p:spPr>
            <a:xfrm flipH="1" rot="5400000">
              <a:off x="4032200" y="4323713"/>
              <a:ext cx="31225" cy="30800"/>
            </a:xfrm>
            <a:custGeom>
              <a:rect b="b" l="l" r="r" t="t"/>
              <a:pathLst>
                <a:path extrusionOk="0" h="1232" w="1249">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37"/>
            <p:cNvSpPr/>
            <p:nvPr/>
          </p:nvSpPr>
          <p:spPr>
            <a:xfrm flipH="1" rot="5400000">
              <a:off x="3987625" y="4301563"/>
              <a:ext cx="33875" cy="31350"/>
            </a:xfrm>
            <a:custGeom>
              <a:rect b="b" l="l" r="r" t="t"/>
              <a:pathLst>
                <a:path extrusionOk="0" h="1254" w="1355">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37"/>
            <p:cNvSpPr/>
            <p:nvPr/>
          </p:nvSpPr>
          <p:spPr>
            <a:xfrm flipH="1" rot="5400000">
              <a:off x="6305613" y="4022350"/>
              <a:ext cx="109675" cy="164825"/>
            </a:xfrm>
            <a:custGeom>
              <a:rect b="b" l="l" r="r" t="t"/>
              <a:pathLst>
                <a:path extrusionOk="0" h="6593" w="4387">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37"/>
            <p:cNvSpPr/>
            <p:nvPr/>
          </p:nvSpPr>
          <p:spPr>
            <a:xfrm flipH="1" rot="5400000">
              <a:off x="6293613" y="4060475"/>
              <a:ext cx="151650" cy="99200"/>
            </a:xfrm>
            <a:custGeom>
              <a:rect b="b" l="l" r="r" t="t"/>
              <a:pathLst>
                <a:path extrusionOk="0" h="3968" w="6066">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37"/>
            <p:cNvSpPr/>
            <p:nvPr/>
          </p:nvSpPr>
          <p:spPr>
            <a:xfrm flipH="1" rot="5400000">
              <a:off x="6344450" y="4032988"/>
              <a:ext cx="37000" cy="164825"/>
            </a:xfrm>
            <a:custGeom>
              <a:rect b="b" l="l" r="r" t="t"/>
              <a:pathLst>
                <a:path extrusionOk="0" h="6593" w="148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37"/>
            <p:cNvSpPr/>
            <p:nvPr/>
          </p:nvSpPr>
          <p:spPr>
            <a:xfrm flipH="1" rot="5400000">
              <a:off x="6279275" y="4088138"/>
              <a:ext cx="183000" cy="38875"/>
            </a:xfrm>
            <a:custGeom>
              <a:rect b="b" l="l" r="r" t="t"/>
              <a:pathLst>
                <a:path extrusionOk="0" h="1555" w="732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37"/>
            <p:cNvSpPr/>
            <p:nvPr/>
          </p:nvSpPr>
          <p:spPr>
            <a:xfrm flipH="1" rot="5400000">
              <a:off x="6415275" y="4137638"/>
              <a:ext cx="28825" cy="31350"/>
            </a:xfrm>
            <a:custGeom>
              <a:rect b="b" l="l" r="r" t="t"/>
              <a:pathLst>
                <a:path extrusionOk="0" h="1254" w="1153">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37"/>
            <p:cNvSpPr/>
            <p:nvPr/>
          </p:nvSpPr>
          <p:spPr>
            <a:xfrm flipH="1" rot="5400000">
              <a:off x="6287438" y="4048675"/>
              <a:ext cx="28850" cy="31350"/>
            </a:xfrm>
            <a:custGeom>
              <a:rect b="b" l="l" r="r" t="t"/>
              <a:pathLst>
                <a:path extrusionOk="0" h="1254" w="1154">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37"/>
            <p:cNvSpPr/>
            <p:nvPr/>
          </p:nvSpPr>
          <p:spPr>
            <a:xfrm flipH="1" rot="5400000">
              <a:off x="6313125" y="4066838"/>
              <a:ext cx="21350" cy="23825"/>
            </a:xfrm>
            <a:custGeom>
              <a:rect b="b" l="l" r="r" t="t"/>
              <a:pathLst>
                <a:path extrusionOk="0" h="953" w="854">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37"/>
            <p:cNvSpPr/>
            <p:nvPr/>
          </p:nvSpPr>
          <p:spPr>
            <a:xfrm flipH="1" rot="5400000">
              <a:off x="6403663" y="4037075"/>
              <a:ext cx="23200" cy="28850"/>
            </a:xfrm>
            <a:custGeom>
              <a:rect b="b" l="l" r="r" t="t"/>
              <a:pathLst>
                <a:path extrusionOk="0" h="1154" w="928">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37"/>
            <p:cNvSpPr/>
            <p:nvPr/>
          </p:nvSpPr>
          <p:spPr>
            <a:xfrm flipH="1" rot="5400000">
              <a:off x="6390500" y="4057738"/>
              <a:ext cx="20725" cy="21350"/>
            </a:xfrm>
            <a:custGeom>
              <a:rect b="b" l="l" r="r" t="t"/>
              <a:pathLst>
                <a:path extrusionOk="0" h="854" w="829">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37"/>
            <p:cNvSpPr/>
            <p:nvPr/>
          </p:nvSpPr>
          <p:spPr>
            <a:xfrm flipH="1" rot="5400000">
              <a:off x="6305613" y="4163325"/>
              <a:ext cx="31350" cy="28850"/>
            </a:xfrm>
            <a:custGeom>
              <a:rect b="b" l="l" r="r" t="t"/>
              <a:pathLst>
                <a:path extrusionOk="0" h="1154" w="1254">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37"/>
            <p:cNvSpPr/>
            <p:nvPr/>
          </p:nvSpPr>
          <p:spPr>
            <a:xfrm flipH="1" rot="5400000">
              <a:off x="6324500" y="4146488"/>
              <a:ext cx="23825" cy="18650"/>
            </a:xfrm>
            <a:custGeom>
              <a:rect b="b" l="l" r="r" t="t"/>
              <a:pathLst>
                <a:path extrusionOk="0" h="746" w="953">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37"/>
            <p:cNvSpPr/>
            <p:nvPr/>
          </p:nvSpPr>
          <p:spPr>
            <a:xfrm flipH="1" rot="5400000">
              <a:off x="6374538" y="4162075"/>
              <a:ext cx="21325" cy="21325"/>
            </a:xfrm>
            <a:custGeom>
              <a:rect b="b" l="l" r="r" t="t"/>
              <a:pathLst>
                <a:path extrusionOk="0" h="853" w="853">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37"/>
            <p:cNvSpPr/>
            <p:nvPr/>
          </p:nvSpPr>
          <p:spPr>
            <a:xfrm flipH="1" rot="5400000">
              <a:off x="6416713" y="4089200"/>
              <a:ext cx="20700" cy="21100"/>
            </a:xfrm>
            <a:custGeom>
              <a:rect b="b" l="l" r="r" t="t"/>
              <a:pathLst>
                <a:path extrusionOk="0" h="844" w="828">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37"/>
            <p:cNvSpPr/>
            <p:nvPr/>
          </p:nvSpPr>
          <p:spPr>
            <a:xfrm flipH="1" rot="5400000">
              <a:off x="6299013" y="4117900"/>
              <a:ext cx="20725" cy="21325"/>
            </a:xfrm>
            <a:custGeom>
              <a:rect b="b" l="l" r="r" t="t"/>
              <a:pathLst>
                <a:path extrusionOk="0" h="853" w="829">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37"/>
            <p:cNvSpPr/>
            <p:nvPr/>
          </p:nvSpPr>
          <p:spPr>
            <a:xfrm flipH="1" rot="5400000">
              <a:off x="6351350" y="4042388"/>
              <a:ext cx="18200" cy="23225"/>
            </a:xfrm>
            <a:custGeom>
              <a:rect b="b" l="l" r="r" t="t"/>
              <a:pathLst>
                <a:path extrusionOk="0" h="929" w="728">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37"/>
            <p:cNvSpPr/>
            <p:nvPr/>
          </p:nvSpPr>
          <p:spPr>
            <a:xfrm flipH="1" rot="5400000">
              <a:off x="6387688" y="4086875"/>
              <a:ext cx="31350" cy="31350"/>
            </a:xfrm>
            <a:custGeom>
              <a:rect b="b" l="l" r="r" t="t"/>
              <a:pathLst>
                <a:path extrusionOk="0" h="1254" w="1254">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37"/>
            <p:cNvSpPr/>
            <p:nvPr/>
          </p:nvSpPr>
          <p:spPr>
            <a:xfrm flipH="1" rot="5400000">
              <a:off x="6368263" y="4126975"/>
              <a:ext cx="28850" cy="31350"/>
            </a:xfrm>
            <a:custGeom>
              <a:rect b="b" l="l" r="r" t="t"/>
              <a:pathLst>
                <a:path extrusionOk="0" h="1254" w="1154">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37"/>
            <p:cNvSpPr/>
            <p:nvPr/>
          </p:nvSpPr>
          <p:spPr>
            <a:xfrm flipH="1" rot="5400000">
              <a:off x="6323788" y="4106300"/>
              <a:ext cx="31350" cy="28850"/>
            </a:xfrm>
            <a:custGeom>
              <a:rect b="b" l="l" r="r" t="t"/>
              <a:pathLst>
                <a:path extrusionOk="0" h="1154" w="1254">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37"/>
            <p:cNvSpPr/>
            <p:nvPr/>
          </p:nvSpPr>
          <p:spPr>
            <a:xfrm flipH="1" rot="5400000">
              <a:off x="6344950" y="4066338"/>
              <a:ext cx="31350" cy="29825"/>
            </a:xfrm>
            <a:custGeom>
              <a:rect b="b" l="l" r="r" t="t"/>
              <a:pathLst>
                <a:path extrusionOk="0" h="1193" w="1254">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19" name="Google Shape;3419;p37"/>
            <p:cNvGrpSpPr/>
            <p:nvPr/>
          </p:nvGrpSpPr>
          <p:grpSpPr>
            <a:xfrm>
              <a:off x="2863513" y="4314000"/>
              <a:ext cx="363425" cy="391625"/>
              <a:chOff x="6486688" y="4948425"/>
              <a:chExt cx="363425" cy="391625"/>
            </a:xfrm>
          </p:grpSpPr>
          <p:sp>
            <p:nvSpPr>
              <p:cNvPr id="3420" name="Google Shape;3420;p37"/>
              <p:cNvSpPr/>
              <p:nvPr/>
            </p:nvSpPr>
            <p:spPr>
              <a:xfrm flipH="1" rot="5400000">
                <a:off x="6545600" y="4959688"/>
                <a:ext cx="237475" cy="355300"/>
              </a:xfrm>
              <a:custGeom>
                <a:rect b="b" l="l" r="r" t="t"/>
                <a:pathLst>
                  <a:path extrusionOk="0" h="14212" w="9499">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37"/>
              <p:cNvSpPr/>
              <p:nvPr/>
            </p:nvSpPr>
            <p:spPr>
              <a:xfrm flipH="1" rot="5400000">
                <a:off x="6519525" y="5040788"/>
                <a:ext cx="326475" cy="214400"/>
              </a:xfrm>
              <a:custGeom>
                <a:rect b="b" l="l" r="r" t="t"/>
                <a:pathLst>
                  <a:path extrusionOk="0" h="8576" w="13059">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37"/>
              <p:cNvSpPr/>
              <p:nvPr/>
            </p:nvSpPr>
            <p:spPr>
              <a:xfrm flipH="1" rot="5400000">
                <a:off x="6632063" y="4977875"/>
                <a:ext cx="78325" cy="357775"/>
              </a:xfrm>
              <a:custGeom>
                <a:rect b="b" l="l" r="r" t="t"/>
                <a:pathLst>
                  <a:path extrusionOk="0" h="14311" w="3133">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37"/>
              <p:cNvSpPr/>
              <p:nvPr/>
            </p:nvSpPr>
            <p:spPr>
              <a:xfrm flipH="1" rot="5400000">
                <a:off x="6493450" y="5103688"/>
                <a:ext cx="391625" cy="81100"/>
              </a:xfrm>
              <a:custGeom>
                <a:rect b="b" l="l" r="r" t="t"/>
                <a:pathLst>
                  <a:path extrusionOk="0" h="3244" w="15665">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37"/>
              <p:cNvSpPr/>
              <p:nvPr/>
            </p:nvSpPr>
            <p:spPr>
              <a:xfrm flipH="1" rot="5400000">
                <a:off x="6783363" y="5207500"/>
                <a:ext cx="62675" cy="70825"/>
              </a:xfrm>
              <a:custGeom>
                <a:rect b="b" l="l" r="r" t="t"/>
                <a:pathLst>
                  <a:path extrusionOk="0" h="2833" w="2507">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37"/>
              <p:cNvSpPr/>
              <p:nvPr/>
            </p:nvSpPr>
            <p:spPr>
              <a:xfrm flipH="1" rot="5400000">
                <a:off x="6508000" y="5016088"/>
                <a:ext cx="62675" cy="67700"/>
              </a:xfrm>
              <a:custGeom>
                <a:rect b="b" l="l" r="r" t="t"/>
                <a:pathLst>
                  <a:path extrusionOk="0" h="2708" w="2507">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37"/>
              <p:cNvSpPr/>
              <p:nvPr/>
            </p:nvSpPr>
            <p:spPr>
              <a:xfrm flipH="1" rot="5400000">
                <a:off x="6564063" y="5056500"/>
                <a:ext cx="41375" cy="49525"/>
              </a:xfrm>
              <a:custGeom>
                <a:rect b="b" l="l" r="r" t="t"/>
                <a:pathLst>
                  <a:path extrusionOk="0" h="1981" w="1655">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37"/>
              <p:cNvSpPr/>
              <p:nvPr/>
            </p:nvSpPr>
            <p:spPr>
              <a:xfrm flipH="1" rot="5400000">
                <a:off x="6747150" y="4981438"/>
                <a:ext cx="70825" cy="61200"/>
              </a:xfrm>
              <a:custGeom>
                <a:rect b="b" l="l" r="r" t="t"/>
                <a:pathLst>
                  <a:path extrusionOk="0" h="2448" w="2833">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37"/>
              <p:cNvSpPr/>
              <p:nvPr/>
            </p:nvSpPr>
            <p:spPr>
              <a:xfrm flipH="1" rot="5400000">
                <a:off x="6727288" y="5036750"/>
                <a:ext cx="47025" cy="42025"/>
              </a:xfrm>
              <a:custGeom>
                <a:rect b="b" l="l" r="r" t="t"/>
                <a:pathLst>
                  <a:path extrusionOk="0" h="1681" w="1881">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37"/>
              <p:cNvSpPr/>
              <p:nvPr/>
            </p:nvSpPr>
            <p:spPr>
              <a:xfrm flipH="1" rot="5400000">
                <a:off x="6547963" y="5262825"/>
                <a:ext cx="68325" cy="59825"/>
              </a:xfrm>
              <a:custGeom>
                <a:rect b="b" l="l" r="r" t="t"/>
                <a:pathLst>
                  <a:path extrusionOk="0" h="2393" w="2733">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37"/>
              <p:cNvSpPr/>
              <p:nvPr/>
            </p:nvSpPr>
            <p:spPr>
              <a:xfrm flipH="1" rot="5400000">
                <a:off x="6588825" y="5224738"/>
                <a:ext cx="49525" cy="44500"/>
              </a:xfrm>
              <a:custGeom>
                <a:rect b="b" l="l" r="r" t="t"/>
                <a:pathLst>
                  <a:path extrusionOk="0" h="1780" w="1981">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37"/>
              <p:cNvSpPr/>
              <p:nvPr/>
            </p:nvSpPr>
            <p:spPr>
              <a:xfrm flipH="1" rot="5400000">
                <a:off x="6698550" y="5258638"/>
                <a:ext cx="41375" cy="47500"/>
              </a:xfrm>
              <a:custGeom>
                <a:rect b="b" l="l" r="r" t="t"/>
                <a:pathLst>
                  <a:path extrusionOk="0" h="1900" w="1655">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37"/>
              <p:cNvSpPr/>
              <p:nvPr/>
            </p:nvSpPr>
            <p:spPr>
              <a:xfrm flipH="1" rot="5400000">
                <a:off x="6785875" y="5103488"/>
                <a:ext cx="50150" cy="47025"/>
              </a:xfrm>
              <a:custGeom>
                <a:rect b="b" l="l" r="r" t="t"/>
                <a:pathLst>
                  <a:path extrusionOk="0" h="1881" w="2006">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37"/>
              <p:cNvSpPr/>
              <p:nvPr/>
            </p:nvSpPr>
            <p:spPr>
              <a:xfrm flipH="1" rot="5400000">
                <a:off x="6528675" y="5164588"/>
                <a:ext cx="49525" cy="44500"/>
              </a:xfrm>
              <a:custGeom>
                <a:rect b="b" l="l" r="r" t="t"/>
                <a:pathLst>
                  <a:path extrusionOk="0" h="1780" w="1981">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37"/>
              <p:cNvSpPr/>
              <p:nvPr/>
            </p:nvSpPr>
            <p:spPr>
              <a:xfrm flipH="1" rot="5400000">
                <a:off x="6643525" y="5002738"/>
                <a:ext cx="42025" cy="47400"/>
              </a:xfrm>
              <a:custGeom>
                <a:rect b="b" l="l" r="r" t="t"/>
                <a:pathLst>
                  <a:path extrusionOk="0" h="1896" w="1681">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37"/>
              <p:cNvSpPr/>
              <p:nvPr/>
            </p:nvSpPr>
            <p:spPr>
              <a:xfrm flipH="1" rot="5400000">
                <a:off x="6723538" y="5098175"/>
                <a:ext cx="67675" cy="65175"/>
              </a:xfrm>
              <a:custGeom>
                <a:rect b="b" l="l" r="r" t="t"/>
                <a:pathLst>
                  <a:path extrusionOk="0" h="2607" w="2707">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37"/>
              <p:cNvSpPr/>
              <p:nvPr/>
            </p:nvSpPr>
            <p:spPr>
              <a:xfrm flipH="1" rot="5400000">
                <a:off x="6680050" y="5185638"/>
                <a:ext cx="65200" cy="65675"/>
              </a:xfrm>
              <a:custGeom>
                <a:rect b="b" l="l" r="r" t="t"/>
                <a:pathLst>
                  <a:path extrusionOk="0" h="2627" w="2608">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37"/>
              <p:cNvSpPr/>
              <p:nvPr/>
            </p:nvSpPr>
            <p:spPr>
              <a:xfrm flipH="1" rot="5400000">
                <a:off x="6587563" y="5140150"/>
                <a:ext cx="67700" cy="65200"/>
              </a:xfrm>
              <a:custGeom>
                <a:rect b="b" l="l" r="r" t="t"/>
                <a:pathLst>
                  <a:path extrusionOk="0" h="2608" w="2708">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37"/>
              <p:cNvSpPr/>
              <p:nvPr/>
            </p:nvSpPr>
            <p:spPr>
              <a:xfrm flipH="1" rot="5400000">
                <a:off x="6633225" y="5051863"/>
                <a:ext cx="65200" cy="66325"/>
              </a:xfrm>
              <a:custGeom>
                <a:rect b="b" l="l" r="r" t="t"/>
                <a:pathLst>
                  <a:path extrusionOk="0" h="2653" w="2608">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5" name="Shape 3445"/>
        <p:cNvGrpSpPr/>
        <p:nvPr/>
      </p:nvGrpSpPr>
      <p:grpSpPr>
        <a:xfrm>
          <a:off x="0" y="0"/>
          <a:ext cx="0" cy="0"/>
          <a:chOff x="0" y="0"/>
          <a:chExt cx="0" cy="0"/>
        </a:xfrm>
      </p:grpSpPr>
      <p:sp>
        <p:nvSpPr>
          <p:cNvPr id="3446" name="Google Shape;3446;p3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47" name="Google Shape;3447;p3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48" name="Google Shape;3448;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49" name="Google Shape;3449;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50" name="Google Shape;3450;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51" name="Shape 3451"/>
        <p:cNvGrpSpPr/>
        <p:nvPr/>
      </p:nvGrpSpPr>
      <p:grpSpPr>
        <a:xfrm>
          <a:off x="0" y="0"/>
          <a:ext cx="0" cy="0"/>
          <a:chOff x="0" y="0"/>
          <a:chExt cx="0" cy="0"/>
        </a:xfrm>
      </p:grpSpPr>
      <p:sp>
        <p:nvSpPr>
          <p:cNvPr id="3452" name="Google Shape;3452;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53" name="Google Shape;3453;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54" name="Google Shape;3454;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55" name="Google Shape;3455;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56" name="Google Shape;3456;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57" name="Shape 3457"/>
        <p:cNvGrpSpPr/>
        <p:nvPr/>
      </p:nvGrpSpPr>
      <p:grpSpPr>
        <a:xfrm>
          <a:off x="0" y="0"/>
          <a:ext cx="0" cy="0"/>
          <a:chOff x="0" y="0"/>
          <a:chExt cx="0" cy="0"/>
        </a:xfrm>
      </p:grpSpPr>
      <p:sp>
        <p:nvSpPr>
          <p:cNvPr id="3458" name="Google Shape;3458;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59" name="Google Shape;3459;p4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60" name="Google Shape;3460;p4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61" name="Google Shape;3461;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62" name="Google Shape;3462;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63" name="Google Shape;3463;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7" name="Shape 557"/>
        <p:cNvGrpSpPr/>
        <p:nvPr/>
      </p:nvGrpSpPr>
      <p:grpSpPr>
        <a:xfrm>
          <a:off x="0" y="0"/>
          <a:ext cx="0" cy="0"/>
          <a:chOff x="0" y="0"/>
          <a:chExt cx="0" cy="0"/>
        </a:xfrm>
      </p:grpSpPr>
      <p:sp>
        <p:nvSpPr>
          <p:cNvPr id="558" name="Google Shape;558;p5"/>
          <p:cNvSpPr txBox="1"/>
          <p:nvPr>
            <p:ph idx="1" type="body"/>
          </p:nvPr>
        </p:nvSpPr>
        <p:spPr>
          <a:xfrm>
            <a:off x="722375" y="1600200"/>
            <a:ext cx="3589200" cy="300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59" name="Google Shape;559;p5"/>
          <p:cNvSpPr txBox="1"/>
          <p:nvPr>
            <p:ph idx="2" type="body"/>
          </p:nvPr>
        </p:nvSpPr>
        <p:spPr>
          <a:xfrm>
            <a:off x="4832400" y="1600200"/>
            <a:ext cx="3589200" cy="300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60" name="Google Shape;560;p5"/>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1" name="Google Shape;561;p5"/>
          <p:cNvSpPr txBox="1"/>
          <p:nvPr>
            <p:ph idx="3" type="subTitle"/>
          </p:nvPr>
        </p:nvSpPr>
        <p:spPr>
          <a:xfrm>
            <a:off x="723900" y="1028700"/>
            <a:ext cx="7699200" cy="3999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grpSp>
        <p:nvGrpSpPr>
          <p:cNvPr id="562" name="Google Shape;562;p5"/>
          <p:cNvGrpSpPr/>
          <p:nvPr/>
        </p:nvGrpSpPr>
        <p:grpSpPr>
          <a:xfrm>
            <a:off x="6903000" y="-245750"/>
            <a:ext cx="2646825" cy="5112750"/>
            <a:chOff x="6903000" y="-245750"/>
            <a:chExt cx="2646825" cy="5112750"/>
          </a:xfrm>
        </p:grpSpPr>
        <p:sp>
          <p:nvSpPr>
            <p:cNvPr id="563" name="Google Shape;563;p5"/>
            <p:cNvSpPr/>
            <p:nvPr/>
          </p:nvSpPr>
          <p:spPr>
            <a:xfrm>
              <a:off x="7781500" y="377038"/>
              <a:ext cx="240250" cy="261375"/>
            </a:xfrm>
            <a:custGeom>
              <a:rect b="b" l="l" r="r" t="t"/>
              <a:pathLst>
                <a:path extrusionOk="0" h="10455" w="961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
            <p:cNvSpPr/>
            <p:nvPr/>
          </p:nvSpPr>
          <p:spPr>
            <a:xfrm>
              <a:off x="8729800" y="1402625"/>
              <a:ext cx="171225" cy="187775"/>
            </a:xfrm>
            <a:custGeom>
              <a:rect b="b" l="l" r="r" t="t"/>
              <a:pathLst>
                <a:path extrusionOk="0" h="7511" w="6849">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
            <p:cNvSpPr/>
            <p:nvPr/>
          </p:nvSpPr>
          <p:spPr>
            <a:xfrm>
              <a:off x="7870800" y="166650"/>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 name="Google Shape;566;p5"/>
            <p:cNvGrpSpPr/>
            <p:nvPr/>
          </p:nvGrpSpPr>
          <p:grpSpPr>
            <a:xfrm>
              <a:off x="6903000" y="158350"/>
              <a:ext cx="708750" cy="698750"/>
              <a:chOff x="6836325" y="30975"/>
              <a:chExt cx="708750" cy="698750"/>
            </a:xfrm>
          </p:grpSpPr>
          <p:sp>
            <p:nvSpPr>
              <p:cNvPr id="567" name="Google Shape;567;p5"/>
              <p:cNvSpPr/>
              <p:nvPr/>
            </p:nvSpPr>
            <p:spPr>
              <a:xfrm>
                <a:off x="7171275" y="30975"/>
                <a:ext cx="45675" cy="698750"/>
              </a:xfrm>
              <a:custGeom>
                <a:rect b="b" l="l" r="r" t="t"/>
                <a:pathLst>
                  <a:path extrusionOk="0" h="27950" w="1827">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5"/>
              <p:cNvSpPr/>
              <p:nvPr/>
            </p:nvSpPr>
            <p:spPr>
              <a:xfrm>
                <a:off x="6836325" y="360625"/>
                <a:ext cx="708750" cy="38850"/>
              </a:xfrm>
              <a:custGeom>
                <a:rect b="b" l="l" r="r" t="t"/>
                <a:pathLst>
                  <a:path extrusionOk="0" h="1554" w="2835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
              <p:cNvSpPr/>
              <p:nvPr/>
            </p:nvSpPr>
            <p:spPr>
              <a:xfrm>
                <a:off x="6929050" y="131750"/>
                <a:ext cx="520375" cy="499725"/>
              </a:xfrm>
              <a:custGeom>
                <a:rect b="b" l="l" r="r" t="t"/>
                <a:pathLst>
                  <a:path extrusionOk="0" h="19989" w="20815">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5"/>
              <p:cNvSpPr/>
              <p:nvPr/>
            </p:nvSpPr>
            <p:spPr>
              <a:xfrm>
                <a:off x="6936900" y="126950"/>
                <a:ext cx="510250" cy="508150"/>
              </a:xfrm>
              <a:custGeom>
                <a:rect b="b" l="l" r="r" t="t"/>
                <a:pathLst>
                  <a:path extrusionOk="0" h="20326" w="2041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5"/>
              <p:cNvSpPr/>
              <p:nvPr/>
            </p:nvSpPr>
            <p:spPr>
              <a:xfrm>
                <a:off x="7091050" y="69225"/>
                <a:ext cx="119975" cy="100950"/>
              </a:xfrm>
              <a:custGeom>
                <a:rect b="b" l="l" r="r" t="t"/>
                <a:pathLst>
                  <a:path extrusionOk="0" h="4038" w="4799">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
              <p:cNvSpPr/>
              <p:nvPr/>
            </p:nvSpPr>
            <p:spPr>
              <a:xfrm>
                <a:off x="7169300" y="69225"/>
                <a:ext cx="121050" cy="100950"/>
              </a:xfrm>
              <a:custGeom>
                <a:rect b="b" l="l" r="r" t="t"/>
                <a:pathLst>
                  <a:path extrusionOk="0" h="4038" w="4842">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
              <p:cNvSpPr/>
              <p:nvPr/>
            </p:nvSpPr>
            <p:spPr>
              <a:xfrm>
                <a:off x="7090700" y="589875"/>
                <a:ext cx="120050" cy="100900"/>
              </a:xfrm>
              <a:custGeom>
                <a:rect b="b" l="l" r="r" t="t"/>
                <a:pathLst>
                  <a:path extrusionOk="0" h="4036" w="4802">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
              <p:cNvSpPr/>
              <p:nvPr/>
            </p:nvSpPr>
            <p:spPr>
              <a:xfrm>
                <a:off x="7169525" y="589875"/>
                <a:ext cx="121175" cy="100900"/>
              </a:xfrm>
              <a:custGeom>
                <a:rect b="b" l="l" r="r" t="t"/>
                <a:pathLst>
                  <a:path extrusionOk="0" h="4036" w="4847">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
              <p:cNvSpPr/>
              <p:nvPr/>
            </p:nvSpPr>
            <p:spPr>
              <a:xfrm>
                <a:off x="6874750" y="364825"/>
                <a:ext cx="111275" cy="108775"/>
              </a:xfrm>
              <a:custGeom>
                <a:rect b="b" l="l" r="r" t="t"/>
                <a:pathLst>
                  <a:path extrusionOk="0" h="4351" w="4451">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
              <p:cNvSpPr/>
              <p:nvPr/>
            </p:nvSpPr>
            <p:spPr>
              <a:xfrm>
                <a:off x="6874800" y="287300"/>
                <a:ext cx="111400" cy="108325"/>
              </a:xfrm>
              <a:custGeom>
                <a:rect b="b" l="l" r="r" t="t"/>
                <a:pathLst>
                  <a:path extrusionOk="0" h="4333" w="4456">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
              <p:cNvSpPr/>
              <p:nvPr/>
            </p:nvSpPr>
            <p:spPr>
              <a:xfrm>
                <a:off x="7393575" y="364825"/>
                <a:ext cx="110925" cy="108775"/>
              </a:xfrm>
              <a:custGeom>
                <a:rect b="b" l="l" r="r" t="t"/>
                <a:pathLst>
                  <a:path extrusionOk="0" h="4351" w="4437">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
              <p:cNvSpPr/>
              <p:nvPr/>
            </p:nvSpPr>
            <p:spPr>
              <a:xfrm>
                <a:off x="7393375" y="287300"/>
                <a:ext cx="111100" cy="108325"/>
              </a:xfrm>
              <a:custGeom>
                <a:rect b="b" l="l" r="r" t="t"/>
                <a:pathLst>
                  <a:path extrusionOk="0" h="4333" w="4444">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
              <p:cNvSpPr/>
              <p:nvPr/>
            </p:nvSpPr>
            <p:spPr>
              <a:xfrm>
                <a:off x="6904575" y="205500"/>
                <a:ext cx="145750" cy="35300"/>
              </a:xfrm>
              <a:custGeom>
                <a:rect b="b" l="l" r="r" t="t"/>
                <a:pathLst>
                  <a:path extrusionOk="0" h="1412" w="583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
              <p:cNvSpPr/>
              <p:nvPr/>
            </p:nvSpPr>
            <p:spPr>
              <a:xfrm>
                <a:off x="7012075" y="101125"/>
                <a:ext cx="41025" cy="134300"/>
              </a:xfrm>
              <a:custGeom>
                <a:rect b="b" l="l" r="r" t="t"/>
                <a:pathLst>
                  <a:path extrusionOk="0" h="5372" w="1641">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
              <p:cNvSpPr/>
              <p:nvPr/>
            </p:nvSpPr>
            <p:spPr>
              <a:xfrm>
                <a:off x="7326600" y="525275"/>
                <a:ext cx="42150" cy="133325"/>
              </a:xfrm>
              <a:custGeom>
                <a:rect b="b" l="l" r="r" t="t"/>
                <a:pathLst>
                  <a:path extrusionOk="0" h="5333" w="1686">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
              <p:cNvSpPr/>
              <p:nvPr/>
            </p:nvSpPr>
            <p:spPr>
              <a:xfrm>
                <a:off x="7331050" y="519375"/>
                <a:ext cx="143225" cy="35825"/>
              </a:xfrm>
              <a:custGeom>
                <a:rect b="b" l="l" r="r" t="t"/>
                <a:pathLst>
                  <a:path extrusionOk="0" h="1433" w="5729">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
              <p:cNvSpPr/>
              <p:nvPr/>
            </p:nvSpPr>
            <p:spPr>
              <a:xfrm>
                <a:off x="7012075" y="525275"/>
                <a:ext cx="41000" cy="133325"/>
              </a:xfrm>
              <a:custGeom>
                <a:rect b="b" l="l" r="r" t="t"/>
                <a:pathLst>
                  <a:path extrusionOk="0" h="5333" w="164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
              <p:cNvSpPr/>
              <p:nvPr/>
            </p:nvSpPr>
            <p:spPr>
              <a:xfrm>
                <a:off x="6905075" y="519375"/>
                <a:ext cx="145250" cy="35825"/>
              </a:xfrm>
              <a:custGeom>
                <a:rect b="b" l="l" r="r" t="t"/>
                <a:pathLst>
                  <a:path extrusionOk="0" h="1433" w="581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
              <p:cNvSpPr/>
              <p:nvPr/>
            </p:nvSpPr>
            <p:spPr>
              <a:xfrm>
                <a:off x="7331050" y="205500"/>
                <a:ext cx="143675" cy="35300"/>
              </a:xfrm>
              <a:custGeom>
                <a:rect b="b" l="l" r="r" t="t"/>
                <a:pathLst>
                  <a:path extrusionOk="0" h="1412" w="5747">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
              <p:cNvSpPr/>
              <p:nvPr/>
            </p:nvSpPr>
            <p:spPr>
              <a:xfrm>
                <a:off x="7326550" y="101125"/>
                <a:ext cx="42200" cy="134300"/>
              </a:xfrm>
              <a:custGeom>
                <a:rect b="b" l="l" r="r" t="t"/>
                <a:pathLst>
                  <a:path extrusionOk="0" h="5372" w="1688">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5"/>
            <p:cNvGrpSpPr/>
            <p:nvPr/>
          </p:nvGrpSpPr>
          <p:grpSpPr>
            <a:xfrm>
              <a:off x="8019050" y="-245750"/>
              <a:ext cx="1154200" cy="1393900"/>
              <a:chOff x="7333250" y="135250"/>
              <a:chExt cx="1154200" cy="1393900"/>
            </a:xfrm>
          </p:grpSpPr>
          <p:sp>
            <p:nvSpPr>
              <p:cNvPr id="588" name="Google Shape;588;p5"/>
              <p:cNvSpPr/>
              <p:nvPr/>
            </p:nvSpPr>
            <p:spPr>
              <a:xfrm>
                <a:off x="7395700" y="545100"/>
                <a:ext cx="644675" cy="940000"/>
              </a:xfrm>
              <a:custGeom>
                <a:rect b="b" l="l" r="r" t="t"/>
                <a:pathLst>
                  <a:path extrusionOk="0" h="37600" w="25787">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
              <p:cNvSpPr/>
              <p:nvPr/>
            </p:nvSpPr>
            <p:spPr>
              <a:xfrm>
                <a:off x="7913100" y="135250"/>
                <a:ext cx="337850" cy="449700"/>
              </a:xfrm>
              <a:custGeom>
                <a:rect b="b" l="l" r="r" t="t"/>
                <a:pathLst>
                  <a:path extrusionOk="0" h="17988" w="13514">
                    <a:moveTo>
                      <a:pt x="6004" y="1"/>
                    </a:moveTo>
                    <a:cubicBezTo>
                      <a:pt x="1" y="1"/>
                      <a:pt x="2009" y="14175"/>
                      <a:pt x="4292" y="17987"/>
                    </a:cubicBezTo>
                    <a:cubicBezTo>
                      <a:pt x="6757" y="15704"/>
                      <a:pt x="13513" y="1"/>
                      <a:pt x="6004"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
              <p:cNvSpPr/>
              <p:nvPr/>
            </p:nvSpPr>
            <p:spPr>
              <a:xfrm>
                <a:off x="7979875" y="522900"/>
                <a:ext cx="507575" cy="248725"/>
              </a:xfrm>
              <a:custGeom>
                <a:rect b="b" l="l" r="r" t="t"/>
                <a:pathLst>
                  <a:path extrusionOk="0" h="9949" w="20303">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
              <p:cNvSpPr/>
              <p:nvPr/>
            </p:nvSpPr>
            <p:spPr>
              <a:xfrm>
                <a:off x="7454325" y="580600"/>
                <a:ext cx="416000" cy="389525"/>
              </a:xfrm>
              <a:custGeom>
                <a:rect b="b" l="l" r="r" t="t"/>
                <a:pathLst>
                  <a:path extrusionOk="0" h="15581" w="1664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
              <p:cNvSpPr/>
              <p:nvPr/>
            </p:nvSpPr>
            <p:spPr>
              <a:xfrm>
                <a:off x="7796700" y="971900"/>
                <a:ext cx="486050" cy="195150"/>
              </a:xfrm>
              <a:custGeom>
                <a:rect b="b" l="l" r="r" t="t"/>
                <a:pathLst>
                  <a:path extrusionOk="0" h="7806" w="19442">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
              <p:cNvSpPr/>
              <p:nvPr/>
            </p:nvSpPr>
            <p:spPr>
              <a:xfrm>
                <a:off x="7385275" y="862300"/>
                <a:ext cx="295425" cy="395400"/>
              </a:xfrm>
              <a:custGeom>
                <a:rect b="b" l="l" r="r" t="t"/>
                <a:pathLst>
                  <a:path extrusionOk="0" h="15816" w="11817">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
              <p:cNvSpPr/>
              <p:nvPr/>
            </p:nvSpPr>
            <p:spPr>
              <a:xfrm>
                <a:off x="7556450" y="1361025"/>
                <a:ext cx="413000" cy="168125"/>
              </a:xfrm>
              <a:custGeom>
                <a:rect b="b" l="l" r="r" t="t"/>
                <a:pathLst>
                  <a:path extrusionOk="0" h="6725" w="1652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
              <p:cNvSpPr/>
              <p:nvPr/>
            </p:nvSpPr>
            <p:spPr>
              <a:xfrm>
                <a:off x="7818275" y="454675"/>
                <a:ext cx="187300" cy="257150"/>
              </a:xfrm>
              <a:custGeom>
                <a:rect b="b" l="l" r="r" t="t"/>
                <a:pathLst>
                  <a:path extrusionOk="0" h="10286" w="7492">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
              <p:cNvSpPr/>
              <p:nvPr/>
            </p:nvSpPr>
            <p:spPr>
              <a:xfrm>
                <a:off x="7913125" y="858250"/>
                <a:ext cx="278475" cy="54950"/>
              </a:xfrm>
              <a:custGeom>
                <a:rect b="b" l="l" r="r" t="t"/>
                <a:pathLst>
                  <a:path extrusionOk="0" h="2198" w="11139">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
              <p:cNvSpPr/>
              <p:nvPr/>
            </p:nvSpPr>
            <p:spPr>
              <a:xfrm>
                <a:off x="7678050" y="1222100"/>
                <a:ext cx="305175" cy="86400"/>
              </a:xfrm>
              <a:custGeom>
                <a:rect b="b" l="l" r="r" t="t"/>
                <a:pathLst>
                  <a:path extrusionOk="0" h="3456" w="12207">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
              <p:cNvSpPr/>
              <p:nvPr/>
            </p:nvSpPr>
            <p:spPr>
              <a:xfrm>
                <a:off x="7390350" y="1144425"/>
                <a:ext cx="127950" cy="261350"/>
              </a:xfrm>
              <a:custGeom>
                <a:rect b="b" l="l" r="r" t="t"/>
                <a:pathLst>
                  <a:path extrusionOk="0" h="10454" w="5118">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
              <p:cNvSpPr/>
              <p:nvPr/>
            </p:nvSpPr>
            <p:spPr>
              <a:xfrm>
                <a:off x="7909175" y="1252200"/>
                <a:ext cx="144775" cy="104475"/>
              </a:xfrm>
              <a:custGeom>
                <a:rect b="b" l="l" r="r" t="t"/>
                <a:pathLst>
                  <a:path extrusionOk="0" h="4179" w="5791">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
              <p:cNvSpPr/>
              <p:nvPr/>
            </p:nvSpPr>
            <p:spPr>
              <a:xfrm>
                <a:off x="7752450" y="407875"/>
                <a:ext cx="144725" cy="103875"/>
              </a:xfrm>
              <a:custGeom>
                <a:rect b="b" l="l" r="r" t="t"/>
                <a:pathLst>
                  <a:path extrusionOk="0" h="4155" w="5789">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
              <p:cNvSpPr/>
              <p:nvPr/>
            </p:nvSpPr>
            <p:spPr>
              <a:xfrm>
                <a:off x="8120150" y="817375"/>
                <a:ext cx="143750" cy="104000"/>
              </a:xfrm>
              <a:custGeom>
                <a:rect b="b" l="l" r="r" t="t"/>
                <a:pathLst>
                  <a:path extrusionOk="0" h="4160" w="575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
              <p:cNvSpPr/>
              <p:nvPr/>
            </p:nvSpPr>
            <p:spPr>
              <a:xfrm>
                <a:off x="8068650" y="782025"/>
                <a:ext cx="91750" cy="64575"/>
              </a:xfrm>
              <a:custGeom>
                <a:rect b="b" l="l" r="r" t="t"/>
                <a:pathLst>
                  <a:path extrusionOk="0" h="2583" w="367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
              <p:cNvSpPr/>
              <p:nvPr/>
            </p:nvSpPr>
            <p:spPr>
              <a:xfrm>
                <a:off x="7875025" y="460075"/>
                <a:ext cx="92975" cy="63000"/>
              </a:xfrm>
              <a:custGeom>
                <a:rect b="b" l="l" r="r" t="t"/>
                <a:pathLst>
                  <a:path extrusionOk="0" h="2520" w="3719">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
              <p:cNvSpPr/>
              <p:nvPr/>
            </p:nvSpPr>
            <p:spPr>
              <a:xfrm>
                <a:off x="7885075" y="1186550"/>
                <a:ext cx="92150" cy="64075"/>
              </a:xfrm>
              <a:custGeom>
                <a:rect b="b" l="l" r="r" t="t"/>
                <a:pathLst>
                  <a:path extrusionOk="0" h="2563" w="3686">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
              <p:cNvSpPr/>
              <p:nvPr/>
            </p:nvSpPr>
            <p:spPr>
              <a:xfrm>
                <a:off x="7333250" y="1102675"/>
                <a:ext cx="143750" cy="104025"/>
              </a:xfrm>
              <a:custGeom>
                <a:rect b="b" l="l" r="r" t="t"/>
                <a:pathLst>
                  <a:path extrusionOk="0" h="4161" w="575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
              <p:cNvSpPr/>
              <p:nvPr/>
            </p:nvSpPr>
            <p:spPr>
              <a:xfrm>
                <a:off x="7800525" y="1293825"/>
                <a:ext cx="122200" cy="88725"/>
              </a:xfrm>
              <a:custGeom>
                <a:rect b="b" l="l" r="r" t="t"/>
                <a:pathLst>
                  <a:path extrusionOk="0" h="3549" w="4888">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
              <p:cNvSpPr/>
              <p:nvPr/>
            </p:nvSpPr>
            <p:spPr>
              <a:xfrm>
                <a:off x="7762250" y="528275"/>
                <a:ext cx="122175" cy="88825"/>
              </a:xfrm>
              <a:custGeom>
                <a:rect b="b" l="l" r="r" t="t"/>
                <a:pathLst>
                  <a:path extrusionOk="0" h="3553" w="4887">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
              <p:cNvSpPr/>
              <p:nvPr/>
            </p:nvSpPr>
            <p:spPr>
              <a:xfrm>
                <a:off x="8057350" y="904000"/>
                <a:ext cx="122400" cy="88475"/>
              </a:xfrm>
              <a:custGeom>
                <a:rect b="b" l="l" r="r" t="t"/>
                <a:pathLst>
                  <a:path extrusionOk="0" h="3539" w="4896">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
              <p:cNvSpPr/>
              <p:nvPr/>
            </p:nvSpPr>
            <p:spPr>
              <a:xfrm>
                <a:off x="7441800" y="1161675"/>
                <a:ext cx="121950" cy="87950"/>
              </a:xfrm>
              <a:custGeom>
                <a:rect b="b" l="l" r="r" t="t"/>
                <a:pathLst>
                  <a:path extrusionOk="0" h="3518" w="4878">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
              <p:cNvSpPr/>
              <p:nvPr/>
            </p:nvSpPr>
            <p:spPr>
              <a:xfrm>
                <a:off x="7666825" y="670950"/>
                <a:ext cx="222825" cy="317575"/>
              </a:xfrm>
              <a:custGeom>
                <a:rect b="b" l="l" r="r" t="t"/>
                <a:pathLst>
                  <a:path extrusionOk="0" h="12703" w="8913">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
              <p:cNvSpPr/>
              <p:nvPr/>
            </p:nvSpPr>
            <p:spPr>
              <a:xfrm>
                <a:off x="7535875" y="942725"/>
                <a:ext cx="139125" cy="328075"/>
              </a:xfrm>
              <a:custGeom>
                <a:rect b="b" l="l" r="r" t="t"/>
                <a:pathLst>
                  <a:path extrusionOk="0" h="13123" w="5565">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
              <p:cNvSpPr/>
              <p:nvPr/>
            </p:nvSpPr>
            <p:spPr>
              <a:xfrm>
                <a:off x="7529300" y="1359300"/>
                <a:ext cx="325850" cy="102925"/>
              </a:xfrm>
              <a:custGeom>
                <a:rect b="b" l="l" r="r" t="t"/>
                <a:pathLst>
                  <a:path extrusionOk="0" h="4117" w="13034">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
              <p:cNvSpPr/>
              <p:nvPr/>
            </p:nvSpPr>
            <p:spPr>
              <a:xfrm>
                <a:off x="7780175" y="1051125"/>
                <a:ext cx="361200" cy="73775"/>
              </a:xfrm>
              <a:custGeom>
                <a:rect b="b" l="l" r="r" t="t"/>
                <a:pathLst>
                  <a:path extrusionOk="0" h="2951" w="14448">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
              <p:cNvSpPr/>
              <p:nvPr/>
            </p:nvSpPr>
            <p:spPr>
              <a:xfrm>
                <a:off x="7958175" y="614375"/>
                <a:ext cx="357275" cy="167800"/>
              </a:xfrm>
              <a:custGeom>
                <a:rect b="b" l="l" r="r" t="t"/>
                <a:pathLst>
                  <a:path extrusionOk="0" h="6712" w="14291">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
              <p:cNvSpPr/>
              <p:nvPr/>
            </p:nvSpPr>
            <p:spPr>
              <a:xfrm>
                <a:off x="7997350" y="234125"/>
                <a:ext cx="70425" cy="406700"/>
              </a:xfrm>
              <a:custGeom>
                <a:rect b="b" l="l" r="r" t="t"/>
                <a:pathLst>
                  <a:path extrusionOk="0" h="16268" w="2817">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
              <p:cNvSpPr/>
              <p:nvPr/>
            </p:nvSpPr>
            <p:spPr>
              <a:xfrm>
                <a:off x="8045675" y="278425"/>
                <a:ext cx="68375" cy="77475"/>
              </a:xfrm>
              <a:custGeom>
                <a:rect b="b" l="l" r="r" t="t"/>
                <a:pathLst>
                  <a:path extrusionOk="0" h="3099" w="2735">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
              <p:cNvSpPr/>
              <p:nvPr/>
            </p:nvSpPr>
            <p:spPr>
              <a:xfrm>
                <a:off x="7986575" y="325800"/>
                <a:ext cx="64650" cy="68550"/>
              </a:xfrm>
              <a:custGeom>
                <a:rect b="b" l="l" r="r" t="t"/>
                <a:pathLst>
                  <a:path extrusionOk="0" h="2742" w="2586">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
              <p:cNvSpPr/>
              <p:nvPr/>
            </p:nvSpPr>
            <p:spPr>
              <a:xfrm>
                <a:off x="8033750" y="382175"/>
                <a:ext cx="72600" cy="80750"/>
              </a:xfrm>
              <a:custGeom>
                <a:rect b="b" l="l" r="r" t="t"/>
                <a:pathLst>
                  <a:path extrusionOk="0" h="3230" w="2904">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
              <p:cNvSpPr/>
              <p:nvPr/>
            </p:nvSpPr>
            <p:spPr>
              <a:xfrm>
                <a:off x="7986025" y="428175"/>
                <a:ext cx="56650" cy="70900"/>
              </a:xfrm>
              <a:custGeom>
                <a:rect b="b" l="l" r="r" t="t"/>
                <a:pathLst>
                  <a:path extrusionOk="0" h="2836" w="2266">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
              <p:cNvSpPr/>
              <p:nvPr/>
            </p:nvSpPr>
            <p:spPr>
              <a:xfrm>
                <a:off x="8191300" y="583175"/>
                <a:ext cx="60600" cy="83975"/>
              </a:xfrm>
              <a:custGeom>
                <a:rect b="b" l="l" r="r" t="t"/>
                <a:pathLst>
                  <a:path extrusionOk="0" h="3359" w="2424">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
              <p:cNvSpPr/>
              <p:nvPr/>
            </p:nvSpPr>
            <p:spPr>
              <a:xfrm>
                <a:off x="8173975" y="671900"/>
                <a:ext cx="79900" cy="47875"/>
              </a:xfrm>
              <a:custGeom>
                <a:rect b="b" l="l" r="r" t="t"/>
                <a:pathLst>
                  <a:path extrusionOk="0" h="1915" w="3196">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
              <p:cNvSpPr/>
              <p:nvPr/>
            </p:nvSpPr>
            <p:spPr>
              <a:xfrm>
                <a:off x="8093675" y="625925"/>
                <a:ext cx="70300" cy="83025"/>
              </a:xfrm>
              <a:custGeom>
                <a:rect b="b" l="l" r="r" t="t"/>
                <a:pathLst>
                  <a:path extrusionOk="0" h="3321" w="2812">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
              <p:cNvSpPr/>
              <p:nvPr/>
            </p:nvSpPr>
            <p:spPr>
              <a:xfrm>
                <a:off x="8078875" y="707650"/>
                <a:ext cx="74975" cy="40850"/>
              </a:xfrm>
              <a:custGeom>
                <a:rect b="b" l="l" r="r" t="t"/>
                <a:pathLst>
                  <a:path extrusionOk="0" h="1634" w="2999">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
              <p:cNvSpPr/>
              <p:nvPr/>
            </p:nvSpPr>
            <p:spPr>
              <a:xfrm>
                <a:off x="7714325" y="673600"/>
                <a:ext cx="42575" cy="72800"/>
              </a:xfrm>
              <a:custGeom>
                <a:rect b="b" l="l" r="r" t="t"/>
                <a:pathLst>
                  <a:path extrusionOk="0" h="2912" w="1703">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
              <p:cNvSpPr/>
              <p:nvPr/>
            </p:nvSpPr>
            <p:spPr>
              <a:xfrm>
                <a:off x="7663150" y="746875"/>
                <a:ext cx="87725" cy="35725"/>
              </a:xfrm>
              <a:custGeom>
                <a:rect b="b" l="l" r="r" t="t"/>
                <a:pathLst>
                  <a:path extrusionOk="0" h="1429" w="3509">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
              <p:cNvSpPr/>
              <p:nvPr/>
            </p:nvSpPr>
            <p:spPr>
              <a:xfrm>
                <a:off x="7760900" y="749200"/>
                <a:ext cx="50850" cy="75575"/>
              </a:xfrm>
              <a:custGeom>
                <a:rect b="b" l="l" r="r" t="t"/>
                <a:pathLst>
                  <a:path extrusionOk="0" h="3023" w="2034">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
              <p:cNvSpPr/>
              <p:nvPr/>
            </p:nvSpPr>
            <p:spPr>
              <a:xfrm>
                <a:off x="7717675" y="817975"/>
                <a:ext cx="92200" cy="48500"/>
              </a:xfrm>
              <a:custGeom>
                <a:rect b="b" l="l" r="r" t="t"/>
                <a:pathLst>
                  <a:path extrusionOk="0" h="1940" w="3688">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
              <p:cNvSpPr/>
              <p:nvPr/>
            </p:nvSpPr>
            <p:spPr>
              <a:xfrm>
                <a:off x="8021900" y="1010550"/>
                <a:ext cx="63625" cy="64050"/>
              </a:xfrm>
              <a:custGeom>
                <a:rect b="b" l="l" r="r" t="t"/>
                <a:pathLst>
                  <a:path extrusionOk="0" h="2562" w="2545">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
              <p:cNvSpPr/>
              <p:nvPr/>
            </p:nvSpPr>
            <p:spPr>
              <a:xfrm>
                <a:off x="7988975" y="1070425"/>
                <a:ext cx="91275" cy="63250"/>
              </a:xfrm>
              <a:custGeom>
                <a:rect b="b" l="l" r="r" t="t"/>
                <a:pathLst>
                  <a:path extrusionOk="0" h="2530" w="3651">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
              <p:cNvSpPr/>
              <p:nvPr/>
            </p:nvSpPr>
            <p:spPr>
              <a:xfrm>
                <a:off x="7939000" y="1030700"/>
                <a:ext cx="60675" cy="61700"/>
              </a:xfrm>
              <a:custGeom>
                <a:rect b="b" l="l" r="r" t="t"/>
                <a:pathLst>
                  <a:path extrusionOk="0" h="2468" w="2427">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
              <p:cNvSpPr/>
              <p:nvPr/>
            </p:nvSpPr>
            <p:spPr>
              <a:xfrm>
                <a:off x="7900475" y="1084850"/>
                <a:ext cx="80475" cy="59625"/>
              </a:xfrm>
              <a:custGeom>
                <a:rect b="b" l="l" r="r" t="t"/>
                <a:pathLst>
                  <a:path extrusionOk="0" h="2385" w="3219">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
              <p:cNvSpPr/>
              <p:nvPr/>
            </p:nvSpPr>
            <p:spPr>
              <a:xfrm>
                <a:off x="7569950" y="963725"/>
                <a:ext cx="49625" cy="69750"/>
              </a:xfrm>
              <a:custGeom>
                <a:rect b="b" l="l" r="r" t="t"/>
                <a:pathLst>
                  <a:path extrusionOk="0" h="2790" w="1985">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
              <p:cNvSpPr/>
              <p:nvPr/>
            </p:nvSpPr>
            <p:spPr>
              <a:xfrm>
                <a:off x="7518300" y="1022800"/>
                <a:ext cx="79475" cy="51800"/>
              </a:xfrm>
              <a:custGeom>
                <a:rect b="b" l="l" r="r" t="t"/>
                <a:pathLst>
                  <a:path extrusionOk="0" h="2072" w="3179">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
              <p:cNvSpPr/>
              <p:nvPr/>
            </p:nvSpPr>
            <p:spPr>
              <a:xfrm>
                <a:off x="7601475" y="1052750"/>
                <a:ext cx="48575" cy="73550"/>
              </a:xfrm>
              <a:custGeom>
                <a:rect b="b" l="l" r="r" t="t"/>
                <a:pathLst>
                  <a:path extrusionOk="0" h="2942" w="1943">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
              <p:cNvSpPr/>
              <p:nvPr/>
            </p:nvSpPr>
            <p:spPr>
              <a:xfrm>
                <a:off x="7560675" y="1121350"/>
                <a:ext cx="68075" cy="43150"/>
              </a:xfrm>
              <a:custGeom>
                <a:rect b="b" l="l" r="r" t="t"/>
                <a:pathLst>
                  <a:path extrusionOk="0" h="1726" w="2723">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
              <p:cNvSpPr/>
              <p:nvPr/>
            </p:nvSpPr>
            <p:spPr>
              <a:xfrm>
                <a:off x="7748225" y="1393900"/>
                <a:ext cx="66175" cy="38225"/>
              </a:xfrm>
              <a:custGeom>
                <a:rect b="b" l="l" r="r" t="t"/>
                <a:pathLst>
                  <a:path extrusionOk="0" h="1529" w="2647">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
              <p:cNvSpPr/>
              <p:nvPr/>
            </p:nvSpPr>
            <p:spPr>
              <a:xfrm>
                <a:off x="7708450" y="1414125"/>
                <a:ext cx="57950" cy="73150"/>
              </a:xfrm>
              <a:custGeom>
                <a:rect b="b" l="l" r="r" t="t"/>
                <a:pathLst>
                  <a:path extrusionOk="0" h="2926" w="2318">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
              <p:cNvSpPr/>
              <p:nvPr/>
            </p:nvSpPr>
            <p:spPr>
              <a:xfrm>
                <a:off x="7671900" y="1373200"/>
                <a:ext cx="57625" cy="40050"/>
              </a:xfrm>
              <a:custGeom>
                <a:rect b="b" l="l" r="r" t="t"/>
                <a:pathLst>
                  <a:path extrusionOk="0" h="1602" w="2305">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
              <p:cNvSpPr/>
              <p:nvPr/>
            </p:nvSpPr>
            <p:spPr>
              <a:xfrm>
                <a:off x="7643775" y="1391225"/>
                <a:ext cx="39575" cy="57525"/>
              </a:xfrm>
              <a:custGeom>
                <a:rect b="b" l="l" r="r" t="t"/>
                <a:pathLst>
                  <a:path extrusionOk="0" h="2301" w="1583">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 name="Google Shape;640;p5"/>
            <p:cNvGrpSpPr/>
            <p:nvPr/>
          </p:nvGrpSpPr>
          <p:grpSpPr>
            <a:xfrm>
              <a:off x="8831950" y="486075"/>
              <a:ext cx="717875" cy="906750"/>
              <a:chOff x="8831950" y="486075"/>
              <a:chExt cx="717875" cy="906750"/>
            </a:xfrm>
          </p:grpSpPr>
          <p:sp>
            <p:nvSpPr>
              <p:cNvPr id="641" name="Google Shape;641;p5"/>
              <p:cNvSpPr/>
              <p:nvPr/>
            </p:nvSpPr>
            <p:spPr>
              <a:xfrm>
                <a:off x="9295750" y="486075"/>
                <a:ext cx="158775" cy="242175"/>
              </a:xfrm>
              <a:custGeom>
                <a:rect b="b" l="l" r="r" t="t"/>
                <a:pathLst>
                  <a:path extrusionOk="0" h="9687" w="6351">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
              <p:cNvSpPr/>
              <p:nvPr/>
            </p:nvSpPr>
            <p:spPr>
              <a:xfrm>
                <a:off x="9207425" y="699050"/>
                <a:ext cx="175775" cy="180900"/>
              </a:xfrm>
              <a:custGeom>
                <a:rect b="b" l="l" r="r" t="t"/>
                <a:pathLst>
                  <a:path extrusionOk="0" h="7236" w="7031">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
              <p:cNvSpPr/>
              <p:nvPr/>
            </p:nvSpPr>
            <p:spPr>
              <a:xfrm>
                <a:off x="8831950" y="795325"/>
                <a:ext cx="717875" cy="597500"/>
              </a:xfrm>
              <a:custGeom>
                <a:rect b="b" l="l" r="r" t="t"/>
                <a:pathLst>
                  <a:path extrusionOk="0" h="23900" w="28715">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
              <p:cNvSpPr/>
              <p:nvPr/>
            </p:nvSpPr>
            <p:spPr>
              <a:xfrm>
                <a:off x="8901025" y="953550"/>
                <a:ext cx="617946" cy="239327"/>
              </a:xfrm>
              <a:custGeom>
                <a:rect b="b" l="l" r="r" t="t"/>
                <a:pathLst>
                  <a:path extrusionOk="0" h="10860" w="26627">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
              <p:cNvSpPr/>
              <p:nvPr/>
            </p:nvSpPr>
            <p:spPr>
              <a:xfrm>
                <a:off x="8924400" y="886474"/>
                <a:ext cx="601405" cy="216564"/>
              </a:xfrm>
              <a:custGeom>
                <a:rect b="b" l="l" r="r" t="t"/>
                <a:pathLst>
                  <a:path extrusionOk="0" h="9908" w="27654">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
              <p:cNvSpPr/>
              <p:nvPr/>
            </p:nvSpPr>
            <p:spPr>
              <a:xfrm>
                <a:off x="8861475" y="1042225"/>
                <a:ext cx="624430" cy="216578"/>
              </a:xfrm>
              <a:custGeom>
                <a:rect b="b" l="l" r="r" t="t"/>
                <a:pathLst>
                  <a:path extrusionOk="0" h="9877" w="27648">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
              <p:cNvSpPr/>
              <p:nvPr/>
            </p:nvSpPr>
            <p:spPr>
              <a:xfrm>
                <a:off x="8977325" y="853124"/>
                <a:ext cx="548464" cy="190061"/>
              </a:xfrm>
              <a:custGeom>
                <a:rect b="b" l="l" r="r" t="t"/>
                <a:pathLst>
                  <a:path extrusionOk="0" h="9509" w="26998">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
              <p:cNvSpPr/>
              <p:nvPr/>
            </p:nvSpPr>
            <p:spPr>
              <a:xfrm>
                <a:off x="9013025" y="820025"/>
                <a:ext cx="472876" cy="159597"/>
              </a:xfrm>
              <a:custGeom>
                <a:rect b="b" l="l" r="r" t="t"/>
                <a:pathLst>
                  <a:path extrusionOk="0" h="9163" w="26581">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
              <p:cNvSpPr/>
              <p:nvPr/>
            </p:nvSpPr>
            <p:spPr>
              <a:xfrm>
                <a:off x="8861475" y="1110300"/>
                <a:ext cx="601383" cy="190048"/>
              </a:xfrm>
              <a:custGeom>
                <a:rect b="b" l="l" r="r" t="t"/>
                <a:pathLst>
                  <a:path extrusionOk="0" h="9573" w="27126">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
              <p:cNvSpPr/>
              <p:nvPr/>
            </p:nvSpPr>
            <p:spPr>
              <a:xfrm>
                <a:off x="8884475" y="1176875"/>
                <a:ext cx="536954" cy="154716"/>
              </a:xfrm>
              <a:custGeom>
                <a:rect b="b" l="l" r="r" t="t"/>
                <a:pathLst>
                  <a:path extrusionOk="0" h="9113" w="26572">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
              <p:cNvSpPr/>
              <p:nvPr/>
            </p:nvSpPr>
            <p:spPr>
              <a:xfrm>
                <a:off x="8943800" y="953550"/>
                <a:ext cx="49650" cy="37675"/>
              </a:xfrm>
              <a:custGeom>
                <a:rect b="b" l="l" r="r" t="t"/>
                <a:pathLst>
                  <a:path extrusionOk="0" h="1507" w="1986">
                    <a:moveTo>
                      <a:pt x="1027" y="0"/>
                    </a:moveTo>
                    <a:cubicBezTo>
                      <a:pt x="0" y="0"/>
                      <a:pt x="0" y="1507"/>
                      <a:pt x="1027" y="1507"/>
                    </a:cubicBezTo>
                    <a:cubicBezTo>
                      <a:pt x="1986" y="1507"/>
                      <a:pt x="1986" y="0"/>
                      <a:pt x="10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
              <p:cNvSpPr/>
              <p:nvPr/>
            </p:nvSpPr>
            <p:spPr>
              <a:xfrm>
                <a:off x="9012756" y="1051031"/>
                <a:ext cx="49675" cy="37700"/>
              </a:xfrm>
              <a:custGeom>
                <a:rect b="b" l="l" r="r" t="t"/>
                <a:pathLst>
                  <a:path extrusionOk="0" h="1508" w="1987">
                    <a:moveTo>
                      <a:pt x="936" y="1"/>
                    </a:moveTo>
                    <a:cubicBezTo>
                      <a:pt x="1" y="1"/>
                      <a:pt x="1" y="1507"/>
                      <a:pt x="936" y="1507"/>
                    </a:cubicBezTo>
                    <a:cubicBezTo>
                      <a:pt x="1986" y="1507"/>
                      <a:pt x="1986" y="1"/>
                      <a:pt x="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
              <p:cNvSpPr/>
              <p:nvPr/>
            </p:nvSpPr>
            <p:spPr>
              <a:xfrm>
                <a:off x="9100725" y="1019725"/>
                <a:ext cx="49650" cy="38275"/>
              </a:xfrm>
              <a:custGeom>
                <a:rect b="b" l="l" r="r" t="t"/>
                <a:pathLst>
                  <a:path extrusionOk="0" h="1531" w="1986">
                    <a:moveTo>
                      <a:pt x="936" y="1"/>
                    </a:moveTo>
                    <a:cubicBezTo>
                      <a:pt x="0" y="1"/>
                      <a:pt x="0" y="1530"/>
                      <a:pt x="936" y="1530"/>
                    </a:cubicBezTo>
                    <a:cubicBezTo>
                      <a:pt x="1986" y="1530"/>
                      <a:pt x="1986" y="1"/>
                      <a:pt x="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
              <p:cNvSpPr/>
              <p:nvPr/>
            </p:nvSpPr>
            <p:spPr>
              <a:xfrm>
                <a:off x="9160050" y="1103050"/>
                <a:ext cx="49675" cy="38250"/>
              </a:xfrm>
              <a:custGeom>
                <a:rect b="b" l="l" r="r" t="t"/>
                <a:pathLst>
                  <a:path extrusionOk="0" h="1530" w="1987">
                    <a:moveTo>
                      <a:pt x="1051" y="0"/>
                    </a:moveTo>
                    <a:cubicBezTo>
                      <a:pt x="1" y="0"/>
                      <a:pt x="1" y="1530"/>
                      <a:pt x="1051" y="1530"/>
                    </a:cubicBezTo>
                    <a:cubicBezTo>
                      <a:pt x="1987" y="1530"/>
                      <a:pt x="1987" y="0"/>
                      <a:pt x="10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
              <p:cNvSpPr/>
              <p:nvPr/>
            </p:nvSpPr>
            <p:spPr>
              <a:xfrm>
                <a:off x="9257625" y="1069950"/>
                <a:ext cx="49675" cy="38250"/>
              </a:xfrm>
              <a:custGeom>
                <a:rect b="b" l="l" r="r" t="t"/>
                <a:pathLst>
                  <a:path extrusionOk="0" h="1530" w="1987">
                    <a:moveTo>
                      <a:pt x="937" y="0"/>
                    </a:moveTo>
                    <a:cubicBezTo>
                      <a:pt x="1" y="0"/>
                      <a:pt x="1" y="1530"/>
                      <a:pt x="937" y="1530"/>
                    </a:cubicBezTo>
                    <a:cubicBezTo>
                      <a:pt x="1987" y="1530"/>
                      <a:pt x="1987" y="0"/>
                      <a:pt x="93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
              <p:cNvSpPr/>
              <p:nvPr/>
            </p:nvSpPr>
            <p:spPr>
              <a:xfrm>
                <a:off x="9321550" y="1150975"/>
                <a:ext cx="50250" cy="39975"/>
              </a:xfrm>
              <a:custGeom>
                <a:rect b="b" l="l" r="r" t="t"/>
                <a:pathLst>
                  <a:path extrusionOk="0" h="1599" w="2010">
                    <a:moveTo>
                      <a:pt x="1050" y="1"/>
                    </a:moveTo>
                    <a:cubicBezTo>
                      <a:pt x="0" y="1"/>
                      <a:pt x="0" y="1598"/>
                      <a:pt x="1050" y="1598"/>
                    </a:cubicBezTo>
                    <a:cubicBezTo>
                      <a:pt x="2009" y="1598"/>
                      <a:pt x="2009"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
              <p:cNvSpPr/>
              <p:nvPr/>
            </p:nvSpPr>
            <p:spPr>
              <a:xfrm>
                <a:off x="9421400" y="1108175"/>
                <a:ext cx="50250" cy="39975"/>
              </a:xfrm>
              <a:custGeom>
                <a:rect b="b" l="l" r="r" t="t"/>
                <a:pathLst>
                  <a:path extrusionOk="0" h="1599" w="2010">
                    <a:moveTo>
                      <a:pt x="960" y="1"/>
                    </a:moveTo>
                    <a:cubicBezTo>
                      <a:pt x="1" y="1"/>
                      <a:pt x="1" y="1599"/>
                      <a:pt x="960" y="1599"/>
                    </a:cubicBezTo>
                    <a:cubicBezTo>
                      <a:pt x="2009" y="1599"/>
                      <a:pt x="2009" y="1"/>
                      <a:pt x="96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8" name="Google Shape;658;p5"/>
            <p:cNvSpPr/>
            <p:nvPr/>
          </p:nvSpPr>
          <p:spPr>
            <a:xfrm>
              <a:off x="8695800" y="3443250"/>
              <a:ext cx="240250" cy="261375"/>
            </a:xfrm>
            <a:custGeom>
              <a:rect b="b" l="l" r="r" t="t"/>
              <a:pathLst>
                <a:path extrusionOk="0" h="10455" w="961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
            <p:cNvSpPr/>
            <p:nvPr/>
          </p:nvSpPr>
          <p:spPr>
            <a:xfrm>
              <a:off x="8501200" y="4679225"/>
              <a:ext cx="171225" cy="187775"/>
            </a:xfrm>
            <a:custGeom>
              <a:rect b="b" l="l" r="r" t="t"/>
              <a:pathLst>
                <a:path extrusionOk="0" h="7511" w="6849">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
            <p:cNvSpPr/>
            <p:nvPr/>
          </p:nvSpPr>
          <p:spPr>
            <a:xfrm>
              <a:off x="8501200" y="4123000"/>
              <a:ext cx="123275" cy="94750"/>
            </a:xfrm>
            <a:custGeom>
              <a:rect b="b" l="l" r="r" t="t"/>
              <a:pathLst>
                <a:path extrusionOk="0" h="3790" w="4931">
                  <a:moveTo>
                    <a:pt x="2465" y="0"/>
                  </a:moveTo>
                  <a:cubicBezTo>
                    <a:pt x="0" y="0"/>
                    <a:pt x="0" y="3789"/>
                    <a:pt x="2465" y="3789"/>
                  </a:cubicBezTo>
                  <a:cubicBezTo>
                    <a:pt x="4930" y="3789"/>
                    <a:pt x="4930" y="0"/>
                    <a:pt x="24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
            <p:cNvSpPr/>
            <p:nvPr/>
          </p:nvSpPr>
          <p:spPr>
            <a:xfrm>
              <a:off x="7870800" y="4749413"/>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64" name="Shape 3464"/>
        <p:cNvGrpSpPr/>
        <p:nvPr/>
      </p:nvGrpSpPr>
      <p:grpSpPr>
        <a:xfrm>
          <a:off x="0" y="0"/>
          <a:ext cx="0" cy="0"/>
          <a:chOff x="0" y="0"/>
          <a:chExt cx="0" cy="0"/>
        </a:xfrm>
      </p:grpSpPr>
      <p:sp>
        <p:nvSpPr>
          <p:cNvPr id="3465" name="Google Shape;3465;p4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66" name="Google Shape;3466;p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467" name="Google Shape;3467;p4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468" name="Google Shape;3468;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69" name="Google Shape;3469;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70" name="Google Shape;3470;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71" name="Shape 3471"/>
        <p:cNvGrpSpPr/>
        <p:nvPr/>
      </p:nvGrpSpPr>
      <p:grpSpPr>
        <a:xfrm>
          <a:off x="0" y="0"/>
          <a:ext cx="0" cy="0"/>
          <a:chOff x="0" y="0"/>
          <a:chExt cx="0" cy="0"/>
        </a:xfrm>
      </p:grpSpPr>
      <p:sp>
        <p:nvSpPr>
          <p:cNvPr id="3472" name="Google Shape;3472;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73" name="Google Shape;3473;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74" name="Google Shape;3474;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75" name="Shape 3475"/>
        <p:cNvGrpSpPr/>
        <p:nvPr/>
      </p:nvGrpSpPr>
      <p:grpSpPr>
        <a:xfrm>
          <a:off x="0" y="0"/>
          <a:ext cx="0" cy="0"/>
          <a:chOff x="0" y="0"/>
          <a:chExt cx="0" cy="0"/>
        </a:xfrm>
      </p:grpSpPr>
      <p:sp>
        <p:nvSpPr>
          <p:cNvPr id="3476" name="Google Shape;3476;p4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77" name="Google Shape;3477;p4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478" name="Google Shape;3478;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79" name="Google Shape;3479;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80" name="Google Shape;3480;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81" name="Shape 3481"/>
        <p:cNvGrpSpPr/>
        <p:nvPr/>
      </p:nvGrpSpPr>
      <p:grpSpPr>
        <a:xfrm>
          <a:off x="0" y="0"/>
          <a:ext cx="0" cy="0"/>
          <a:chOff x="0" y="0"/>
          <a:chExt cx="0" cy="0"/>
        </a:xfrm>
      </p:grpSpPr>
      <p:sp>
        <p:nvSpPr>
          <p:cNvPr id="3482" name="Google Shape;3482;p4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83" name="Google Shape;3483;p4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484" name="Google Shape;3484;p4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85" name="Google Shape;3485;p4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486" name="Google Shape;3486;p4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87" name="Google Shape;3487;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88" name="Google Shape;3488;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89" name="Google Shape;3489;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90" name="Shape 3490"/>
        <p:cNvGrpSpPr/>
        <p:nvPr/>
      </p:nvGrpSpPr>
      <p:grpSpPr>
        <a:xfrm>
          <a:off x="0" y="0"/>
          <a:ext cx="0" cy="0"/>
          <a:chOff x="0" y="0"/>
          <a:chExt cx="0" cy="0"/>
        </a:xfrm>
      </p:grpSpPr>
      <p:sp>
        <p:nvSpPr>
          <p:cNvPr id="3491" name="Google Shape;3491;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92" name="Google Shape;3492;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93" name="Google Shape;3493;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94" name="Google Shape;3494;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95" name="Shape 3495"/>
        <p:cNvGrpSpPr/>
        <p:nvPr/>
      </p:nvGrpSpPr>
      <p:grpSpPr>
        <a:xfrm>
          <a:off x="0" y="0"/>
          <a:ext cx="0" cy="0"/>
          <a:chOff x="0" y="0"/>
          <a:chExt cx="0" cy="0"/>
        </a:xfrm>
      </p:grpSpPr>
      <p:sp>
        <p:nvSpPr>
          <p:cNvPr id="3496" name="Google Shape;3496;p4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97" name="Google Shape;3497;p47"/>
          <p:cNvSpPr/>
          <p:nvPr>
            <p:ph idx="2" type="pic"/>
          </p:nvPr>
        </p:nvSpPr>
        <p:spPr>
          <a:xfrm>
            <a:off x="3887391" y="740569"/>
            <a:ext cx="4629300" cy="3655200"/>
          </a:xfrm>
          <a:prstGeom prst="rect">
            <a:avLst/>
          </a:prstGeom>
          <a:noFill/>
          <a:ln>
            <a:noFill/>
          </a:ln>
        </p:spPr>
      </p:sp>
      <p:sp>
        <p:nvSpPr>
          <p:cNvPr id="3498" name="Google Shape;3498;p4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499" name="Google Shape;3499;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00" name="Google Shape;3500;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01" name="Google Shape;3501;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02" name="Shape 3502"/>
        <p:cNvGrpSpPr/>
        <p:nvPr/>
      </p:nvGrpSpPr>
      <p:grpSpPr>
        <a:xfrm>
          <a:off x="0" y="0"/>
          <a:ext cx="0" cy="0"/>
          <a:chOff x="0" y="0"/>
          <a:chExt cx="0" cy="0"/>
        </a:xfrm>
      </p:grpSpPr>
      <p:sp>
        <p:nvSpPr>
          <p:cNvPr id="3503" name="Google Shape;3503;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04" name="Google Shape;3504;p4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05" name="Google Shape;3505;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06" name="Google Shape;3506;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07" name="Google Shape;3507;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08" name="Shape 3508"/>
        <p:cNvGrpSpPr/>
        <p:nvPr/>
      </p:nvGrpSpPr>
      <p:grpSpPr>
        <a:xfrm>
          <a:off x="0" y="0"/>
          <a:ext cx="0" cy="0"/>
          <a:chOff x="0" y="0"/>
          <a:chExt cx="0" cy="0"/>
        </a:xfrm>
      </p:grpSpPr>
      <p:sp>
        <p:nvSpPr>
          <p:cNvPr id="3509" name="Google Shape;3509;p4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10" name="Google Shape;3510;p4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11" name="Google Shape;3511;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12" name="Google Shape;3512;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13" name="Google Shape;3513;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20" name="Shape 3520"/>
        <p:cNvGrpSpPr/>
        <p:nvPr/>
      </p:nvGrpSpPr>
      <p:grpSpPr>
        <a:xfrm>
          <a:off x="0" y="0"/>
          <a:ext cx="0" cy="0"/>
          <a:chOff x="0" y="0"/>
          <a:chExt cx="0" cy="0"/>
        </a:xfrm>
      </p:grpSpPr>
      <p:sp>
        <p:nvSpPr>
          <p:cNvPr id="3521" name="Google Shape;3521;p5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22" name="Google Shape;3522;p5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lt1"/>
              </a:buClr>
              <a:buSzPts val="2400"/>
              <a:buChar char="•"/>
              <a:defRPr sz="2400"/>
            </a:lvl1pPr>
            <a:lvl2pPr indent="-361950" lvl="1" marL="914400" rtl="0" algn="l">
              <a:lnSpc>
                <a:spcPct val="90000"/>
              </a:lnSpc>
              <a:spcBef>
                <a:spcPts val="400"/>
              </a:spcBef>
              <a:spcAft>
                <a:spcPts val="0"/>
              </a:spcAft>
              <a:buClr>
                <a:schemeClr val="lt1"/>
              </a:buClr>
              <a:buSzPts val="2100"/>
              <a:buChar char="•"/>
              <a:defRPr sz="2100"/>
            </a:lvl2pPr>
            <a:lvl3pPr indent="-342900" lvl="2" marL="1371600" rtl="0" algn="l">
              <a:lnSpc>
                <a:spcPct val="90000"/>
              </a:lnSpc>
              <a:spcBef>
                <a:spcPts val="400"/>
              </a:spcBef>
              <a:spcAft>
                <a:spcPts val="0"/>
              </a:spcAft>
              <a:buClr>
                <a:schemeClr val="lt1"/>
              </a:buClr>
              <a:buSzPts val="1800"/>
              <a:buChar char="•"/>
              <a:defRPr sz="1800"/>
            </a:lvl3pPr>
            <a:lvl4pPr indent="-323850" lvl="3" marL="1828800" rtl="0" algn="l">
              <a:lnSpc>
                <a:spcPct val="90000"/>
              </a:lnSpc>
              <a:spcBef>
                <a:spcPts val="400"/>
              </a:spcBef>
              <a:spcAft>
                <a:spcPts val="0"/>
              </a:spcAft>
              <a:buClr>
                <a:schemeClr val="lt1"/>
              </a:buClr>
              <a:buSzPts val="1500"/>
              <a:buChar char="•"/>
              <a:defRPr sz="1500"/>
            </a:lvl4pPr>
            <a:lvl5pPr indent="-323850" lvl="4" marL="2286000" rtl="0" algn="l">
              <a:lnSpc>
                <a:spcPct val="90000"/>
              </a:lnSpc>
              <a:spcBef>
                <a:spcPts val="400"/>
              </a:spcBef>
              <a:spcAft>
                <a:spcPts val="0"/>
              </a:spcAft>
              <a:buClr>
                <a:schemeClr val="lt1"/>
              </a:buClr>
              <a:buSzPts val="1500"/>
              <a:buChar char="•"/>
              <a:defRPr sz="1500"/>
            </a:lvl5pPr>
            <a:lvl6pPr indent="-323850" lvl="5" marL="2743200" rtl="0" algn="l">
              <a:lnSpc>
                <a:spcPct val="90000"/>
              </a:lnSpc>
              <a:spcBef>
                <a:spcPts val="400"/>
              </a:spcBef>
              <a:spcAft>
                <a:spcPts val="0"/>
              </a:spcAft>
              <a:buClr>
                <a:schemeClr val="lt1"/>
              </a:buClr>
              <a:buSzPts val="1500"/>
              <a:buChar char="•"/>
              <a:defRPr sz="1500"/>
            </a:lvl6pPr>
            <a:lvl7pPr indent="-323850" lvl="6" marL="3200400" rtl="0" algn="l">
              <a:lnSpc>
                <a:spcPct val="90000"/>
              </a:lnSpc>
              <a:spcBef>
                <a:spcPts val="400"/>
              </a:spcBef>
              <a:spcAft>
                <a:spcPts val="0"/>
              </a:spcAft>
              <a:buClr>
                <a:schemeClr val="lt1"/>
              </a:buClr>
              <a:buSzPts val="1500"/>
              <a:buChar char="•"/>
              <a:defRPr sz="1500"/>
            </a:lvl7pPr>
            <a:lvl8pPr indent="-323850" lvl="7" marL="3657600" rtl="0" algn="l">
              <a:lnSpc>
                <a:spcPct val="90000"/>
              </a:lnSpc>
              <a:spcBef>
                <a:spcPts val="400"/>
              </a:spcBef>
              <a:spcAft>
                <a:spcPts val="0"/>
              </a:spcAft>
              <a:buClr>
                <a:schemeClr val="lt1"/>
              </a:buClr>
              <a:buSzPts val="1500"/>
              <a:buChar char="•"/>
              <a:defRPr sz="1500"/>
            </a:lvl8pPr>
            <a:lvl9pPr indent="-323850" lvl="8" marL="4114800" rtl="0" algn="l">
              <a:lnSpc>
                <a:spcPct val="90000"/>
              </a:lnSpc>
              <a:spcBef>
                <a:spcPts val="400"/>
              </a:spcBef>
              <a:spcAft>
                <a:spcPts val="0"/>
              </a:spcAft>
              <a:buClr>
                <a:schemeClr val="lt1"/>
              </a:buClr>
              <a:buSzPts val="1500"/>
              <a:buChar char="•"/>
              <a:defRPr sz="1500"/>
            </a:lvl9pPr>
          </a:lstStyle>
          <a:p/>
        </p:txBody>
      </p:sp>
      <p:sp>
        <p:nvSpPr>
          <p:cNvPr id="3523" name="Google Shape;3523;p5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200"/>
              <a:buNone/>
              <a:defRPr sz="1200"/>
            </a:lvl1pPr>
            <a:lvl2pPr indent="-228600" lvl="1" marL="914400" rtl="0" algn="l">
              <a:lnSpc>
                <a:spcPct val="90000"/>
              </a:lnSpc>
              <a:spcBef>
                <a:spcPts val="400"/>
              </a:spcBef>
              <a:spcAft>
                <a:spcPts val="0"/>
              </a:spcAft>
              <a:buClr>
                <a:schemeClr val="lt1"/>
              </a:buClr>
              <a:buSzPts val="1100"/>
              <a:buNone/>
              <a:defRPr sz="1100"/>
            </a:lvl2pPr>
            <a:lvl3pPr indent="-228600" lvl="2" marL="1371600" rtl="0" algn="l">
              <a:lnSpc>
                <a:spcPct val="90000"/>
              </a:lnSpc>
              <a:spcBef>
                <a:spcPts val="400"/>
              </a:spcBef>
              <a:spcAft>
                <a:spcPts val="0"/>
              </a:spcAft>
              <a:buClr>
                <a:schemeClr val="lt1"/>
              </a:buClr>
              <a:buSzPts val="900"/>
              <a:buNone/>
              <a:defRPr sz="900"/>
            </a:lvl3pPr>
            <a:lvl4pPr indent="-228600" lvl="3" marL="1828800" rtl="0" algn="l">
              <a:lnSpc>
                <a:spcPct val="90000"/>
              </a:lnSpc>
              <a:spcBef>
                <a:spcPts val="400"/>
              </a:spcBef>
              <a:spcAft>
                <a:spcPts val="0"/>
              </a:spcAft>
              <a:buClr>
                <a:schemeClr val="lt1"/>
              </a:buClr>
              <a:buSzPts val="800"/>
              <a:buNone/>
              <a:defRPr sz="800"/>
            </a:lvl4pPr>
            <a:lvl5pPr indent="-228600" lvl="4" marL="2286000" rtl="0" algn="l">
              <a:lnSpc>
                <a:spcPct val="90000"/>
              </a:lnSpc>
              <a:spcBef>
                <a:spcPts val="400"/>
              </a:spcBef>
              <a:spcAft>
                <a:spcPts val="0"/>
              </a:spcAft>
              <a:buClr>
                <a:schemeClr val="lt1"/>
              </a:buClr>
              <a:buSzPts val="800"/>
              <a:buNone/>
              <a:defRPr sz="800"/>
            </a:lvl5pPr>
            <a:lvl6pPr indent="-228600" lvl="5" marL="2743200" rtl="0" algn="l">
              <a:lnSpc>
                <a:spcPct val="90000"/>
              </a:lnSpc>
              <a:spcBef>
                <a:spcPts val="400"/>
              </a:spcBef>
              <a:spcAft>
                <a:spcPts val="0"/>
              </a:spcAft>
              <a:buClr>
                <a:schemeClr val="lt1"/>
              </a:buClr>
              <a:buSzPts val="800"/>
              <a:buNone/>
              <a:defRPr sz="800"/>
            </a:lvl6pPr>
            <a:lvl7pPr indent="-228600" lvl="6" marL="3200400" rtl="0" algn="l">
              <a:lnSpc>
                <a:spcPct val="90000"/>
              </a:lnSpc>
              <a:spcBef>
                <a:spcPts val="400"/>
              </a:spcBef>
              <a:spcAft>
                <a:spcPts val="0"/>
              </a:spcAft>
              <a:buClr>
                <a:schemeClr val="lt1"/>
              </a:buClr>
              <a:buSzPts val="800"/>
              <a:buNone/>
              <a:defRPr sz="800"/>
            </a:lvl7pPr>
            <a:lvl8pPr indent="-228600" lvl="7" marL="3657600" rtl="0" algn="l">
              <a:lnSpc>
                <a:spcPct val="90000"/>
              </a:lnSpc>
              <a:spcBef>
                <a:spcPts val="400"/>
              </a:spcBef>
              <a:spcAft>
                <a:spcPts val="0"/>
              </a:spcAft>
              <a:buClr>
                <a:schemeClr val="lt1"/>
              </a:buClr>
              <a:buSzPts val="800"/>
              <a:buNone/>
              <a:defRPr sz="800"/>
            </a:lvl8pPr>
            <a:lvl9pPr indent="-228600" lvl="8" marL="4114800" rtl="0" algn="l">
              <a:lnSpc>
                <a:spcPct val="90000"/>
              </a:lnSpc>
              <a:spcBef>
                <a:spcPts val="400"/>
              </a:spcBef>
              <a:spcAft>
                <a:spcPts val="0"/>
              </a:spcAft>
              <a:buClr>
                <a:schemeClr val="lt1"/>
              </a:buClr>
              <a:buSzPts val="800"/>
              <a:buNone/>
              <a:defRPr sz="800"/>
            </a:lvl9pPr>
          </a:lstStyle>
          <a:p/>
        </p:txBody>
      </p:sp>
      <p:sp>
        <p:nvSpPr>
          <p:cNvPr id="3524" name="Google Shape;3524;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25" name="Google Shape;3525;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26" name="Google Shape;3526;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31" name="Shape 3531"/>
        <p:cNvGrpSpPr/>
        <p:nvPr/>
      </p:nvGrpSpPr>
      <p:grpSpPr>
        <a:xfrm>
          <a:off x="0" y="0"/>
          <a:ext cx="0" cy="0"/>
          <a:chOff x="0" y="0"/>
          <a:chExt cx="0" cy="0"/>
        </a:xfrm>
      </p:grpSpPr>
      <p:sp>
        <p:nvSpPr>
          <p:cNvPr id="3532" name="Google Shape;3532;p5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33" name="Google Shape;3533;p5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34" name="Google Shape;3534;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4"/>
        </a:solidFill>
      </p:bgPr>
    </p:bg>
    <p:spTree>
      <p:nvGrpSpPr>
        <p:cNvPr id="662" name="Shape 662"/>
        <p:cNvGrpSpPr/>
        <p:nvPr/>
      </p:nvGrpSpPr>
      <p:grpSpPr>
        <a:xfrm>
          <a:off x="0" y="0"/>
          <a:ext cx="0" cy="0"/>
          <a:chOff x="0" y="0"/>
          <a:chExt cx="0" cy="0"/>
        </a:xfrm>
      </p:grpSpPr>
      <p:sp>
        <p:nvSpPr>
          <p:cNvPr id="663" name="Google Shape;663;p6"/>
          <p:cNvSpPr/>
          <p:nvPr/>
        </p:nvSpPr>
        <p:spPr>
          <a:xfrm>
            <a:off x="273900" y="267000"/>
            <a:ext cx="8596200" cy="4609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6"/>
          <p:cNvSpPr/>
          <p:nvPr/>
        </p:nvSpPr>
        <p:spPr>
          <a:xfrm>
            <a:off x="8826503" y="3985528"/>
            <a:ext cx="45594" cy="45507"/>
          </a:xfrm>
          <a:custGeom>
            <a:rect b="b" l="l" r="r" t="t"/>
            <a:pathLst>
              <a:path extrusionOk="0" h="521" w="522">
                <a:moveTo>
                  <a:pt x="1" y="0"/>
                </a:moveTo>
                <a:lnTo>
                  <a:pt x="521" y="521"/>
                </a:lnTo>
                <a:lnTo>
                  <a:pt x="521" y="0"/>
                </a:lnTo>
                <a:close/>
              </a:path>
            </a:pathLst>
          </a:custGeom>
          <a:solidFill>
            <a:srgbClr val="ACDF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
          <p:cNvSpPr/>
          <p:nvPr/>
        </p:nvSpPr>
        <p:spPr>
          <a:xfrm flipH="1" rot="10800000">
            <a:off x="662888" y="2057663"/>
            <a:ext cx="237975" cy="261950"/>
          </a:xfrm>
          <a:custGeom>
            <a:rect b="b" l="l" r="r" t="t"/>
            <a:pathLst>
              <a:path extrusionOk="0" h="10478" w="9519">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
          <p:cNvSpPr/>
          <p:nvPr/>
        </p:nvSpPr>
        <p:spPr>
          <a:xfrm flipH="1" rot="10800000">
            <a:off x="6770350" y="1447238"/>
            <a:ext cx="240250" cy="261375"/>
          </a:xfrm>
          <a:custGeom>
            <a:rect b="b" l="l" r="r" t="t"/>
            <a:pathLst>
              <a:path extrusionOk="0" h="10455" w="961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
          <p:cNvSpPr/>
          <p:nvPr/>
        </p:nvSpPr>
        <p:spPr>
          <a:xfrm flipH="1" rot="10800000">
            <a:off x="7640425" y="650413"/>
            <a:ext cx="237975" cy="261950"/>
          </a:xfrm>
          <a:custGeom>
            <a:rect b="b" l="l" r="r" t="t"/>
            <a:pathLst>
              <a:path extrusionOk="0" h="10478" w="9519">
                <a:moveTo>
                  <a:pt x="4748" y="1"/>
                </a:moveTo>
                <a:lnTo>
                  <a:pt x="3493" y="4087"/>
                </a:lnTo>
                <a:lnTo>
                  <a:pt x="0" y="4087"/>
                </a:lnTo>
                <a:lnTo>
                  <a:pt x="2836" y="6227"/>
                </a:lnTo>
                <a:lnTo>
                  <a:pt x="2836" y="6227"/>
                </a:lnTo>
                <a:lnTo>
                  <a:pt x="1530" y="10478"/>
                </a:lnTo>
                <a:lnTo>
                  <a:pt x="1530" y="10478"/>
                </a:lnTo>
                <a:lnTo>
                  <a:pt x="4898" y="7783"/>
                </a:lnTo>
                <a:lnTo>
                  <a:pt x="4898" y="7783"/>
                </a:lnTo>
                <a:lnTo>
                  <a:pt x="8469" y="10478"/>
                </a:lnTo>
                <a:lnTo>
                  <a:pt x="6933" y="6155"/>
                </a:lnTo>
                <a:lnTo>
                  <a:pt x="9519" y="4087"/>
                </a:lnTo>
                <a:lnTo>
                  <a:pt x="6199" y="4087"/>
                </a:lnTo>
                <a:lnTo>
                  <a:pt x="474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
          <p:cNvSpPr/>
          <p:nvPr/>
        </p:nvSpPr>
        <p:spPr>
          <a:xfrm flipH="1" rot="10800000">
            <a:off x="1252338" y="4139238"/>
            <a:ext cx="171200" cy="188325"/>
          </a:xfrm>
          <a:custGeom>
            <a:rect b="b" l="l" r="r" t="t"/>
            <a:pathLst>
              <a:path extrusionOk="0" h="7533" w="6848">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
          <p:cNvSpPr/>
          <p:nvPr/>
        </p:nvSpPr>
        <p:spPr>
          <a:xfrm flipH="1" rot="10800000">
            <a:off x="2557200" y="839925"/>
            <a:ext cx="171225" cy="187750"/>
          </a:xfrm>
          <a:custGeom>
            <a:rect b="b" l="l" r="r" t="t"/>
            <a:pathLst>
              <a:path extrusionOk="0" h="7510" w="6849">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
          <p:cNvSpPr/>
          <p:nvPr/>
        </p:nvSpPr>
        <p:spPr>
          <a:xfrm flipH="1" rot="10800000">
            <a:off x="2284925" y="4138388"/>
            <a:ext cx="171225" cy="190050"/>
          </a:xfrm>
          <a:custGeom>
            <a:rect b="b" l="l" r="r" t="t"/>
            <a:pathLst>
              <a:path extrusionOk="0" h="7602" w="6849">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
          <p:cNvSpPr/>
          <p:nvPr/>
        </p:nvSpPr>
        <p:spPr>
          <a:xfrm flipH="1" rot="10800000">
            <a:off x="8632125" y="1138225"/>
            <a:ext cx="237975" cy="261375"/>
          </a:xfrm>
          <a:custGeom>
            <a:rect b="b" l="l" r="r" t="t"/>
            <a:pathLst>
              <a:path extrusionOk="0" h="10455" w="9519">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
          <p:cNvSpPr/>
          <p:nvPr/>
        </p:nvSpPr>
        <p:spPr>
          <a:xfrm flipH="1" rot="10800000">
            <a:off x="1505350" y="628563"/>
            <a:ext cx="123300" cy="95325"/>
          </a:xfrm>
          <a:custGeom>
            <a:rect b="b" l="l" r="r" t="t"/>
            <a:pathLst>
              <a:path extrusionOk="0" h="3813" w="4932">
                <a:moveTo>
                  <a:pt x="2466" y="0"/>
                </a:moveTo>
                <a:cubicBezTo>
                  <a:pt x="1" y="0"/>
                  <a:pt x="1" y="3812"/>
                  <a:pt x="2466" y="3812"/>
                </a:cubicBezTo>
                <a:cubicBezTo>
                  <a:pt x="4931" y="3812"/>
                  <a:pt x="4931" y="0"/>
                  <a:pt x="246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
          <p:cNvSpPr/>
          <p:nvPr/>
        </p:nvSpPr>
        <p:spPr>
          <a:xfrm flipH="1" rot="10800000">
            <a:off x="1520800" y="3417338"/>
            <a:ext cx="90750" cy="71350"/>
          </a:xfrm>
          <a:custGeom>
            <a:rect b="b" l="l" r="r" t="t"/>
            <a:pathLst>
              <a:path extrusionOk="0" h="2854" w="3630">
                <a:moveTo>
                  <a:pt x="1803" y="0"/>
                </a:moveTo>
                <a:cubicBezTo>
                  <a:pt x="0" y="0"/>
                  <a:pt x="0" y="2853"/>
                  <a:pt x="1803" y="2853"/>
                </a:cubicBezTo>
                <a:cubicBezTo>
                  <a:pt x="3629" y="2853"/>
                  <a:pt x="3629" y="0"/>
                  <a:pt x="18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
          <p:cNvSpPr/>
          <p:nvPr/>
        </p:nvSpPr>
        <p:spPr>
          <a:xfrm flipH="1" rot="10800000">
            <a:off x="8398663" y="1972575"/>
            <a:ext cx="90175" cy="71350"/>
          </a:xfrm>
          <a:custGeom>
            <a:rect b="b" l="l" r="r" t="t"/>
            <a:pathLst>
              <a:path extrusionOk="0" h="2854" w="3607">
                <a:moveTo>
                  <a:pt x="1803" y="0"/>
                </a:moveTo>
                <a:cubicBezTo>
                  <a:pt x="0" y="0"/>
                  <a:pt x="0" y="2853"/>
                  <a:pt x="1803" y="2853"/>
                </a:cubicBezTo>
                <a:cubicBezTo>
                  <a:pt x="3606" y="2853"/>
                  <a:pt x="3606" y="0"/>
                  <a:pt x="18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6"/>
          <p:cNvSpPr/>
          <p:nvPr/>
        </p:nvSpPr>
        <p:spPr>
          <a:xfrm flipH="1" rot="10800000">
            <a:off x="612925" y="4579713"/>
            <a:ext cx="61650" cy="47400"/>
          </a:xfrm>
          <a:custGeom>
            <a:rect b="b" l="l" r="r" t="t"/>
            <a:pathLst>
              <a:path extrusionOk="0" h="1896" w="2466">
                <a:moveTo>
                  <a:pt x="1233" y="1"/>
                </a:moveTo>
                <a:cubicBezTo>
                  <a:pt x="0" y="1"/>
                  <a:pt x="0" y="1895"/>
                  <a:pt x="1233" y="1895"/>
                </a:cubicBezTo>
                <a:cubicBezTo>
                  <a:pt x="2465" y="1895"/>
                  <a:pt x="2465" y="1"/>
                  <a:pt x="12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
          <p:cNvSpPr/>
          <p:nvPr/>
        </p:nvSpPr>
        <p:spPr>
          <a:xfrm flipH="1" rot="10800000">
            <a:off x="421875" y="2901400"/>
            <a:ext cx="61650" cy="47975"/>
          </a:xfrm>
          <a:custGeom>
            <a:rect b="b" l="l" r="r" t="t"/>
            <a:pathLst>
              <a:path extrusionOk="0" h="1919" w="2466">
                <a:moveTo>
                  <a:pt x="1233" y="1"/>
                </a:moveTo>
                <a:cubicBezTo>
                  <a:pt x="0" y="1"/>
                  <a:pt x="0" y="1918"/>
                  <a:pt x="1233" y="1918"/>
                </a:cubicBezTo>
                <a:cubicBezTo>
                  <a:pt x="2465" y="1918"/>
                  <a:pt x="2465" y="1"/>
                  <a:pt x="12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
          <p:cNvSpPr/>
          <p:nvPr/>
        </p:nvSpPr>
        <p:spPr>
          <a:xfrm flipH="1" rot="10800000">
            <a:off x="2233338" y="442025"/>
            <a:ext cx="151425" cy="104875"/>
          </a:xfrm>
          <a:custGeom>
            <a:rect b="b" l="l" r="r" t="t"/>
            <a:pathLst>
              <a:path extrusionOk="0" h="4195" w="6057">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
          <p:cNvSpPr/>
          <p:nvPr/>
        </p:nvSpPr>
        <p:spPr>
          <a:xfrm flipH="1" rot="10800000">
            <a:off x="6722263" y="677175"/>
            <a:ext cx="90175" cy="71350"/>
          </a:xfrm>
          <a:custGeom>
            <a:rect b="b" l="l" r="r" t="t"/>
            <a:pathLst>
              <a:path extrusionOk="0" h="2854" w="3607">
                <a:moveTo>
                  <a:pt x="1803" y="0"/>
                </a:moveTo>
                <a:cubicBezTo>
                  <a:pt x="0" y="0"/>
                  <a:pt x="0" y="2853"/>
                  <a:pt x="1803" y="2853"/>
                </a:cubicBezTo>
                <a:cubicBezTo>
                  <a:pt x="3606" y="2853"/>
                  <a:pt x="3606" y="0"/>
                  <a:pt x="18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
          <p:cNvSpPr/>
          <p:nvPr/>
        </p:nvSpPr>
        <p:spPr>
          <a:xfrm flipH="1" rot="10800000">
            <a:off x="5397586" y="646562"/>
            <a:ext cx="167554" cy="132575"/>
          </a:xfrm>
          <a:custGeom>
            <a:rect b="b" l="l" r="r" t="t"/>
            <a:pathLst>
              <a:path extrusionOk="0" h="2854" w="3607">
                <a:moveTo>
                  <a:pt x="1803" y="0"/>
                </a:moveTo>
                <a:cubicBezTo>
                  <a:pt x="0" y="0"/>
                  <a:pt x="0" y="2853"/>
                  <a:pt x="1803" y="2853"/>
                </a:cubicBezTo>
                <a:cubicBezTo>
                  <a:pt x="3606" y="2853"/>
                  <a:pt x="3606" y="0"/>
                  <a:pt x="18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
          <p:cNvSpPr/>
          <p:nvPr/>
        </p:nvSpPr>
        <p:spPr>
          <a:xfrm flipH="1" rot="10800000">
            <a:off x="7484263" y="1439175"/>
            <a:ext cx="90175" cy="71350"/>
          </a:xfrm>
          <a:custGeom>
            <a:rect b="b" l="l" r="r" t="t"/>
            <a:pathLst>
              <a:path extrusionOk="0" h="2854" w="3607">
                <a:moveTo>
                  <a:pt x="1803" y="0"/>
                </a:moveTo>
                <a:cubicBezTo>
                  <a:pt x="0" y="0"/>
                  <a:pt x="0" y="2853"/>
                  <a:pt x="1803" y="2853"/>
                </a:cubicBezTo>
                <a:cubicBezTo>
                  <a:pt x="3606" y="2853"/>
                  <a:pt x="3606" y="0"/>
                  <a:pt x="18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
          <p:cNvSpPr txBox="1"/>
          <p:nvPr>
            <p:ph type="title"/>
          </p:nvPr>
        </p:nvSpPr>
        <p:spPr>
          <a:xfrm>
            <a:off x="1083300" y="1445622"/>
            <a:ext cx="4577100" cy="1568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4800">
                <a:solidFill>
                  <a:schemeClr val="accen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35" name="Shape 3535"/>
        <p:cNvGrpSpPr/>
        <p:nvPr/>
      </p:nvGrpSpPr>
      <p:grpSpPr>
        <a:xfrm>
          <a:off x="0" y="0"/>
          <a:ext cx="0" cy="0"/>
          <a:chOff x="0" y="0"/>
          <a:chExt cx="0" cy="0"/>
        </a:xfrm>
      </p:grpSpPr>
      <p:sp>
        <p:nvSpPr>
          <p:cNvPr id="3536" name="Google Shape;3536;p5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37" name="Google Shape;3537;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38" name="Shape 3538"/>
        <p:cNvGrpSpPr/>
        <p:nvPr/>
      </p:nvGrpSpPr>
      <p:grpSpPr>
        <a:xfrm>
          <a:off x="0" y="0"/>
          <a:ext cx="0" cy="0"/>
          <a:chOff x="0" y="0"/>
          <a:chExt cx="0" cy="0"/>
        </a:xfrm>
      </p:grpSpPr>
      <p:sp>
        <p:nvSpPr>
          <p:cNvPr id="3539" name="Google Shape;3539;p5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40" name="Google Shape;3540;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41" name="Google Shape;3541;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42" name="Shape 3542"/>
        <p:cNvGrpSpPr/>
        <p:nvPr/>
      </p:nvGrpSpPr>
      <p:grpSpPr>
        <a:xfrm>
          <a:off x="0" y="0"/>
          <a:ext cx="0" cy="0"/>
          <a:chOff x="0" y="0"/>
          <a:chExt cx="0" cy="0"/>
        </a:xfrm>
      </p:grpSpPr>
      <p:sp>
        <p:nvSpPr>
          <p:cNvPr id="3543" name="Google Shape;3543;p5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44" name="Google Shape;3544;p5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5" name="Google Shape;3545;p5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6" name="Google Shape;3546;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47" name="Shape 3547"/>
        <p:cNvGrpSpPr/>
        <p:nvPr/>
      </p:nvGrpSpPr>
      <p:grpSpPr>
        <a:xfrm>
          <a:off x="0" y="0"/>
          <a:ext cx="0" cy="0"/>
          <a:chOff x="0" y="0"/>
          <a:chExt cx="0" cy="0"/>
        </a:xfrm>
      </p:grpSpPr>
      <p:sp>
        <p:nvSpPr>
          <p:cNvPr id="3548" name="Google Shape;3548;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49" name="Google Shape;354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50" name="Shape 3550"/>
        <p:cNvGrpSpPr/>
        <p:nvPr/>
      </p:nvGrpSpPr>
      <p:grpSpPr>
        <a:xfrm>
          <a:off x="0" y="0"/>
          <a:ext cx="0" cy="0"/>
          <a:chOff x="0" y="0"/>
          <a:chExt cx="0" cy="0"/>
        </a:xfrm>
      </p:grpSpPr>
      <p:sp>
        <p:nvSpPr>
          <p:cNvPr id="3551" name="Google Shape;3551;p5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52" name="Google Shape;3552;p5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53" name="Google Shape;3553;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54" name="Shape 3554"/>
        <p:cNvGrpSpPr/>
        <p:nvPr/>
      </p:nvGrpSpPr>
      <p:grpSpPr>
        <a:xfrm>
          <a:off x="0" y="0"/>
          <a:ext cx="0" cy="0"/>
          <a:chOff x="0" y="0"/>
          <a:chExt cx="0" cy="0"/>
        </a:xfrm>
      </p:grpSpPr>
      <p:sp>
        <p:nvSpPr>
          <p:cNvPr id="3555" name="Google Shape;3555;p5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56" name="Google Shape;3556;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57" name="Shape 3557"/>
        <p:cNvGrpSpPr/>
        <p:nvPr/>
      </p:nvGrpSpPr>
      <p:grpSpPr>
        <a:xfrm>
          <a:off x="0" y="0"/>
          <a:ext cx="0" cy="0"/>
          <a:chOff x="0" y="0"/>
          <a:chExt cx="0" cy="0"/>
        </a:xfrm>
      </p:grpSpPr>
      <p:sp>
        <p:nvSpPr>
          <p:cNvPr id="3558" name="Google Shape;3558;p6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6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60" name="Google Shape;3560;p6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61" name="Google Shape;3561;p6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62" name="Google Shape;3562;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63" name="Shape 3563"/>
        <p:cNvGrpSpPr/>
        <p:nvPr/>
      </p:nvGrpSpPr>
      <p:grpSpPr>
        <a:xfrm>
          <a:off x="0" y="0"/>
          <a:ext cx="0" cy="0"/>
          <a:chOff x="0" y="0"/>
          <a:chExt cx="0" cy="0"/>
        </a:xfrm>
      </p:grpSpPr>
      <p:sp>
        <p:nvSpPr>
          <p:cNvPr id="3564" name="Google Shape;3564;p6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565" name="Google Shape;356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66" name="Shape 3566"/>
        <p:cNvGrpSpPr/>
        <p:nvPr/>
      </p:nvGrpSpPr>
      <p:grpSpPr>
        <a:xfrm>
          <a:off x="0" y="0"/>
          <a:ext cx="0" cy="0"/>
          <a:chOff x="0" y="0"/>
          <a:chExt cx="0" cy="0"/>
        </a:xfrm>
      </p:grpSpPr>
      <p:sp>
        <p:nvSpPr>
          <p:cNvPr id="3567" name="Google Shape;3567;p6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568" name="Google Shape;3568;p6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569" name="Google Shape;356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70" name="Shape 3570"/>
        <p:cNvGrpSpPr/>
        <p:nvPr/>
      </p:nvGrpSpPr>
      <p:grpSpPr>
        <a:xfrm>
          <a:off x="0" y="0"/>
          <a:ext cx="0" cy="0"/>
          <a:chOff x="0" y="0"/>
          <a:chExt cx="0" cy="0"/>
        </a:xfrm>
      </p:grpSpPr>
      <p:sp>
        <p:nvSpPr>
          <p:cNvPr id="3571" name="Google Shape;357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682" name="Shape 682"/>
        <p:cNvGrpSpPr/>
        <p:nvPr/>
      </p:nvGrpSpPr>
      <p:grpSpPr>
        <a:xfrm>
          <a:off x="0" y="0"/>
          <a:ext cx="0" cy="0"/>
          <a:chOff x="0" y="0"/>
          <a:chExt cx="0" cy="0"/>
        </a:xfrm>
      </p:grpSpPr>
      <p:sp>
        <p:nvSpPr>
          <p:cNvPr id="683" name="Google Shape;683;p7"/>
          <p:cNvSpPr/>
          <p:nvPr/>
        </p:nvSpPr>
        <p:spPr>
          <a:xfrm>
            <a:off x="273900" y="267000"/>
            <a:ext cx="8596200" cy="460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
          <p:cNvSpPr txBox="1"/>
          <p:nvPr>
            <p:ph type="title"/>
          </p:nvPr>
        </p:nvSpPr>
        <p:spPr>
          <a:xfrm>
            <a:off x="2438250" y="1581325"/>
            <a:ext cx="4267500" cy="15684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None/>
              <a:defRPr sz="4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85" name="Google Shape;685;p7"/>
          <p:cNvSpPr txBox="1"/>
          <p:nvPr>
            <p:ph idx="1" type="body"/>
          </p:nvPr>
        </p:nvSpPr>
        <p:spPr>
          <a:xfrm>
            <a:off x="2800350" y="3151650"/>
            <a:ext cx="3543300" cy="5727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sz="2600">
                <a:solidFill>
                  <a:schemeClr val="accent3"/>
                </a:solidFill>
                <a:latin typeface="Satisfy"/>
                <a:ea typeface="Satisfy"/>
                <a:cs typeface="Satisfy"/>
                <a:sym typeface="Satisfy"/>
              </a:defRPr>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76" name="Shape 3576"/>
        <p:cNvGrpSpPr/>
        <p:nvPr/>
      </p:nvGrpSpPr>
      <p:grpSpPr>
        <a:xfrm>
          <a:off x="0" y="0"/>
          <a:ext cx="0" cy="0"/>
          <a:chOff x="0" y="0"/>
          <a:chExt cx="0" cy="0"/>
        </a:xfrm>
      </p:grpSpPr>
      <p:sp>
        <p:nvSpPr>
          <p:cNvPr id="3577" name="Google Shape;3577;p65"/>
          <p:cNvSpPr txBox="1"/>
          <p:nvPr>
            <p:ph type="ctrTitle"/>
          </p:nvPr>
        </p:nvSpPr>
        <p:spPr>
          <a:xfrm>
            <a:off x="311708" y="744575"/>
            <a:ext cx="8520600" cy="2052600"/>
          </a:xfrm>
          <a:prstGeom prst="rect">
            <a:avLst/>
          </a:prstGeom>
        </p:spPr>
        <p:txBody>
          <a:bodyPr anchorCtr="0" anchor="b" bIns="92000" lIns="92000" spcFirstLastPara="1" rIns="92000" wrap="square" tIns="920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78" name="Google Shape;3578;p65"/>
          <p:cNvSpPr txBox="1"/>
          <p:nvPr>
            <p:ph idx="1" type="subTitle"/>
          </p:nvPr>
        </p:nvSpPr>
        <p:spPr>
          <a:xfrm>
            <a:off x="311700" y="2834125"/>
            <a:ext cx="8520600" cy="792600"/>
          </a:xfrm>
          <a:prstGeom prst="rect">
            <a:avLst/>
          </a:prstGeom>
        </p:spPr>
        <p:txBody>
          <a:bodyPr anchorCtr="0" anchor="t" bIns="92000" lIns="92000" spcFirstLastPara="1" rIns="92000" wrap="square" tIns="920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79" name="Google Shape;3579;p65"/>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80" name="Shape 3580"/>
        <p:cNvGrpSpPr/>
        <p:nvPr/>
      </p:nvGrpSpPr>
      <p:grpSpPr>
        <a:xfrm>
          <a:off x="0" y="0"/>
          <a:ext cx="0" cy="0"/>
          <a:chOff x="0" y="0"/>
          <a:chExt cx="0" cy="0"/>
        </a:xfrm>
      </p:grpSpPr>
      <p:sp>
        <p:nvSpPr>
          <p:cNvPr id="3581" name="Google Shape;3581;p66"/>
          <p:cNvSpPr txBox="1"/>
          <p:nvPr>
            <p:ph type="title"/>
          </p:nvPr>
        </p:nvSpPr>
        <p:spPr>
          <a:xfrm>
            <a:off x="311700" y="2150850"/>
            <a:ext cx="8520600" cy="841800"/>
          </a:xfrm>
          <a:prstGeom prst="rect">
            <a:avLst/>
          </a:prstGeom>
        </p:spPr>
        <p:txBody>
          <a:bodyPr anchorCtr="0" anchor="ctr" bIns="92000" lIns="92000" spcFirstLastPara="1" rIns="92000" wrap="square" tIns="9200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82" name="Google Shape;3582;p66"/>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83" name="Shape 3583"/>
        <p:cNvGrpSpPr/>
        <p:nvPr/>
      </p:nvGrpSpPr>
      <p:grpSpPr>
        <a:xfrm>
          <a:off x="0" y="0"/>
          <a:ext cx="0" cy="0"/>
          <a:chOff x="0" y="0"/>
          <a:chExt cx="0" cy="0"/>
        </a:xfrm>
      </p:grpSpPr>
      <p:sp>
        <p:nvSpPr>
          <p:cNvPr id="3584" name="Google Shape;3584;p67"/>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5" name="Google Shape;3585;p67"/>
          <p:cNvSpPr txBox="1"/>
          <p:nvPr>
            <p:ph idx="1" type="body"/>
          </p:nvPr>
        </p:nvSpPr>
        <p:spPr>
          <a:xfrm>
            <a:off x="311700" y="1152475"/>
            <a:ext cx="8520600" cy="3416400"/>
          </a:xfrm>
          <a:prstGeom prst="rect">
            <a:avLst/>
          </a:prstGeom>
        </p:spPr>
        <p:txBody>
          <a:bodyPr anchorCtr="0" anchor="t" bIns="92000" lIns="92000" spcFirstLastPara="1" rIns="92000" wrap="square" tIns="9200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86" name="Google Shape;3586;p67"/>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87" name="Shape 3587"/>
        <p:cNvGrpSpPr/>
        <p:nvPr/>
      </p:nvGrpSpPr>
      <p:grpSpPr>
        <a:xfrm>
          <a:off x="0" y="0"/>
          <a:ext cx="0" cy="0"/>
          <a:chOff x="0" y="0"/>
          <a:chExt cx="0" cy="0"/>
        </a:xfrm>
      </p:grpSpPr>
      <p:sp>
        <p:nvSpPr>
          <p:cNvPr id="3588" name="Google Shape;3588;p68"/>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9" name="Google Shape;3589;p68"/>
          <p:cNvSpPr txBox="1"/>
          <p:nvPr>
            <p:ph idx="1" type="body"/>
          </p:nvPr>
        </p:nvSpPr>
        <p:spPr>
          <a:xfrm>
            <a:off x="311700" y="1152475"/>
            <a:ext cx="3999900" cy="3416400"/>
          </a:xfrm>
          <a:prstGeom prst="rect">
            <a:avLst/>
          </a:prstGeom>
        </p:spPr>
        <p:txBody>
          <a:bodyPr anchorCtr="0" anchor="t" bIns="92000" lIns="92000" spcFirstLastPara="1" rIns="92000" wrap="square" tIns="92000">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90" name="Google Shape;3590;p68"/>
          <p:cNvSpPr txBox="1"/>
          <p:nvPr>
            <p:ph idx="2" type="body"/>
          </p:nvPr>
        </p:nvSpPr>
        <p:spPr>
          <a:xfrm>
            <a:off x="4832400" y="1152475"/>
            <a:ext cx="3999900" cy="3416400"/>
          </a:xfrm>
          <a:prstGeom prst="rect">
            <a:avLst/>
          </a:prstGeom>
        </p:spPr>
        <p:txBody>
          <a:bodyPr anchorCtr="0" anchor="t" bIns="92000" lIns="92000" spcFirstLastPara="1" rIns="92000" wrap="square" tIns="92000">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91" name="Google Shape;3591;p68"/>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92" name="Shape 3592"/>
        <p:cNvGrpSpPr/>
        <p:nvPr/>
      </p:nvGrpSpPr>
      <p:grpSpPr>
        <a:xfrm>
          <a:off x="0" y="0"/>
          <a:ext cx="0" cy="0"/>
          <a:chOff x="0" y="0"/>
          <a:chExt cx="0" cy="0"/>
        </a:xfrm>
      </p:grpSpPr>
      <p:sp>
        <p:nvSpPr>
          <p:cNvPr id="3593" name="Google Shape;3593;p69"/>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94" name="Google Shape;3594;p69"/>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95" name="Shape 3595"/>
        <p:cNvGrpSpPr/>
        <p:nvPr/>
      </p:nvGrpSpPr>
      <p:grpSpPr>
        <a:xfrm>
          <a:off x="0" y="0"/>
          <a:ext cx="0" cy="0"/>
          <a:chOff x="0" y="0"/>
          <a:chExt cx="0" cy="0"/>
        </a:xfrm>
      </p:grpSpPr>
      <p:sp>
        <p:nvSpPr>
          <p:cNvPr id="3596" name="Google Shape;3596;p70"/>
          <p:cNvSpPr txBox="1"/>
          <p:nvPr>
            <p:ph type="title"/>
          </p:nvPr>
        </p:nvSpPr>
        <p:spPr>
          <a:xfrm>
            <a:off x="311700" y="555600"/>
            <a:ext cx="2808000" cy="755700"/>
          </a:xfrm>
          <a:prstGeom prst="rect">
            <a:avLst/>
          </a:prstGeom>
        </p:spPr>
        <p:txBody>
          <a:bodyPr anchorCtr="0" anchor="b" bIns="92000" lIns="92000" spcFirstLastPara="1" rIns="92000" wrap="square" tIns="9200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97" name="Google Shape;3597;p70"/>
          <p:cNvSpPr txBox="1"/>
          <p:nvPr>
            <p:ph idx="1" type="body"/>
          </p:nvPr>
        </p:nvSpPr>
        <p:spPr>
          <a:xfrm>
            <a:off x="311700" y="1389600"/>
            <a:ext cx="2808000" cy="3179400"/>
          </a:xfrm>
          <a:prstGeom prst="rect">
            <a:avLst/>
          </a:prstGeom>
        </p:spPr>
        <p:txBody>
          <a:bodyPr anchorCtr="0" anchor="t" bIns="92000" lIns="92000" spcFirstLastPara="1" rIns="92000" wrap="square" tIns="92000">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98" name="Google Shape;3598;p70"/>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99" name="Shape 3599"/>
        <p:cNvGrpSpPr/>
        <p:nvPr/>
      </p:nvGrpSpPr>
      <p:grpSpPr>
        <a:xfrm>
          <a:off x="0" y="0"/>
          <a:ext cx="0" cy="0"/>
          <a:chOff x="0" y="0"/>
          <a:chExt cx="0" cy="0"/>
        </a:xfrm>
      </p:grpSpPr>
      <p:sp>
        <p:nvSpPr>
          <p:cNvPr id="3600" name="Google Shape;3600;p71"/>
          <p:cNvSpPr txBox="1"/>
          <p:nvPr>
            <p:ph type="title"/>
          </p:nvPr>
        </p:nvSpPr>
        <p:spPr>
          <a:xfrm>
            <a:off x="490250" y="450150"/>
            <a:ext cx="6367800" cy="4090800"/>
          </a:xfrm>
          <a:prstGeom prst="rect">
            <a:avLst/>
          </a:prstGeom>
        </p:spPr>
        <p:txBody>
          <a:bodyPr anchorCtr="0" anchor="ctr" bIns="92000" lIns="92000" spcFirstLastPara="1" rIns="92000" wrap="square" tIns="9200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01" name="Google Shape;3601;p71"/>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02" name="Shape 3602"/>
        <p:cNvGrpSpPr/>
        <p:nvPr/>
      </p:nvGrpSpPr>
      <p:grpSpPr>
        <a:xfrm>
          <a:off x="0" y="0"/>
          <a:ext cx="0" cy="0"/>
          <a:chOff x="0" y="0"/>
          <a:chExt cx="0" cy="0"/>
        </a:xfrm>
      </p:grpSpPr>
      <p:sp>
        <p:nvSpPr>
          <p:cNvPr id="3603" name="Google Shape;3603;p72"/>
          <p:cNvSpPr/>
          <p:nvPr/>
        </p:nvSpPr>
        <p:spPr>
          <a:xfrm>
            <a:off x="4572000" y="-125"/>
            <a:ext cx="4572000" cy="5143500"/>
          </a:xfrm>
          <a:prstGeom prst="rect">
            <a:avLst/>
          </a:prstGeom>
          <a:solidFill>
            <a:schemeClr val="lt2"/>
          </a:solidFill>
          <a:ln>
            <a:noFill/>
          </a:ln>
        </p:spPr>
        <p:txBody>
          <a:bodyPr anchorCtr="0" anchor="ctr" bIns="92000" lIns="92000" spcFirstLastPara="1" rIns="92000" wrap="square" tIns="92000">
            <a:noAutofit/>
          </a:bodyPr>
          <a:lstStyle/>
          <a:p>
            <a:pPr indent="0" lvl="0" marL="0" rtl="0" algn="l">
              <a:spcBef>
                <a:spcPts val="0"/>
              </a:spcBef>
              <a:spcAft>
                <a:spcPts val="0"/>
              </a:spcAft>
              <a:buNone/>
            </a:pPr>
            <a:r>
              <a:t/>
            </a:r>
            <a:endParaRPr/>
          </a:p>
        </p:txBody>
      </p:sp>
      <p:sp>
        <p:nvSpPr>
          <p:cNvPr id="3604" name="Google Shape;3604;p72"/>
          <p:cNvSpPr txBox="1"/>
          <p:nvPr>
            <p:ph type="title"/>
          </p:nvPr>
        </p:nvSpPr>
        <p:spPr>
          <a:xfrm>
            <a:off x="265500" y="1233175"/>
            <a:ext cx="4045200" cy="1482300"/>
          </a:xfrm>
          <a:prstGeom prst="rect">
            <a:avLst/>
          </a:prstGeom>
        </p:spPr>
        <p:txBody>
          <a:bodyPr anchorCtr="0" anchor="b" bIns="92000" lIns="92000" spcFirstLastPara="1" rIns="92000" wrap="square" tIns="920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sp>
        <p:nvSpPr>
          <p:cNvPr id="3605" name="Google Shape;3605;p72"/>
          <p:cNvSpPr txBox="1"/>
          <p:nvPr>
            <p:ph idx="1" type="subTitle"/>
          </p:nvPr>
        </p:nvSpPr>
        <p:spPr>
          <a:xfrm>
            <a:off x="265500" y="2803075"/>
            <a:ext cx="4045200" cy="1235100"/>
          </a:xfrm>
          <a:prstGeom prst="rect">
            <a:avLst/>
          </a:prstGeom>
        </p:spPr>
        <p:txBody>
          <a:bodyPr anchorCtr="0" anchor="t" bIns="92000" lIns="92000" spcFirstLastPara="1" rIns="92000" wrap="square" tIns="920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06" name="Google Shape;3606;p72"/>
          <p:cNvSpPr txBox="1"/>
          <p:nvPr>
            <p:ph idx="2" type="body"/>
          </p:nvPr>
        </p:nvSpPr>
        <p:spPr>
          <a:xfrm>
            <a:off x="4939500" y="724075"/>
            <a:ext cx="3837000" cy="3695100"/>
          </a:xfrm>
          <a:prstGeom prst="rect">
            <a:avLst/>
          </a:prstGeom>
        </p:spPr>
        <p:txBody>
          <a:bodyPr anchorCtr="0" anchor="ctr" bIns="92000" lIns="92000" spcFirstLastPara="1" rIns="92000" wrap="square" tIns="9200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607" name="Google Shape;3607;p72"/>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08" name="Shape 3608"/>
        <p:cNvGrpSpPr/>
        <p:nvPr/>
      </p:nvGrpSpPr>
      <p:grpSpPr>
        <a:xfrm>
          <a:off x="0" y="0"/>
          <a:ext cx="0" cy="0"/>
          <a:chOff x="0" y="0"/>
          <a:chExt cx="0" cy="0"/>
        </a:xfrm>
      </p:grpSpPr>
      <p:sp>
        <p:nvSpPr>
          <p:cNvPr id="3609" name="Google Shape;3609;p73"/>
          <p:cNvSpPr txBox="1"/>
          <p:nvPr>
            <p:ph idx="1" type="body"/>
          </p:nvPr>
        </p:nvSpPr>
        <p:spPr>
          <a:xfrm>
            <a:off x="311700" y="4230575"/>
            <a:ext cx="5998800" cy="605100"/>
          </a:xfrm>
          <a:prstGeom prst="rect">
            <a:avLst/>
          </a:prstGeom>
        </p:spPr>
        <p:txBody>
          <a:bodyPr anchorCtr="0" anchor="ctr" bIns="92000" lIns="92000" spcFirstLastPara="1" rIns="92000" wrap="square" tIns="92000">
            <a:noAutofit/>
          </a:bodyPr>
          <a:lstStyle>
            <a:lvl1pPr indent="-228600" lvl="0" marL="457200" rtl="0">
              <a:lnSpc>
                <a:spcPct val="100000"/>
              </a:lnSpc>
              <a:spcBef>
                <a:spcPts val="0"/>
              </a:spcBef>
              <a:spcAft>
                <a:spcPts val="0"/>
              </a:spcAft>
              <a:buSzPts val="1800"/>
              <a:buNone/>
              <a:defRPr/>
            </a:lvl1pPr>
          </a:lstStyle>
          <a:p/>
        </p:txBody>
      </p:sp>
      <p:sp>
        <p:nvSpPr>
          <p:cNvPr id="3610" name="Google Shape;3610;p73"/>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11" name="Shape 3611"/>
        <p:cNvGrpSpPr/>
        <p:nvPr/>
      </p:nvGrpSpPr>
      <p:grpSpPr>
        <a:xfrm>
          <a:off x="0" y="0"/>
          <a:ext cx="0" cy="0"/>
          <a:chOff x="0" y="0"/>
          <a:chExt cx="0" cy="0"/>
        </a:xfrm>
      </p:grpSpPr>
      <p:sp>
        <p:nvSpPr>
          <p:cNvPr id="3612" name="Google Shape;3612;p74"/>
          <p:cNvSpPr txBox="1"/>
          <p:nvPr>
            <p:ph hasCustomPrompt="1" type="title"/>
          </p:nvPr>
        </p:nvSpPr>
        <p:spPr>
          <a:xfrm>
            <a:off x="311700" y="1106125"/>
            <a:ext cx="8520600" cy="1963500"/>
          </a:xfrm>
          <a:prstGeom prst="rect">
            <a:avLst/>
          </a:prstGeom>
        </p:spPr>
        <p:txBody>
          <a:bodyPr anchorCtr="0" anchor="b" bIns="92000" lIns="92000" spcFirstLastPara="1" rIns="92000" wrap="square" tIns="92000">
            <a:noAutofit/>
          </a:bodyPr>
          <a:lstStyle>
            <a:lvl1pPr lvl="0" rtl="0" algn="ctr">
              <a:spcBef>
                <a:spcPts val="0"/>
              </a:spcBef>
              <a:spcAft>
                <a:spcPts val="0"/>
              </a:spcAft>
              <a:buSzPts val="12100"/>
              <a:buNone/>
              <a:defRPr sz="12100"/>
            </a:lvl1pPr>
            <a:lvl2pPr lvl="1" rtl="0" algn="ctr">
              <a:spcBef>
                <a:spcPts val="0"/>
              </a:spcBef>
              <a:spcAft>
                <a:spcPts val="0"/>
              </a:spcAft>
              <a:buSzPts val="12100"/>
              <a:buNone/>
              <a:defRPr sz="12100"/>
            </a:lvl2pPr>
            <a:lvl3pPr lvl="2" rtl="0" algn="ctr">
              <a:spcBef>
                <a:spcPts val="0"/>
              </a:spcBef>
              <a:spcAft>
                <a:spcPts val="0"/>
              </a:spcAft>
              <a:buSzPts val="12100"/>
              <a:buNone/>
              <a:defRPr sz="12100"/>
            </a:lvl3pPr>
            <a:lvl4pPr lvl="3" rtl="0" algn="ctr">
              <a:spcBef>
                <a:spcPts val="0"/>
              </a:spcBef>
              <a:spcAft>
                <a:spcPts val="0"/>
              </a:spcAft>
              <a:buSzPts val="12100"/>
              <a:buNone/>
              <a:defRPr sz="12100"/>
            </a:lvl4pPr>
            <a:lvl5pPr lvl="4" rtl="0" algn="ctr">
              <a:spcBef>
                <a:spcPts val="0"/>
              </a:spcBef>
              <a:spcAft>
                <a:spcPts val="0"/>
              </a:spcAft>
              <a:buSzPts val="12100"/>
              <a:buNone/>
              <a:defRPr sz="12100"/>
            </a:lvl5pPr>
            <a:lvl6pPr lvl="5" rtl="0" algn="ctr">
              <a:spcBef>
                <a:spcPts val="0"/>
              </a:spcBef>
              <a:spcAft>
                <a:spcPts val="0"/>
              </a:spcAft>
              <a:buSzPts val="12100"/>
              <a:buNone/>
              <a:defRPr sz="12100"/>
            </a:lvl6pPr>
            <a:lvl7pPr lvl="6" rtl="0" algn="ctr">
              <a:spcBef>
                <a:spcPts val="0"/>
              </a:spcBef>
              <a:spcAft>
                <a:spcPts val="0"/>
              </a:spcAft>
              <a:buSzPts val="12100"/>
              <a:buNone/>
              <a:defRPr sz="12100"/>
            </a:lvl7pPr>
            <a:lvl8pPr lvl="7" rtl="0" algn="ctr">
              <a:spcBef>
                <a:spcPts val="0"/>
              </a:spcBef>
              <a:spcAft>
                <a:spcPts val="0"/>
              </a:spcAft>
              <a:buSzPts val="12100"/>
              <a:buNone/>
              <a:defRPr sz="12100"/>
            </a:lvl8pPr>
            <a:lvl9pPr lvl="8" rtl="0" algn="ctr">
              <a:spcBef>
                <a:spcPts val="0"/>
              </a:spcBef>
              <a:spcAft>
                <a:spcPts val="0"/>
              </a:spcAft>
              <a:buSzPts val="12100"/>
              <a:buNone/>
              <a:defRPr sz="12100"/>
            </a:lvl9pPr>
          </a:lstStyle>
          <a:p>
            <a:r>
              <a:t>xx%</a:t>
            </a:r>
          </a:p>
        </p:txBody>
      </p:sp>
      <p:sp>
        <p:nvSpPr>
          <p:cNvPr id="3613" name="Google Shape;3613;p74"/>
          <p:cNvSpPr txBox="1"/>
          <p:nvPr>
            <p:ph idx="1" type="body"/>
          </p:nvPr>
        </p:nvSpPr>
        <p:spPr>
          <a:xfrm>
            <a:off x="311700" y="3152225"/>
            <a:ext cx="8520600" cy="1300800"/>
          </a:xfrm>
          <a:prstGeom prst="rect">
            <a:avLst/>
          </a:prstGeom>
        </p:spPr>
        <p:txBody>
          <a:bodyPr anchorCtr="0" anchor="t" bIns="92000" lIns="92000" spcFirstLastPara="1" rIns="92000" wrap="square" tIns="92000">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614" name="Google Shape;3614;p74"/>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686" name="Shape 686"/>
        <p:cNvGrpSpPr/>
        <p:nvPr/>
      </p:nvGrpSpPr>
      <p:grpSpPr>
        <a:xfrm>
          <a:off x="0" y="0"/>
          <a:ext cx="0" cy="0"/>
          <a:chOff x="0" y="0"/>
          <a:chExt cx="0" cy="0"/>
        </a:xfrm>
      </p:grpSpPr>
      <p:sp>
        <p:nvSpPr>
          <p:cNvPr id="687" name="Google Shape;687;p8"/>
          <p:cNvSpPr txBox="1"/>
          <p:nvPr>
            <p:ph type="title"/>
          </p:nvPr>
        </p:nvSpPr>
        <p:spPr>
          <a:xfrm>
            <a:off x="2454900" y="1402613"/>
            <a:ext cx="6367800" cy="1654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solidFill>
                  <a:schemeClr val="accen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88" name="Google Shape;688;p8"/>
          <p:cNvSpPr txBox="1"/>
          <p:nvPr>
            <p:ph idx="1" type="subTitle"/>
          </p:nvPr>
        </p:nvSpPr>
        <p:spPr>
          <a:xfrm>
            <a:off x="2752650" y="2841638"/>
            <a:ext cx="5772300" cy="575400"/>
          </a:xfrm>
          <a:prstGeom prst="rect">
            <a:avLst/>
          </a:prstGeom>
        </p:spPr>
        <p:txBody>
          <a:bodyPr anchorCtr="0" anchor="ctr" bIns="91425" lIns="91425" spcFirstLastPara="1" rIns="91425" wrap="square" tIns="91425">
            <a:noAutofit/>
          </a:bodyPr>
          <a:lstStyle>
            <a:lvl1pPr lvl="0" algn="ctr">
              <a:spcBef>
                <a:spcPts val="0"/>
              </a:spcBef>
              <a:spcAft>
                <a:spcPts val="0"/>
              </a:spcAft>
              <a:buSzPts val="1800"/>
              <a:buFont typeface="Ubuntu"/>
              <a:buNone/>
              <a:defRPr sz="2000">
                <a:solidFill>
                  <a:schemeClr val="accent4"/>
                </a:solidFill>
                <a:latin typeface="Satisfy"/>
                <a:ea typeface="Satisfy"/>
                <a:cs typeface="Satisfy"/>
                <a:sym typeface="Satisfy"/>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grpSp>
        <p:nvGrpSpPr>
          <p:cNvPr id="689" name="Google Shape;689;p8"/>
          <p:cNvGrpSpPr/>
          <p:nvPr/>
        </p:nvGrpSpPr>
        <p:grpSpPr>
          <a:xfrm>
            <a:off x="-208511" y="187397"/>
            <a:ext cx="9523018" cy="1110469"/>
            <a:chOff x="1015046" y="437700"/>
            <a:chExt cx="7463180" cy="870273"/>
          </a:xfrm>
        </p:grpSpPr>
        <p:sp>
          <p:nvSpPr>
            <p:cNvPr id="690" name="Google Shape;690;p8"/>
            <p:cNvSpPr/>
            <p:nvPr/>
          </p:nvSpPr>
          <p:spPr>
            <a:xfrm>
              <a:off x="1015046" y="437700"/>
              <a:ext cx="2599524" cy="359908"/>
            </a:xfrm>
            <a:custGeom>
              <a:rect b="b" l="l" r="r" t="t"/>
              <a:pathLst>
                <a:path extrusionOk="0" h="12548" w="90631">
                  <a:moveTo>
                    <a:pt x="90069" y="0"/>
                  </a:moveTo>
                  <a:cubicBezTo>
                    <a:pt x="90002" y="0"/>
                    <a:pt x="89934" y="10"/>
                    <a:pt x="89870" y="30"/>
                  </a:cubicBezTo>
                  <a:cubicBezTo>
                    <a:pt x="74425" y="7727"/>
                    <a:pt x="59520" y="11589"/>
                    <a:pt x="44629" y="11589"/>
                  </a:cubicBezTo>
                  <a:cubicBezTo>
                    <a:pt x="30149" y="11589"/>
                    <a:pt x="15682" y="7937"/>
                    <a:pt x="742" y="611"/>
                  </a:cubicBezTo>
                  <a:cubicBezTo>
                    <a:pt x="698" y="567"/>
                    <a:pt x="640" y="547"/>
                    <a:pt x="576" y="547"/>
                  </a:cubicBezTo>
                  <a:cubicBezTo>
                    <a:pt x="407" y="547"/>
                    <a:pt x="197" y="683"/>
                    <a:pt x="81" y="871"/>
                  </a:cubicBezTo>
                  <a:cubicBezTo>
                    <a:pt x="1" y="1112"/>
                    <a:pt x="81" y="1372"/>
                    <a:pt x="321" y="1532"/>
                  </a:cubicBezTo>
                  <a:cubicBezTo>
                    <a:pt x="15103" y="8702"/>
                    <a:pt x="29203" y="12388"/>
                    <a:pt x="43383" y="12548"/>
                  </a:cubicBezTo>
                  <a:lnTo>
                    <a:pt x="44725" y="12548"/>
                  </a:lnTo>
                  <a:cubicBezTo>
                    <a:pt x="59747" y="12548"/>
                    <a:pt x="74688" y="8803"/>
                    <a:pt x="90291" y="951"/>
                  </a:cubicBezTo>
                  <a:cubicBezTo>
                    <a:pt x="90531" y="871"/>
                    <a:pt x="90631" y="531"/>
                    <a:pt x="90531" y="290"/>
                  </a:cubicBezTo>
                  <a:cubicBezTo>
                    <a:pt x="90470" y="94"/>
                    <a:pt x="90274" y="0"/>
                    <a:pt x="900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8"/>
            <p:cNvSpPr/>
            <p:nvPr/>
          </p:nvSpPr>
          <p:spPr>
            <a:xfrm>
              <a:off x="2743129" y="768419"/>
              <a:ext cx="183339" cy="196991"/>
            </a:xfrm>
            <a:custGeom>
              <a:rect b="b" l="l" r="r" t="t"/>
              <a:pathLst>
                <a:path extrusionOk="0" h="6868" w="6392">
                  <a:moveTo>
                    <a:pt x="3447" y="1"/>
                  </a:moveTo>
                  <a:cubicBezTo>
                    <a:pt x="3180" y="1"/>
                    <a:pt x="2893" y="56"/>
                    <a:pt x="2584" y="177"/>
                  </a:cubicBezTo>
                  <a:cubicBezTo>
                    <a:pt x="0" y="1178"/>
                    <a:pt x="1843" y="5184"/>
                    <a:pt x="3345" y="6366"/>
                  </a:cubicBezTo>
                  <a:cubicBezTo>
                    <a:pt x="3728" y="6611"/>
                    <a:pt x="4204" y="6867"/>
                    <a:pt x="4667" y="6867"/>
                  </a:cubicBezTo>
                  <a:cubicBezTo>
                    <a:pt x="4810" y="6867"/>
                    <a:pt x="4951" y="6843"/>
                    <a:pt x="5088" y="6786"/>
                  </a:cubicBezTo>
                  <a:cubicBezTo>
                    <a:pt x="5669" y="6526"/>
                    <a:pt x="5929" y="5785"/>
                    <a:pt x="6089" y="5184"/>
                  </a:cubicBezTo>
                  <a:cubicBezTo>
                    <a:pt x="6392" y="3494"/>
                    <a:pt x="5572" y="1"/>
                    <a:pt x="344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8"/>
            <p:cNvSpPr/>
            <p:nvPr/>
          </p:nvSpPr>
          <p:spPr>
            <a:xfrm>
              <a:off x="2788506" y="724878"/>
              <a:ext cx="74144" cy="77672"/>
            </a:xfrm>
            <a:custGeom>
              <a:rect b="b" l="l" r="r" t="t"/>
              <a:pathLst>
                <a:path extrusionOk="0" h="2708" w="2585">
                  <a:moveTo>
                    <a:pt x="1236" y="1"/>
                  </a:moveTo>
                  <a:cubicBezTo>
                    <a:pt x="1183" y="1"/>
                    <a:pt x="1131" y="11"/>
                    <a:pt x="1082" y="32"/>
                  </a:cubicBezTo>
                  <a:lnTo>
                    <a:pt x="421" y="193"/>
                  </a:lnTo>
                  <a:cubicBezTo>
                    <a:pt x="161" y="293"/>
                    <a:pt x="81" y="453"/>
                    <a:pt x="81" y="613"/>
                  </a:cubicBezTo>
                  <a:lnTo>
                    <a:pt x="1" y="2536"/>
                  </a:lnTo>
                  <a:cubicBezTo>
                    <a:pt x="1" y="2536"/>
                    <a:pt x="322" y="2708"/>
                    <a:pt x="783" y="2708"/>
                  </a:cubicBezTo>
                  <a:cubicBezTo>
                    <a:pt x="1293" y="2708"/>
                    <a:pt x="1975" y="2498"/>
                    <a:pt x="2584" y="1615"/>
                  </a:cubicBezTo>
                  <a:lnTo>
                    <a:pt x="1583" y="193"/>
                  </a:lnTo>
                  <a:cubicBezTo>
                    <a:pt x="1524" y="75"/>
                    <a:pt x="1380" y="1"/>
                    <a:pt x="12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8"/>
            <p:cNvSpPr/>
            <p:nvPr/>
          </p:nvSpPr>
          <p:spPr>
            <a:xfrm>
              <a:off x="2788506" y="814255"/>
              <a:ext cx="43110" cy="95972"/>
            </a:xfrm>
            <a:custGeom>
              <a:rect b="b" l="l" r="r" t="t"/>
              <a:pathLst>
                <a:path extrusionOk="0" h="3346" w="1503">
                  <a:moveTo>
                    <a:pt x="261" y="1"/>
                  </a:moveTo>
                  <a:cubicBezTo>
                    <a:pt x="1" y="81"/>
                    <a:pt x="81" y="502"/>
                    <a:pt x="81" y="682"/>
                  </a:cubicBezTo>
                  <a:cubicBezTo>
                    <a:pt x="81" y="1182"/>
                    <a:pt x="161" y="1763"/>
                    <a:pt x="421" y="2264"/>
                  </a:cubicBezTo>
                  <a:cubicBezTo>
                    <a:pt x="582" y="2585"/>
                    <a:pt x="762" y="2845"/>
                    <a:pt x="922" y="3085"/>
                  </a:cubicBezTo>
                  <a:cubicBezTo>
                    <a:pt x="1002" y="3185"/>
                    <a:pt x="1082" y="3346"/>
                    <a:pt x="1262" y="3346"/>
                  </a:cubicBezTo>
                  <a:cubicBezTo>
                    <a:pt x="1343" y="3265"/>
                    <a:pt x="1423" y="3185"/>
                    <a:pt x="1423" y="3085"/>
                  </a:cubicBezTo>
                  <a:cubicBezTo>
                    <a:pt x="1503" y="2925"/>
                    <a:pt x="1423" y="2845"/>
                    <a:pt x="1423" y="2765"/>
                  </a:cubicBezTo>
                  <a:cubicBezTo>
                    <a:pt x="1262" y="2424"/>
                    <a:pt x="1002" y="2264"/>
                    <a:pt x="922" y="1924"/>
                  </a:cubicBezTo>
                  <a:cubicBezTo>
                    <a:pt x="842" y="1683"/>
                    <a:pt x="842" y="1423"/>
                    <a:pt x="922" y="1182"/>
                  </a:cubicBezTo>
                  <a:cubicBezTo>
                    <a:pt x="922" y="842"/>
                    <a:pt x="922" y="582"/>
                    <a:pt x="762" y="341"/>
                  </a:cubicBezTo>
                  <a:cubicBezTo>
                    <a:pt x="662" y="181"/>
                    <a:pt x="421" y="1"/>
                    <a:pt x="2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8"/>
            <p:cNvSpPr/>
            <p:nvPr/>
          </p:nvSpPr>
          <p:spPr>
            <a:xfrm>
              <a:off x="2829294" y="911607"/>
              <a:ext cx="14399" cy="17582"/>
            </a:xfrm>
            <a:custGeom>
              <a:rect b="b" l="l" r="r" t="t"/>
              <a:pathLst>
                <a:path extrusionOk="0" h="613" w="502">
                  <a:moveTo>
                    <a:pt x="283" y="0"/>
                  </a:moveTo>
                  <a:cubicBezTo>
                    <a:pt x="168" y="0"/>
                    <a:pt x="45" y="60"/>
                    <a:pt x="1" y="192"/>
                  </a:cubicBezTo>
                  <a:cubicBezTo>
                    <a:pt x="1" y="372"/>
                    <a:pt x="161" y="613"/>
                    <a:pt x="341" y="613"/>
                  </a:cubicBezTo>
                  <a:cubicBezTo>
                    <a:pt x="421" y="532"/>
                    <a:pt x="501" y="452"/>
                    <a:pt x="501" y="372"/>
                  </a:cubicBezTo>
                  <a:lnTo>
                    <a:pt x="501" y="112"/>
                  </a:lnTo>
                  <a:cubicBezTo>
                    <a:pt x="465" y="40"/>
                    <a:pt x="377" y="0"/>
                    <a:pt x="2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8"/>
            <p:cNvSpPr/>
            <p:nvPr/>
          </p:nvSpPr>
          <p:spPr>
            <a:xfrm>
              <a:off x="1276896" y="657444"/>
              <a:ext cx="178233" cy="200233"/>
            </a:xfrm>
            <a:custGeom>
              <a:rect b="b" l="l" r="r" t="t"/>
              <a:pathLst>
                <a:path extrusionOk="0" h="6981" w="6214">
                  <a:moveTo>
                    <a:pt x="2872" y="1"/>
                  </a:moveTo>
                  <a:cubicBezTo>
                    <a:pt x="488" y="1"/>
                    <a:pt x="0" y="4059"/>
                    <a:pt x="626" y="5728"/>
                  </a:cubicBezTo>
                  <a:cubicBezTo>
                    <a:pt x="886" y="6309"/>
                    <a:pt x="1287" y="6890"/>
                    <a:pt x="1888" y="6970"/>
                  </a:cubicBezTo>
                  <a:cubicBezTo>
                    <a:pt x="1945" y="6977"/>
                    <a:pt x="2001" y="6980"/>
                    <a:pt x="2057" y="6980"/>
                  </a:cubicBezTo>
                  <a:cubicBezTo>
                    <a:pt x="2648" y="6980"/>
                    <a:pt x="3166" y="6606"/>
                    <a:pt x="3550" y="6149"/>
                  </a:cubicBezTo>
                  <a:cubicBezTo>
                    <a:pt x="4892" y="4727"/>
                    <a:pt x="6214" y="641"/>
                    <a:pt x="3290" y="40"/>
                  </a:cubicBezTo>
                  <a:cubicBezTo>
                    <a:pt x="3144" y="13"/>
                    <a:pt x="3005" y="1"/>
                    <a:pt x="287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
            <p:cNvSpPr/>
            <p:nvPr/>
          </p:nvSpPr>
          <p:spPr>
            <a:xfrm>
              <a:off x="1333316" y="613185"/>
              <a:ext cx="76439" cy="75980"/>
            </a:xfrm>
            <a:custGeom>
              <a:rect b="b" l="l" r="r" t="t"/>
              <a:pathLst>
                <a:path extrusionOk="0" h="2649" w="2665">
                  <a:moveTo>
                    <a:pt x="1583" y="1"/>
                  </a:moveTo>
                  <a:cubicBezTo>
                    <a:pt x="1423" y="1"/>
                    <a:pt x="1163" y="81"/>
                    <a:pt x="1082" y="261"/>
                  </a:cubicBezTo>
                  <a:lnTo>
                    <a:pt x="1" y="1763"/>
                  </a:lnTo>
                  <a:cubicBezTo>
                    <a:pt x="1" y="1763"/>
                    <a:pt x="462" y="2648"/>
                    <a:pt x="1601" y="2648"/>
                  </a:cubicBezTo>
                  <a:cubicBezTo>
                    <a:pt x="1906" y="2648"/>
                    <a:pt x="2259" y="2585"/>
                    <a:pt x="2665" y="2424"/>
                  </a:cubicBezTo>
                  <a:lnTo>
                    <a:pt x="2665" y="682"/>
                  </a:lnTo>
                  <a:cubicBezTo>
                    <a:pt x="2585" y="421"/>
                    <a:pt x="2504" y="261"/>
                    <a:pt x="2244" y="181"/>
                  </a:cubicBezTo>
                  <a:lnTo>
                    <a:pt x="158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
            <p:cNvSpPr/>
            <p:nvPr/>
          </p:nvSpPr>
          <p:spPr>
            <a:xfrm>
              <a:off x="1299441" y="682427"/>
              <a:ext cx="38521" cy="96258"/>
            </a:xfrm>
            <a:custGeom>
              <a:rect b="b" l="l" r="r" t="t"/>
              <a:pathLst>
                <a:path extrusionOk="0" h="3356" w="1343">
                  <a:moveTo>
                    <a:pt x="1037" y="0"/>
                  </a:moveTo>
                  <a:cubicBezTo>
                    <a:pt x="814" y="0"/>
                    <a:pt x="674" y="358"/>
                    <a:pt x="601" y="431"/>
                  </a:cubicBezTo>
                  <a:cubicBezTo>
                    <a:pt x="341" y="932"/>
                    <a:pt x="100" y="1512"/>
                    <a:pt x="0" y="2013"/>
                  </a:cubicBezTo>
                  <a:lnTo>
                    <a:pt x="0" y="3015"/>
                  </a:lnTo>
                  <a:cubicBezTo>
                    <a:pt x="0" y="3095"/>
                    <a:pt x="100" y="3275"/>
                    <a:pt x="180" y="3355"/>
                  </a:cubicBezTo>
                  <a:cubicBezTo>
                    <a:pt x="341" y="3355"/>
                    <a:pt x="421" y="3355"/>
                    <a:pt x="501" y="3275"/>
                  </a:cubicBezTo>
                  <a:cubicBezTo>
                    <a:pt x="601" y="3175"/>
                    <a:pt x="601" y="3015"/>
                    <a:pt x="601" y="2934"/>
                  </a:cubicBezTo>
                  <a:cubicBezTo>
                    <a:pt x="681" y="2594"/>
                    <a:pt x="601" y="2273"/>
                    <a:pt x="681" y="2013"/>
                  </a:cubicBezTo>
                  <a:cubicBezTo>
                    <a:pt x="761" y="1773"/>
                    <a:pt x="922" y="1512"/>
                    <a:pt x="1002" y="1272"/>
                  </a:cubicBezTo>
                  <a:cubicBezTo>
                    <a:pt x="1182" y="1092"/>
                    <a:pt x="1342" y="851"/>
                    <a:pt x="1342" y="591"/>
                  </a:cubicBezTo>
                  <a:cubicBezTo>
                    <a:pt x="1342" y="431"/>
                    <a:pt x="1262" y="90"/>
                    <a:pt x="1102" y="10"/>
                  </a:cubicBezTo>
                  <a:cubicBezTo>
                    <a:pt x="1079" y="3"/>
                    <a:pt x="1058" y="0"/>
                    <a:pt x="10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8"/>
            <p:cNvSpPr/>
            <p:nvPr/>
          </p:nvSpPr>
          <p:spPr>
            <a:xfrm>
              <a:off x="1302309" y="785945"/>
              <a:ext cx="14399" cy="16292"/>
            </a:xfrm>
            <a:custGeom>
              <a:rect b="b" l="l" r="r" t="t"/>
              <a:pathLst>
                <a:path extrusionOk="0" h="568" w="502">
                  <a:moveTo>
                    <a:pt x="300" y="1"/>
                  </a:moveTo>
                  <a:cubicBezTo>
                    <a:pt x="255" y="1"/>
                    <a:pt x="207" y="20"/>
                    <a:pt x="161" y="66"/>
                  </a:cubicBezTo>
                  <a:cubicBezTo>
                    <a:pt x="0" y="167"/>
                    <a:pt x="0" y="487"/>
                    <a:pt x="161" y="567"/>
                  </a:cubicBezTo>
                  <a:cubicBezTo>
                    <a:pt x="241" y="567"/>
                    <a:pt x="321" y="567"/>
                    <a:pt x="401" y="487"/>
                  </a:cubicBezTo>
                  <a:cubicBezTo>
                    <a:pt x="501" y="407"/>
                    <a:pt x="501" y="327"/>
                    <a:pt x="501" y="247"/>
                  </a:cubicBezTo>
                  <a:cubicBezTo>
                    <a:pt x="501" y="119"/>
                    <a:pt x="410" y="1"/>
                    <a:pt x="30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8"/>
            <p:cNvSpPr/>
            <p:nvPr/>
          </p:nvSpPr>
          <p:spPr>
            <a:xfrm>
              <a:off x="3080359" y="691376"/>
              <a:ext cx="185633" cy="196475"/>
            </a:xfrm>
            <a:custGeom>
              <a:rect b="b" l="l" r="r" t="t"/>
              <a:pathLst>
                <a:path extrusionOk="0" h="6850" w="6472">
                  <a:moveTo>
                    <a:pt x="3505" y="1"/>
                  </a:moveTo>
                  <a:cubicBezTo>
                    <a:pt x="3226" y="1"/>
                    <a:pt x="2926" y="63"/>
                    <a:pt x="2604" y="199"/>
                  </a:cubicBezTo>
                  <a:cubicBezTo>
                    <a:pt x="0" y="1280"/>
                    <a:pt x="1923" y="5286"/>
                    <a:pt x="3505" y="6368"/>
                  </a:cubicBezTo>
                  <a:cubicBezTo>
                    <a:pt x="3859" y="6609"/>
                    <a:pt x="4304" y="6849"/>
                    <a:pt x="4739" y="6849"/>
                  </a:cubicBezTo>
                  <a:cubicBezTo>
                    <a:pt x="4919" y="6849"/>
                    <a:pt x="5098" y="6808"/>
                    <a:pt x="5268" y="6708"/>
                  </a:cubicBezTo>
                  <a:cubicBezTo>
                    <a:pt x="5849" y="6468"/>
                    <a:pt x="6109" y="5787"/>
                    <a:pt x="6189" y="5126"/>
                  </a:cubicBezTo>
                  <a:cubicBezTo>
                    <a:pt x="6472" y="3500"/>
                    <a:pt x="5600" y="1"/>
                    <a:pt x="35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8"/>
            <p:cNvSpPr/>
            <p:nvPr/>
          </p:nvSpPr>
          <p:spPr>
            <a:xfrm>
              <a:off x="3126309" y="648494"/>
              <a:ext cx="74144" cy="78275"/>
            </a:xfrm>
            <a:custGeom>
              <a:rect b="b" l="l" r="r" t="t"/>
              <a:pathLst>
                <a:path extrusionOk="0" h="2729" w="2585">
                  <a:moveTo>
                    <a:pt x="1180" y="0"/>
                  </a:moveTo>
                  <a:cubicBezTo>
                    <a:pt x="1125" y="0"/>
                    <a:pt x="1066" y="10"/>
                    <a:pt x="1002" y="32"/>
                  </a:cubicBezTo>
                  <a:lnTo>
                    <a:pt x="321" y="272"/>
                  </a:lnTo>
                  <a:cubicBezTo>
                    <a:pt x="161" y="352"/>
                    <a:pt x="81" y="532"/>
                    <a:pt x="81" y="692"/>
                  </a:cubicBezTo>
                  <a:lnTo>
                    <a:pt x="1" y="2535"/>
                  </a:lnTo>
                  <a:cubicBezTo>
                    <a:pt x="1" y="2535"/>
                    <a:pt x="331" y="2728"/>
                    <a:pt x="805" y="2728"/>
                  </a:cubicBezTo>
                  <a:cubicBezTo>
                    <a:pt x="1309" y="2728"/>
                    <a:pt x="1976" y="2511"/>
                    <a:pt x="2584" y="1614"/>
                  </a:cubicBezTo>
                  <a:lnTo>
                    <a:pt x="1583" y="192"/>
                  </a:lnTo>
                  <a:cubicBezTo>
                    <a:pt x="1451" y="74"/>
                    <a:pt x="1330" y="0"/>
                    <a:pt x="11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8"/>
            <p:cNvSpPr/>
            <p:nvPr/>
          </p:nvSpPr>
          <p:spPr>
            <a:xfrm>
              <a:off x="3126309" y="739707"/>
              <a:ext cx="45404" cy="94107"/>
            </a:xfrm>
            <a:custGeom>
              <a:rect b="b" l="l" r="r" t="t"/>
              <a:pathLst>
                <a:path extrusionOk="0" h="3281" w="1583">
                  <a:moveTo>
                    <a:pt x="346" y="0"/>
                  </a:moveTo>
                  <a:cubicBezTo>
                    <a:pt x="311" y="0"/>
                    <a:pt x="276" y="5"/>
                    <a:pt x="241" y="16"/>
                  </a:cubicBezTo>
                  <a:cubicBezTo>
                    <a:pt x="1" y="96"/>
                    <a:pt x="81" y="437"/>
                    <a:pt x="81" y="677"/>
                  </a:cubicBezTo>
                  <a:cubicBezTo>
                    <a:pt x="161" y="1178"/>
                    <a:pt x="241" y="1779"/>
                    <a:pt x="501" y="2279"/>
                  </a:cubicBezTo>
                  <a:cubicBezTo>
                    <a:pt x="662" y="2520"/>
                    <a:pt x="822" y="2860"/>
                    <a:pt x="1002" y="3101"/>
                  </a:cubicBezTo>
                  <a:cubicBezTo>
                    <a:pt x="1082" y="3181"/>
                    <a:pt x="1242" y="3281"/>
                    <a:pt x="1322" y="3281"/>
                  </a:cubicBezTo>
                  <a:cubicBezTo>
                    <a:pt x="1503" y="3281"/>
                    <a:pt x="1583" y="3101"/>
                    <a:pt x="1583" y="3020"/>
                  </a:cubicBezTo>
                  <a:cubicBezTo>
                    <a:pt x="1583" y="2940"/>
                    <a:pt x="1503" y="2860"/>
                    <a:pt x="1503" y="2680"/>
                  </a:cubicBezTo>
                  <a:cubicBezTo>
                    <a:pt x="1322" y="2440"/>
                    <a:pt x="1082" y="2179"/>
                    <a:pt x="1002" y="1859"/>
                  </a:cubicBezTo>
                  <a:cubicBezTo>
                    <a:pt x="902" y="1598"/>
                    <a:pt x="902" y="1358"/>
                    <a:pt x="902" y="1098"/>
                  </a:cubicBezTo>
                  <a:cubicBezTo>
                    <a:pt x="902" y="857"/>
                    <a:pt x="902" y="597"/>
                    <a:pt x="822" y="357"/>
                  </a:cubicBezTo>
                  <a:cubicBezTo>
                    <a:pt x="753" y="201"/>
                    <a:pt x="564" y="0"/>
                    <a:pt x="34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
            <p:cNvSpPr/>
            <p:nvPr/>
          </p:nvSpPr>
          <p:spPr>
            <a:xfrm>
              <a:off x="3169392" y="837231"/>
              <a:ext cx="16693" cy="15546"/>
            </a:xfrm>
            <a:custGeom>
              <a:rect b="b" l="l" r="r" t="t"/>
              <a:pathLst>
                <a:path extrusionOk="0" h="542" w="582">
                  <a:moveTo>
                    <a:pt x="284" y="1"/>
                  </a:moveTo>
                  <a:cubicBezTo>
                    <a:pt x="201" y="1"/>
                    <a:pt x="121" y="41"/>
                    <a:pt x="81" y="121"/>
                  </a:cubicBezTo>
                  <a:cubicBezTo>
                    <a:pt x="1" y="281"/>
                    <a:pt x="161" y="542"/>
                    <a:pt x="401" y="542"/>
                  </a:cubicBezTo>
                  <a:cubicBezTo>
                    <a:pt x="501" y="542"/>
                    <a:pt x="501" y="462"/>
                    <a:pt x="501" y="381"/>
                  </a:cubicBezTo>
                  <a:cubicBezTo>
                    <a:pt x="582" y="281"/>
                    <a:pt x="582" y="201"/>
                    <a:pt x="501" y="121"/>
                  </a:cubicBezTo>
                  <a:cubicBezTo>
                    <a:pt x="451" y="41"/>
                    <a:pt x="366" y="1"/>
                    <a:pt x="28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8"/>
            <p:cNvSpPr/>
            <p:nvPr/>
          </p:nvSpPr>
          <p:spPr>
            <a:xfrm>
              <a:off x="1640371" y="765780"/>
              <a:ext cx="176139" cy="202126"/>
            </a:xfrm>
            <a:custGeom>
              <a:rect b="b" l="l" r="r" t="t"/>
              <a:pathLst>
                <a:path extrusionOk="0" h="7047" w="6141">
                  <a:moveTo>
                    <a:pt x="2877" y="0"/>
                  </a:moveTo>
                  <a:cubicBezTo>
                    <a:pt x="429" y="0"/>
                    <a:pt x="1" y="4109"/>
                    <a:pt x="632" y="5697"/>
                  </a:cubicBezTo>
                  <a:cubicBezTo>
                    <a:pt x="893" y="6277"/>
                    <a:pt x="1313" y="6878"/>
                    <a:pt x="1974" y="7038"/>
                  </a:cubicBezTo>
                  <a:cubicBezTo>
                    <a:pt x="2016" y="7044"/>
                    <a:pt x="2057" y="7047"/>
                    <a:pt x="2099" y="7047"/>
                  </a:cubicBezTo>
                  <a:cubicBezTo>
                    <a:pt x="2638" y="7047"/>
                    <a:pt x="3172" y="6582"/>
                    <a:pt x="3636" y="6117"/>
                  </a:cubicBezTo>
                  <a:cubicBezTo>
                    <a:pt x="4898" y="4695"/>
                    <a:pt x="6140" y="529"/>
                    <a:pt x="3236" y="28"/>
                  </a:cubicBezTo>
                  <a:cubicBezTo>
                    <a:pt x="3112" y="9"/>
                    <a:pt x="2992" y="0"/>
                    <a:pt x="28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8"/>
            <p:cNvSpPr/>
            <p:nvPr/>
          </p:nvSpPr>
          <p:spPr>
            <a:xfrm>
              <a:off x="1694668" y="722583"/>
              <a:ext cx="76439" cy="74546"/>
            </a:xfrm>
            <a:custGeom>
              <a:rect b="b" l="l" r="r" t="t"/>
              <a:pathLst>
                <a:path extrusionOk="0" h="2599" w="2665">
                  <a:moveTo>
                    <a:pt x="1371" y="1"/>
                  </a:moveTo>
                  <a:cubicBezTo>
                    <a:pt x="1248" y="1"/>
                    <a:pt x="1120" y="75"/>
                    <a:pt x="1002" y="192"/>
                  </a:cubicBezTo>
                  <a:lnTo>
                    <a:pt x="1" y="1775"/>
                  </a:lnTo>
                  <a:cubicBezTo>
                    <a:pt x="1" y="1775"/>
                    <a:pt x="518" y="2599"/>
                    <a:pt x="1618" y="2599"/>
                  </a:cubicBezTo>
                  <a:cubicBezTo>
                    <a:pt x="1922" y="2599"/>
                    <a:pt x="2270" y="2536"/>
                    <a:pt x="2665" y="2376"/>
                  </a:cubicBezTo>
                  <a:lnTo>
                    <a:pt x="2585" y="613"/>
                  </a:lnTo>
                  <a:cubicBezTo>
                    <a:pt x="2585" y="373"/>
                    <a:pt x="2424" y="192"/>
                    <a:pt x="2244" y="192"/>
                  </a:cubicBezTo>
                  <a:lnTo>
                    <a:pt x="1503" y="32"/>
                  </a:lnTo>
                  <a:cubicBezTo>
                    <a:pt x="1460" y="11"/>
                    <a:pt x="1416" y="1"/>
                    <a:pt x="137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
            <p:cNvSpPr/>
            <p:nvPr/>
          </p:nvSpPr>
          <p:spPr>
            <a:xfrm>
              <a:off x="1661367" y="792657"/>
              <a:ext cx="37947" cy="95742"/>
            </a:xfrm>
            <a:custGeom>
              <a:rect b="b" l="l" r="r" t="t"/>
              <a:pathLst>
                <a:path extrusionOk="0" h="3338" w="1323">
                  <a:moveTo>
                    <a:pt x="1001" y="0"/>
                  </a:moveTo>
                  <a:cubicBezTo>
                    <a:pt x="788" y="0"/>
                    <a:pt x="653" y="273"/>
                    <a:pt x="581" y="433"/>
                  </a:cubicBezTo>
                  <a:cubicBezTo>
                    <a:pt x="321" y="934"/>
                    <a:pt x="161" y="1435"/>
                    <a:pt x="80" y="2016"/>
                  </a:cubicBezTo>
                  <a:cubicBezTo>
                    <a:pt x="0" y="2336"/>
                    <a:pt x="0" y="2677"/>
                    <a:pt x="80" y="3017"/>
                  </a:cubicBezTo>
                  <a:cubicBezTo>
                    <a:pt x="80" y="3097"/>
                    <a:pt x="161" y="3257"/>
                    <a:pt x="241" y="3338"/>
                  </a:cubicBezTo>
                  <a:cubicBezTo>
                    <a:pt x="321" y="3338"/>
                    <a:pt x="501" y="3338"/>
                    <a:pt x="581" y="3257"/>
                  </a:cubicBezTo>
                  <a:cubicBezTo>
                    <a:pt x="581" y="3177"/>
                    <a:pt x="661" y="3017"/>
                    <a:pt x="661" y="2937"/>
                  </a:cubicBezTo>
                  <a:cubicBezTo>
                    <a:pt x="661" y="2596"/>
                    <a:pt x="581" y="2256"/>
                    <a:pt x="661" y="1935"/>
                  </a:cubicBezTo>
                  <a:cubicBezTo>
                    <a:pt x="741" y="1675"/>
                    <a:pt x="902" y="1515"/>
                    <a:pt x="1082" y="1255"/>
                  </a:cubicBezTo>
                  <a:cubicBezTo>
                    <a:pt x="1162" y="1014"/>
                    <a:pt x="1322" y="834"/>
                    <a:pt x="1322" y="594"/>
                  </a:cubicBezTo>
                  <a:cubicBezTo>
                    <a:pt x="1322" y="333"/>
                    <a:pt x="1242" y="93"/>
                    <a:pt x="1082" y="13"/>
                  </a:cubicBezTo>
                  <a:cubicBezTo>
                    <a:pt x="1054" y="4"/>
                    <a:pt x="1027" y="0"/>
                    <a:pt x="10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
            <p:cNvSpPr/>
            <p:nvPr/>
          </p:nvSpPr>
          <p:spPr>
            <a:xfrm>
              <a:off x="1665956" y="896232"/>
              <a:ext cx="14399" cy="16292"/>
            </a:xfrm>
            <a:custGeom>
              <a:rect b="b" l="l" r="r" t="t"/>
              <a:pathLst>
                <a:path extrusionOk="0" h="568" w="502">
                  <a:moveTo>
                    <a:pt x="266" y="1"/>
                  </a:moveTo>
                  <a:cubicBezTo>
                    <a:pt x="223" y="1"/>
                    <a:pt x="184" y="20"/>
                    <a:pt x="161" y="67"/>
                  </a:cubicBezTo>
                  <a:cubicBezTo>
                    <a:pt x="1" y="147"/>
                    <a:pt x="1" y="488"/>
                    <a:pt x="161" y="568"/>
                  </a:cubicBezTo>
                  <a:cubicBezTo>
                    <a:pt x="241" y="568"/>
                    <a:pt x="341" y="568"/>
                    <a:pt x="421" y="488"/>
                  </a:cubicBezTo>
                  <a:cubicBezTo>
                    <a:pt x="501" y="407"/>
                    <a:pt x="501" y="327"/>
                    <a:pt x="501" y="227"/>
                  </a:cubicBezTo>
                  <a:cubicBezTo>
                    <a:pt x="501" y="114"/>
                    <a:pt x="371" y="1"/>
                    <a:pt x="2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8"/>
            <p:cNvSpPr/>
            <p:nvPr/>
          </p:nvSpPr>
          <p:spPr>
            <a:xfrm>
              <a:off x="1998596" y="823893"/>
              <a:ext cx="165096" cy="203531"/>
            </a:xfrm>
            <a:custGeom>
              <a:rect b="b" l="l" r="r" t="t"/>
              <a:pathLst>
                <a:path extrusionOk="0" h="7096" w="5756">
                  <a:moveTo>
                    <a:pt x="2924" y="1"/>
                  </a:moveTo>
                  <a:cubicBezTo>
                    <a:pt x="2872" y="1"/>
                    <a:pt x="2819" y="2"/>
                    <a:pt x="2764" y="5"/>
                  </a:cubicBezTo>
                  <a:cubicBezTo>
                    <a:pt x="0" y="166"/>
                    <a:pt x="501" y="4592"/>
                    <a:pt x="1582" y="6174"/>
                  </a:cubicBezTo>
                  <a:cubicBezTo>
                    <a:pt x="1923" y="6675"/>
                    <a:pt x="2504" y="7095"/>
                    <a:pt x="3085" y="7095"/>
                  </a:cubicBezTo>
                  <a:cubicBezTo>
                    <a:pt x="3766" y="7015"/>
                    <a:pt x="4266" y="6435"/>
                    <a:pt x="4507" y="5854"/>
                  </a:cubicBezTo>
                  <a:cubicBezTo>
                    <a:pt x="5411" y="4202"/>
                    <a:pt x="5756" y="1"/>
                    <a:pt x="29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8"/>
            <p:cNvSpPr/>
            <p:nvPr/>
          </p:nvSpPr>
          <p:spPr>
            <a:xfrm>
              <a:off x="2041679" y="778659"/>
              <a:ext cx="81602" cy="74574"/>
            </a:xfrm>
            <a:custGeom>
              <a:rect b="b" l="l" r="r" t="t"/>
              <a:pathLst>
                <a:path extrusionOk="0" h="2600" w="2845">
                  <a:moveTo>
                    <a:pt x="1162" y="0"/>
                  </a:moveTo>
                  <a:cubicBezTo>
                    <a:pt x="922" y="0"/>
                    <a:pt x="761" y="160"/>
                    <a:pt x="661" y="320"/>
                  </a:cubicBezTo>
                  <a:lnTo>
                    <a:pt x="0" y="2083"/>
                  </a:lnTo>
                  <a:cubicBezTo>
                    <a:pt x="0" y="2083"/>
                    <a:pt x="517" y="2599"/>
                    <a:pt x="1359" y="2599"/>
                  </a:cubicBezTo>
                  <a:cubicBezTo>
                    <a:pt x="1781" y="2599"/>
                    <a:pt x="2284" y="2470"/>
                    <a:pt x="2844" y="2083"/>
                  </a:cubicBezTo>
                  <a:lnTo>
                    <a:pt x="2344" y="421"/>
                  </a:lnTo>
                  <a:cubicBezTo>
                    <a:pt x="2264" y="160"/>
                    <a:pt x="2083" y="0"/>
                    <a:pt x="18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8"/>
            <p:cNvSpPr/>
            <p:nvPr/>
          </p:nvSpPr>
          <p:spPr>
            <a:xfrm>
              <a:off x="2027308" y="857338"/>
              <a:ext cx="28769" cy="99184"/>
            </a:xfrm>
            <a:custGeom>
              <a:rect b="b" l="l" r="r" t="t"/>
              <a:pathLst>
                <a:path extrusionOk="0" h="3458" w="1003">
                  <a:moveTo>
                    <a:pt x="581" y="1"/>
                  </a:moveTo>
                  <a:cubicBezTo>
                    <a:pt x="341" y="1"/>
                    <a:pt x="261" y="422"/>
                    <a:pt x="261" y="582"/>
                  </a:cubicBezTo>
                  <a:cubicBezTo>
                    <a:pt x="81" y="1083"/>
                    <a:pt x="1" y="1683"/>
                    <a:pt x="81" y="2264"/>
                  </a:cubicBezTo>
                  <a:cubicBezTo>
                    <a:pt x="81" y="2505"/>
                    <a:pt x="161" y="2845"/>
                    <a:pt x="261" y="3186"/>
                  </a:cubicBezTo>
                  <a:cubicBezTo>
                    <a:pt x="341" y="3266"/>
                    <a:pt x="421" y="3426"/>
                    <a:pt x="581" y="3426"/>
                  </a:cubicBezTo>
                  <a:cubicBezTo>
                    <a:pt x="603" y="3447"/>
                    <a:pt x="626" y="3457"/>
                    <a:pt x="649" y="3457"/>
                  </a:cubicBezTo>
                  <a:cubicBezTo>
                    <a:pt x="714" y="3457"/>
                    <a:pt x="783" y="3383"/>
                    <a:pt x="842" y="3266"/>
                  </a:cubicBezTo>
                  <a:lnTo>
                    <a:pt x="842" y="3005"/>
                  </a:lnTo>
                  <a:cubicBezTo>
                    <a:pt x="842" y="2685"/>
                    <a:pt x="662" y="2344"/>
                    <a:pt x="662" y="2004"/>
                  </a:cubicBezTo>
                  <a:cubicBezTo>
                    <a:pt x="662" y="1763"/>
                    <a:pt x="762" y="1503"/>
                    <a:pt x="842" y="1263"/>
                  </a:cubicBezTo>
                  <a:cubicBezTo>
                    <a:pt x="922" y="1002"/>
                    <a:pt x="1002" y="762"/>
                    <a:pt x="1002" y="502"/>
                  </a:cubicBezTo>
                  <a:cubicBezTo>
                    <a:pt x="922" y="341"/>
                    <a:pt x="762" y="81"/>
                    <a:pt x="58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8"/>
            <p:cNvSpPr/>
            <p:nvPr/>
          </p:nvSpPr>
          <p:spPr>
            <a:xfrm>
              <a:off x="2043973" y="962606"/>
              <a:ext cx="14399" cy="17152"/>
            </a:xfrm>
            <a:custGeom>
              <a:rect b="b" l="l" r="r" t="t"/>
              <a:pathLst>
                <a:path extrusionOk="0" h="598" w="502">
                  <a:moveTo>
                    <a:pt x="259" y="0"/>
                  </a:moveTo>
                  <a:cubicBezTo>
                    <a:pt x="188" y="0"/>
                    <a:pt x="118" y="28"/>
                    <a:pt x="81" y="96"/>
                  </a:cubicBezTo>
                  <a:cubicBezTo>
                    <a:pt x="0" y="257"/>
                    <a:pt x="0" y="597"/>
                    <a:pt x="261" y="597"/>
                  </a:cubicBezTo>
                  <a:cubicBezTo>
                    <a:pt x="341" y="597"/>
                    <a:pt x="421" y="517"/>
                    <a:pt x="421" y="417"/>
                  </a:cubicBezTo>
                  <a:cubicBezTo>
                    <a:pt x="501" y="337"/>
                    <a:pt x="501" y="257"/>
                    <a:pt x="501" y="176"/>
                  </a:cubicBezTo>
                  <a:cubicBezTo>
                    <a:pt x="501" y="77"/>
                    <a:pt x="377" y="0"/>
                    <a:pt x="2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8"/>
            <p:cNvSpPr/>
            <p:nvPr/>
          </p:nvSpPr>
          <p:spPr>
            <a:xfrm>
              <a:off x="2381777" y="820594"/>
              <a:ext cx="171177" cy="202556"/>
            </a:xfrm>
            <a:custGeom>
              <a:rect b="b" l="l" r="r" t="t"/>
              <a:pathLst>
                <a:path extrusionOk="0" h="7062" w="5968">
                  <a:moveTo>
                    <a:pt x="3196" y="0"/>
                  </a:moveTo>
                  <a:cubicBezTo>
                    <a:pt x="3053" y="0"/>
                    <a:pt x="2902" y="13"/>
                    <a:pt x="2744" y="40"/>
                  </a:cubicBezTo>
                  <a:cubicBezTo>
                    <a:pt x="0" y="621"/>
                    <a:pt x="1082" y="4967"/>
                    <a:pt x="2424" y="6289"/>
                  </a:cubicBezTo>
                  <a:cubicBezTo>
                    <a:pt x="2785" y="6741"/>
                    <a:pt x="3309" y="7062"/>
                    <a:pt x="3893" y="7062"/>
                  </a:cubicBezTo>
                  <a:cubicBezTo>
                    <a:pt x="3957" y="7062"/>
                    <a:pt x="4021" y="7058"/>
                    <a:pt x="4086" y="7050"/>
                  </a:cubicBezTo>
                  <a:cubicBezTo>
                    <a:pt x="4667" y="6870"/>
                    <a:pt x="5088" y="6209"/>
                    <a:pt x="5248" y="5628"/>
                  </a:cubicBezTo>
                  <a:cubicBezTo>
                    <a:pt x="5968" y="3961"/>
                    <a:pt x="5702" y="0"/>
                    <a:pt x="31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8"/>
            <p:cNvSpPr/>
            <p:nvPr/>
          </p:nvSpPr>
          <p:spPr>
            <a:xfrm>
              <a:off x="2427154" y="776336"/>
              <a:ext cx="78733" cy="75664"/>
            </a:xfrm>
            <a:custGeom>
              <a:rect b="b" l="l" r="r" t="t"/>
              <a:pathLst>
                <a:path extrusionOk="0" h="2638" w="2745">
                  <a:moveTo>
                    <a:pt x="1583" y="1"/>
                  </a:moveTo>
                  <a:lnTo>
                    <a:pt x="842" y="81"/>
                  </a:lnTo>
                  <a:cubicBezTo>
                    <a:pt x="662" y="81"/>
                    <a:pt x="501" y="241"/>
                    <a:pt x="421" y="401"/>
                  </a:cubicBezTo>
                  <a:lnTo>
                    <a:pt x="1" y="2244"/>
                  </a:lnTo>
                  <a:cubicBezTo>
                    <a:pt x="1" y="2244"/>
                    <a:pt x="453" y="2638"/>
                    <a:pt x="1141" y="2638"/>
                  </a:cubicBezTo>
                  <a:cubicBezTo>
                    <a:pt x="1594" y="2638"/>
                    <a:pt x="2149" y="2468"/>
                    <a:pt x="2745" y="1904"/>
                  </a:cubicBezTo>
                  <a:lnTo>
                    <a:pt x="2084" y="241"/>
                  </a:lnTo>
                  <a:cubicBezTo>
                    <a:pt x="2003" y="81"/>
                    <a:pt x="1743" y="1"/>
                    <a:pt x="15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8"/>
            <p:cNvSpPr/>
            <p:nvPr/>
          </p:nvSpPr>
          <p:spPr>
            <a:xfrm>
              <a:off x="2422564" y="859661"/>
              <a:ext cx="28740" cy="98238"/>
            </a:xfrm>
            <a:custGeom>
              <a:rect b="b" l="l" r="r" t="t"/>
              <a:pathLst>
                <a:path extrusionOk="0" h="3425" w="1002">
                  <a:moveTo>
                    <a:pt x="321" y="0"/>
                  </a:moveTo>
                  <a:cubicBezTo>
                    <a:pt x="80" y="0"/>
                    <a:pt x="80" y="421"/>
                    <a:pt x="80" y="601"/>
                  </a:cubicBezTo>
                  <a:cubicBezTo>
                    <a:pt x="0" y="1182"/>
                    <a:pt x="0" y="1763"/>
                    <a:pt x="80" y="2263"/>
                  </a:cubicBezTo>
                  <a:cubicBezTo>
                    <a:pt x="161" y="2604"/>
                    <a:pt x="321" y="2924"/>
                    <a:pt x="501" y="3185"/>
                  </a:cubicBezTo>
                  <a:cubicBezTo>
                    <a:pt x="501" y="3265"/>
                    <a:pt x="581" y="3425"/>
                    <a:pt x="741" y="3425"/>
                  </a:cubicBezTo>
                  <a:cubicBezTo>
                    <a:pt x="822" y="3425"/>
                    <a:pt x="902" y="3345"/>
                    <a:pt x="1002" y="3265"/>
                  </a:cubicBezTo>
                  <a:lnTo>
                    <a:pt x="1002" y="2924"/>
                  </a:lnTo>
                  <a:cubicBezTo>
                    <a:pt x="902" y="2604"/>
                    <a:pt x="741" y="2343"/>
                    <a:pt x="661" y="2003"/>
                  </a:cubicBezTo>
                  <a:cubicBezTo>
                    <a:pt x="661" y="1763"/>
                    <a:pt x="741" y="1502"/>
                    <a:pt x="741" y="1262"/>
                  </a:cubicBezTo>
                  <a:cubicBezTo>
                    <a:pt x="822" y="1002"/>
                    <a:pt x="902" y="681"/>
                    <a:pt x="822" y="421"/>
                  </a:cubicBezTo>
                  <a:cubicBezTo>
                    <a:pt x="741" y="260"/>
                    <a:pt x="581" y="0"/>
                    <a:pt x="3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8"/>
            <p:cNvSpPr/>
            <p:nvPr/>
          </p:nvSpPr>
          <p:spPr>
            <a:xfrm>
              <a:off x="2446113" y="964212"/>
              <a:ext cx="14399" cy="15546"/>
            </a:xfrm>
            <a:custGeom>
              <a:rect b="b" l="l" r="r" t="t"/>
              <a:pathLst>
                <a:path extrusionOk="0" h="542" w="502">
                  <a:moveTo>
                    <a:pt x="298" y="0"/>
                  </a:moveTo>
                  <a:cubicBezTo>
                    <a:pt x="216" y="0"/>
                    <a:pt x="131" y="40"/>
                    <a:pt x="81" y="120"/>
                  </a:cubicBezTo>
                  <a:cubicBezTo>
                    <a:pt x="1" y="201"/>
                    <a:pt x="81" y="541"/>
                    <a:pt x="341" y="541"/>
                  </a:cubicBezTo>
                  <a:cubicBezTo>
                    <a:pt x="421" y="541"/>
                    <a:pt x="421" y="461"/>
                    <a:pt x="501" y="361"/>
                  </a:cubicBezTo>
                  <a:lnTo>
                    <a:pt x="501" y="120"/>
                  </a:lnTo>
                  <a:cubicBezTo>
                    <a:pt x="461" y="40"/>
                    <a:pt x="381" y="0"/>
                    <a:pt x="2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8"/>
            <p:cNvSpPr/>
            <p:nvPr/>
          </p:nvSpPr>
          <p:spPr>
            <a:xfrm>
              <a:off x="3446874" y="437700"/>
              <a:ext cx="2599524" cy="359908"/>
            </a:xfrm>
            <a:custGeom>
              <a:rect b="b" l="l" r="r" t="t"/>
              <a:pathLst>
                <a:path extrusionOk="0" h="12548" w="90631">
                  <a:moveTo>
                    <a:pt x="89990" y="0"/>
                  </a:moveTo>
                  <a:cubicBezTo>
                    <a:pt x="89921" y="0"/>
                    <a:pt x="89854" y="10"/>
                    <a:pt x="89789" y="30"/>
                  </a:cubicBezTo>
                  <a:cubicBezTo>
                    <a:pt x="74344" y="7727"/>
                    <a:pt x="59460" y="11589"/>
                    <a:pt x="44590" y="11589"/>
                  </a:cubicBezTo>
                  <a:cubicBezTo>
                    <a:pt x="30129" y="11589"/>
                    <a:pt x="15681" y="7937"/>
                    <a:pt x="742" y="611"/>
                  </a:cubicBezTo>
                  <a:cubicBezTo>
                    <a:pt x="675" y="567"/>
                    <a:pt x="601" y="547"/>
                    <a:pt x="527" y="547"/>
                  </a:cubicBezTo>
                  <a:cubicBezTo>
                    <a:pt x="333" y="547"/>
                    <a:pt x="139" y="683"/>
                    <a:pt x="81" y="871"/>
                  </a:cubicBezTo>
                  <a:cubicBezTo>
                    <a:pt x="1" y="1112"/>
                    <a:pt x="81" y="1372"/>
                    <a:pt x="341" y="1532"/>
                  </a:cubicBezTo>
                  <a:cubicBezTo>
                    <a:pt x="15102" y="8702"/>
                    <a:pt x="29122" y="12388"/>
                    <a:pt x="43303" y="12548"/>
                  </a:cubicBezTo>
                  <a:lnTo>
                    <a:pt x="44645" y="12548"/>
                  </a:lnTo>
                  <a:cubicBezTo>
                    <a:pt x="59666" y="12548"/>
                    <a:pt x="74608" y="8803"/>
                    <a:pt x="90290" y="951"/>
                  </a:cubicBezTo>
                  <a:cubicBezTo>
                    <a:pt x="90551" y="871"/>
                    <a:pt x="90631" y="531"/>
                    <a:pt x="90551" y="290"/>
                  </a:cubicBezTo>
                  <a:cubicBezTo>
                    <a:pt x="90415" y="94"/>
                    <a:pt x="90199" y="0"/>
                    <a:pt x="8999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8"/>
            <p:cNvSpPr/>
            <p:nvPr/>
          </p:nvSpPr>
          <p:spPr>
            <a:xfrm>
              <a:off x="5172634" y="768419"/>
              <a:ext cx="185404" cy="196991"/>
            </a:xfrm>
            <a:custGeom>
              <a:rect b="b" l="l" r="r" t="t"/>
              <a:pathLst>
                <a:path extrusionOk="0" h="6868" w="6464">
                  <a:moveTo>
                    <a:pt x="3471" y="1"/>
                  </a:moveTo>
                  <a:cubicBezTo>
                    <a:pt x="3197" y="1"/>
                    <a:pt x="2902" y="56"/>
                    <a:pt x="2585" y="177"/>
                  </a:cubicBezTo>
                  <a:cubicBezTo>
                    <a:pt x="1" y="1178"/>
                    <a:pt x="1844" y="5184"/>
                    <a:pt x="3346" y="6366"/>
                  </a:cubicBezTo>
                  <a:cubicBezTo>
                    <a:pt x="3728" y="6611"/>
                    <a:pt x="4205" y="6867"/>
                    <a:pt x="4667" y="6867"/>
                  </a:cubicBezTo>
                  <a:cubicBezTo>
                    <a:pt x="4810" y="6867"/>
                    <a:pt x="4951" y="6843"/>
                    <a:pt x="5088" y="6786"/>
                  </a:cubicBezTo>
                  <a:cubicBezTo>
                    <a:pt x="5769" y="6526"/>
                    <a:pt x="6010" y="5785"/>
                    <a:pt x="6090" y="5184"/>
                  </a:cubicBezTo>
                  <a:cubicBezTo>
                    <a:pt x="6463" y="3494"/>
                    <a:pt x="5651" y="1"/>
                    <a:pt x="347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8"/>
            <p:cNvSpPr/>
            <p:nvPr/>
          </p:nvSpPr>
          <p:spPr>
            <a:xfrm>
              <a:off x="5218040" y="724878"/>
              <a:ext cx="77013" cy="77672"/>
            </a:xfrm>
            <a:custGeom>
              <a:rect b="b" l="l" r="r" t="t"/>
              <a:pathLst>
                <a:path extrusionOk="0" h="2708" w="2685">
                  <a:moveTo>
                    <a:pt x="1272" y="1"/>
                  </a:moveTo>
                  <a:cubicBezTo>
                    <a:pt x="1214" y="1"/>
                    <a:pt x="1152" y="11"/>
                    <a:pt x="1082" y="32"/>
                  </a:cubicBezTo>
                  <a:lnTo>
                    <a:pt x="421" y="193"/>
                  </a:lnTo>
                  <a:cubicBezTo>
                    <a:pt x="261" y="293"/>
                    <a:pt x="80" y="453"/>
                    <a:pt x="80" y="613"/>
                  </a:cubicBezTo>
                  <a:lnTo>
                    <a:pt x="0" y="2536"/>
                  </a:lnTo>
                  <a:cubicBezTo>
                    <a:pt x="0" y="2536"/>
                    <a:pt x="321" y="2708"/>
                    <a:pt x="793" y="2708"/>
                  </a:cubicBezTo>
                  <a:cubicBezTo>
                    <a:pt x="1315" y="2708"/>
                    <a:pt x="2022" y="2498"/>
                    <a:pt x="2684" y="1615"/>
                  </a:cubicBezTo>
                  <a:lnTo>
                    <a:pt x="1683" y="193"/>
                  </a:lnTo>
                  <a:cubicBezTo>
                    <a:pt x="1551" y="75"/>
                    <a:pt x="1429" y="1"/>
                    <a:pt x="12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8"/>
            <p:cNvSpPr/>
            <p:nvPr/>
          </p:nvSpPr>
          <p:spPr>
            <a:xfrm>
              <a:off x="5218040" y="814255"/>
              <a:ext cx="43110" cy="95972"/>
            </a:xfrm>
            <a:custGeom>
              <a:rect b="b" l="l" r="r" t="t"/>
              <a:pathLst>
                <a:path extrusionOk="0" h="3346" w="1503">
                  <a:moveTo>
                    <a:pt x="261" y="1"/>
                  </a:moveTo>
                  <a:cubicBezTo>
                    <a:pt x="0" y="81"/>
                    <a:pt x="80" y="502"/>
                    <a:pt x="80" y="682"/>
                  </a:cubicBezTo>
                  <a:cubicBezTo>
                    <a:pt x="80" y="1182"/>
                    <a:pt x="261" y="1763"/>
                    <a:pt x="501" y="2264"/>
                  </a:cubicBezTo>
                  <a:cubicBezTo>
                    <a:pt x="581" y="2585"/>
                    <a:pt x="761" y="2845"/>
                    <a:pt x="1002" y="3085"/>
                  </a:cubicBezTo>
                  <a:cubicBezTo>
                    <a:pt x="1082" y="3185"/>
                    <a:pt x="1182" y="3346"/>
                    <a:pt x="1262" y="3346"/>
                  </a:cubicBezTo>
                  <a:cubicBezTo>
                    <a:pt x="1422" y="3265"/>
                    <a:pt x="1502" y="3185"/>
                    <a:pt x="1502" y="3085"/>
                  </a:cubicBezTo>
                  <a:cubicBezTo>
                    <a:pt x="1502" y="2925"/>
                    <a:pt x="1502" y="2845"/>
                    <a:pt x="1422" y="2765"/>
                  </a:cubicBezTo>
                  <a:cubicBezTo>
                    <a:pt x="1342" y="2424"/>
                    <a:pt x="1082" y="2264"/>
                    <a:pt x="1002" y="1924"/>
                  </a:cubicBezTo>
                  <a:cubicBezTo>
                    <a:pt x="922" y="1683"/>
                    <a:pt x="922" y="1423"/>
                    <a:pt x="922" y="1182"/>
                  </a:cubicBezTo>
                  <a:cubicBezTo>
                    <a:pt x="922" y="842"/>
                    <a:pt x="922" y="582"/>
                    <a:pt x="841" y="341"/>
                  </a:cubicBezTo>
                  <a:cubicBezTo>
                    <a:pt x="761" y="181"/>
                    <a:pt x="501" y="1"/>
                    <a:pt x="2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
            <p:cNvSpPr/>
            <p:nvPr/>
          </p:nvSpPr>
          <p:spPr>
            <a:xfrm>
              <a:off x="5258827" y="911607"/>
              <a:ext cx="16693" cy="17582"/>
            </a:xfrm>
            <a:custGeom>
              <a:rect b="b" l="l" r="r" t="t"/>
              <a:pathLst>
                <a:path extrusionOk="0" h="613" w="582">
                  <a:moveTo>
                    <a:pt x="316" y="0"/>
                  </a:moveTo>
                  <a:cubicBezTo>
                    <a:pt x="223" y="0"/>
                    <a:pt x="124" y="60"/>
                    <a:pt x="80" y="192"/>
                  </a:cubicBezTo>
                  <a:cubicBezTo>
                    <a:pt x="0" y="372"/>
                    <a:pt x="160" y="613"/>
                    <a:pt x="421" y="613"/>
                  </a:cubicBezTo>
                  <a:cubicBezTo>
                    <a:pt x="501" y="532"/>
                    <a:pt x="501" y="452"/>
                    <a:pt x="581" y="372"/>
                  </a:cubicBezTo>
                  <a:cubicBezTo>
                    <a:pt x="581" y="292"/>
                    <a:pt x="581" y="192"/>
                    <a:pt x="501" y="112"/>
                  </a:cubicBezTo>
                  <a:cubicBezTo>
                    <a:pt x="465" y="40"/>
                    <a:pt x="393" y="0"/>
                    <a:pt x="3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
            <p:cNvSpPr/>
            <p:nvPr/>
          </p:nvSpPr>
          <p:spPr>
            <a:xfrm>
              <a:off x="3706515" y="657444"/>
              <a:ext cx="181015" cy="200233"/>
            </a:xfrm>
            <a:custGeom>
              <a:rect b="b" l="l" r="r" t="t"/>
              <a:pathLst>
                <a:path extrusionOk="0" h="6981" w="6311">
                  <a:moveTo>
                    <a:pt x="2897" y="1"/>
                  </a:moveTo>
                  <a:cubicBezTo>
                    <a:pt x="556" y="1"/>
                    <a:pt x="1" y="4059"/>
                    <a:pt x="703" y="5728"/>
                  </a:cubicBezTo>
                  <a:cubicBezTo>
                    <a:pt x="883" y="6309"/>
                    <a:pt x="1303" y="6890"/>
                    <a:pt x="1964" y="6970"/>
                  </a:cubicBezTo>
                  <a:cubicBezTo>
                    <a:pt x="2021" y="6977"/>
                    <a:pt x="2078" y="6980"/>
                    <a:pt x="2134" y="6980"/>
                  </a:cubicBezTo>
                  <a:cubicBezTo>
                    <a:pt x="2724" y="6980"/>
                    <a:pt x="3242" y="6606"/>
                    <a:pt x="3627" y="6149"/>
                  </a:cubicBezTo>
                  <a:cubicBezTo>
                    <a:pt x="4969" y="4727"/>
                    <a:pt x="6311" y="641"/>
                    <a:pt x="3306" y="40"/>
                  </a:cubicBezTo>
                  <a:cubicBezTo>
                    <a:pt x="3164" y="13"/>
                    <a:pt x="3028" y="1"/>
                    <a:pt x="2897"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8"/>
            <p:cNvSpPr/>
            <p:nvPr/>
          </p:nvSpPr>
          <p:spPr>
            <a:xfrm>
              <a:off x="3765144" y="613185"/>
              <a:ext cx="76439" cy="75980"/>
            </a:xfrm>
            <a:custGeom>
              <a:rect b="b" l="l" r="r" t="t"/>
              <a:pathLst>
                <a:path extrusionOk="0" h="2649" w="2665">
                  <a:moveTo>
                    <a:pt x="1583" y="1"/>
                  </a:moveTo>
                  <a:cubicBezTo>
                    <a:pt x="1342" y="1"/>
                    <a:pt x="1162" y="81"/>
                    <a:pt x="1082" y="261"/>
                  </a:cubicBezTo>
                  <a:lnTo>
                    <a:pt x="1" y="1763"/>
                  </a:lnTo>
                  <a:cubicBezTo>
                    <a:pt x="1" y="1763"/>
                    <a:pt x="474" y="2648"/>
                    <a:pt x="1608" y="2648"/>
                  </a:cubicBezTo>
                  <a:cubicBezTo>
                    <a:pt x="1912" y="2648"/>
                    <a:pt x="2263" y="2585"/>
                    <a:pt x="2664" y="2424"/>
                  </a:cubicBezTo>
                  <a:lnTo>
                    <a:pt x="2584" y="682"/>
                  </a:lnTo>
                  <a:cubicBezTo>
                    <a:pt x="2584" y="421"/>
                    <a:pt x="2424" y="261"/>
                    <a:pt x="2264" y="181"/>
                  </a:cubicBezTo>
                  <a:lnTo>
                    <a:pt x="158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8"/>
            <p:cNvSpPr/>
            <p:nvPr/>
          </p:nvSpPr>
          <p:spPr>
            <a:xfrm>
              <a:off x="3729519" y="682427"/>
              <a:ext cx="40242" cy="96258"/>
            </a:xfrm>
            <a:custGeom>
              <a:rect b="b" l="l" r="r" t="t"/>
              <a:pathLst>
                <a:path extrusionOk="0" h="3356" w="1403">
                  <a:moveTo>
                    <a:pt x="1036" y="0"/>
                  </a:moveTo>
                  <a:cubicBezTo>
                    <a:pt x="875" y="0"/>
                    <a:pt x="735" y="358"/>
                    <a:pt x="662" y="431"/>
                  </a:cubicBezTo>
                  <a:cubicBezTo>
                    <a:pt x="321" y="932"/>
                    <a:pt x="161" y="1512"/>
                    <a:pt x="81" y="2013"/>
                  </a:cubicBezTo>
                  <a:cubicBezTo>
                    <a:pt x="1" y="2354"/>
                    <a:pt x="1" y="2674"/>
                    <a:pt x="81" y="3015"/>
                  </a:cubicBezTo>
                  <a:cubicBezTo>
                    <a:pt x="81" y="3095"/>
                    <a:pt x="81" y="3275"/>
                    <a:pt x="241" y="3355"/>
                  </a:cubicBezTo>
                  <a:cubicBezTo>
                    <a:pt x="321" y="3355"/>
                    <a:pt x="501" y="3355"/>
                    <a:pt x="501" y="3275"/>
                  </a:cubicBezTo>
                  <a:cubicBezTo>
                    <a:pt x="582" y="3175"/>
                    <a:pt x="662" y="3015"/>
                    <a:pt x="662" y="2934"/>
                  </a:cubicBezTo>
                  <a:cubicBezTo>
                    <a:pt x="662" y="2594"/>
                    <a:pt x="582" y="2273"/>
                    <a:pt x="662" y="2013"/>
                  </a:cubicBezTo>
                  <a:cubicBezTo>
                    <a:pt x="742" y="1773"/>
                    <a:pt x="902" y="1512"/>
                    <a:pt x="1082" y="1272"/>
                  </a:cubicBezTo>
                  <a:cubicBezTo>
                    <a:pt x="1243" y="1092"/>
                    <a:pt x="1323" y="851"/>
                    <a:pt x="1403" y="591"/>
                  </a:cubicBezTo>
                  <a:cubicBezTo>
                    <a:pt x="1403" y="431"/>
                    <a:pt x="1323" y="90"/>
                    <a:pt x="1082" y="10"/>
                  </a:cubicBezTo>
                  <a:cubicBezTo>
                    <a:pt x="1067" y="3"/>
                    <a:pt x="1051" y="0"/>
                    <a:pt x="103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8"/>
            <p:cNvSpPr/>
            <p:nvPr/>
          </p:nvSpPr>
          <p:spPr>
            <a:xfrm>
              <a:off x="3734109" y="785945"/>
              <a:ext cx="14399" cy="16292"/>
            </a:xfrm>
            <a:custGeom>
              <a:rect b="b" l="l" r="r" t="t"/>
              <a:pathLst>
                <a:path extrusionOk="0" h="568" w="502">
                  <a:moveTo>
                    <a:pt x="237" y="1"/>
                  </a:moveTo>
                  <a:cubicBezTo>
                    <a:pt x="182" y="1"/>
                    <a:pt x="127" y="20"/>
                    <a:pt x="81" y="66"/>
                  </a:cubicBezTo>
                  <a:cubicBezTo>
                    <a:pt x="1" y="167"/>
                    <a:pt x="1" y="487"/>
                    <a:pt x="161" y="567"/>
                  </a:cubicBezTo>
                  <a:cubicBezTo>
                    <a:pt x="241" y="567"/>
                    <a:pt x="341" y="567"/>
                    <a:pt x="422" y="487"/>
                  </a:cubicBezTo>
                  <a:cubicBezTo>
                    <a:pt x="422" y="407"/>
                    <a:pt x="502" y="327"/>
                    <a:pt x="502" y="247"/>
                  </a:cubicBezTo>
                  <a:cubicBezTo>
                    <a:pt x="502" y="119"/>
                    <a:pt x="370" y="1"/>
                    <a:pt x="2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
            <p:cNvSpPr/>
            <p:nvPr/>
          </p:nvSpPr>
          <p:spPr>
            <a:xfrm>
              <a:off x="5512732" y="691376"/>
              <a:ext cx="183568" cy="196475"/>
            </a:xfrm>
            <a:custGeom>
              <a:rect b="b" l="l" r="r" t="t"/>
              <a:pathLst>
                <a:path extrusionOk="0" h="6850" w="6400">
                  <a:moveTo>
                    <a:pt x="3428" y="1"/>
                  </a:moveTo>
                  <a:cubicBezTo>
                    <a:pt x="3144" y="1"/>
                    <a:pt x="2836" y="63"/>
                    <a:pt x="2505" y="199"/>
                  </a:cubicBezTo>
                  <a:cubicBezTo>
                    <a:pt x="1" y="1280"/>
                    <a:pt x="1924" y="5286"/>
                    <a:pt x="3426" y="6368"/>
                  </a:cubicBezTo>
                  <a:cubicBezTo>
                    <a:pt x="3780" y="6609"/>
                    <a:pt x="4214" y="6849"/>
                    <a:pt x="4643" y="6849"/>
                  </a:cubicBezTo>
                  <a:cubicBezTo>
                    <a:pt x="4821" y="6849"/>
                    <a:pt x="4998" y="6808"/>
                    <a:pt x="5168" y="6708"/>
                  </a:cubicBezTo>
                  <a:cubicBezTo>
                    <a:pt x="5749" y="6468"/>
                    <a:pt x="6010" y="5787"/>
                    <a:pt x="6170" y="5126"/>
                  </a:cubicBezTo>
                  <a:cubicBezTo>
                    <a:pt x="6400" y="3500"/>
                    <a:pt x="5568" y="1"/>
                    <a:pt x="34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8"/>
            <p:cNvSpPr/>
            <p:nvPr/>
          </p:nvSpPr>
          <p:spPr>
            <a:xfrm>
              <a:off x="5555843" y="648494"/>
              <a:ext cx="76410" cy="78275"/>
            </a:xfrm>
            <a:custGeom>
              <a:rect b="b" l="l" r="r" t="t"/>
              <a:pathLst>
                <a:path extrusionOk="0" h="2729" w="2664">
                  <a:moveTo>
                    <a:pt x="1227" y="0"/>
                  </a:moveTo>
                  <a:cubicBezTo>
                    <a:pt x="1175" y="0"/>
                    <a:pt x="1125" y="10"/>
                    <a:pt x="1082" y="32"/>
                  </a:cubicBezTo>
                  <a:lnTo>
                    <a:pt x="421" y="272"/>
                  </a:lnTo>
                  <a:cubicBezTo>
                    <a:pt x="240" y="352"/>
                    <a:pt x="80" y="532"/>
                    <a:pt x="80" y="692"/>
                  </a:cubicBezTo>
                  <a:lnTo>
                    <a:pt x="0" y="2535"/>
                  </a:lnTo>
                  <a:cubicBezTo>
                    <a:pt x="0" y="2535"/>
                    <a:pt x="354" y="2728"/>
                    <a:pt x="851" y="2728"/>
                  </a:cubicBezTo>
                  <a:cubicBezTo>
                    <a:pt x="1378" y="2728"/>
                    <a:pt x="2066" y="2511"/>
                    <a:pt x="2664" y="1614"/>
                  </a:cubicBezTo>
                  <a:lnTo>
                    <a:pt x="1582" y="192"/>
                  </a:lnTo>
                  <a:cubicBezTo>
                    <a:pt x="1524" y="74"/>
                    <a:pt x="1368" y="0"/>
                    <a:pt x="12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8"/>
            <p:cNvSpPr/>
            <p:nvPr/>
          </p:nvSpPr>
          <p:spPr>
            <a:xfrm>
              <a:off x="5558138" y="739707"/>
              <a:ext cx="43110" cy="94107"/>
            </a:xfrm>
            <a:custGeom>
              <a:rect b="b" l="l" r="r" t="t"/>
              <a:pathLst>
                <a:path extrusionOk="0" h="3281" w="1503">
                  <a:moveTo>
                    <a:pt x="317" y="0"/>
                  </a:moveTo>
                  <a:cubicBezTo>
                    <a:pt x="291" y="0"/>
                    <a:pt x="265" y="5"/>
                    <a:pt x="241" y="16"/>
                  </a:cubicBezTo>
                  <a:cubicBezTo>
                    <a:pt x="0" y="96"/>
                    <a:pt x="80" y="437"/>
                    <a:pt x="80" y="677"/>
                  </a:cubicBezTo>
                  <a:cubicBezTo>
                    <a:pt x="80" y="1178"/>
                    <a:pt x="241" y="1779"/>
                    <a:pt x="501" y="2279"/>
                  </a:cubicBezTo>
                  <a:cubicBezTo>
                    <a:pt x="581" y="2520"/>
                    <a:pt x="741" y="2860"/>
                    <a:pt x="1002" y="3101"/>
                  </a:cubicBezTo>
                  <a:cubicBezTo>
                    <a:pt x="1082" y="3181"/>
                    <a:pt x="1162" y="3281"/>
                    <a:pt x="1342" y="3281"/>
                  </a:cubicBezTo>
                  <a:cubicBezTo>
                    <a:pt x="1422" y="3281"/>
                    <a:pt x="1502" y="3101"/>
                    <a:pt x="1502" y="3020"/>
                  </a:cubicBezTo>
                  <a:cubicBezTo>
                    <a:pt x="1502" y="2940"/>
                    <a:pt x="1502" y="2860"/>
                    <a:pt x="1422" y="2680"/>
                  </a:cubicBezTo>
                  <a:cubicBezTo>
                    <a:pt x="1342" y="2440"/>
                    <a:pt x="1082" y="2179"/>
                    <a:pt x="1002" y="1859"/>
                  </a:cubicBezTo>
                  <a:cubicBezTo>
                    <a:pt x="922" y="1598"/>
                    <a:pt x="922" y="1358"/>
                    <a:pt x="922" y="1098"/>
                  </a:cubicBezTo>
                  <a:cubicBezTo>
                    <a:pt x="922" y="857"/>
                    <a:pt x="922" y="597"/>
                    <a:pt x="741" y="357"/>
                  </a:cubicBezTo>
                  <a:cubicBezTo>
                    <a:pt x="672" y="201"/>
                    <a:pt x="483" y="0"/>
                    <a:pt x="3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8"/>
            <p:cNvSpPr/>
            <p:nvPr/>
          </p:nvSpPr>
          <p:spPr>
            <a:xfrm>
              <a:off x="5601220" y="837231"/>
              <a:ext cx="14399" cy="15546"/>
            </a:xfrm>
            <a:custGeom>
              <a:rect b="b" l="l" r="r" t="t"/>
              <a:pathLst>
                <a:path extrusionOk="0" h="542" w="502">
                  <a:moveTo>
                    <a:pt x="251" y="1"/>
                  </a:moveTo>
                  <a:cubicBezTo>
                    <a:pt x="146" y="1"/>
                    <a:pt x="40" y="41"/>
                    <a:pt x="0" y="121"/>
                  </a:cubicBezTo>
                  <a:cubicBezTo>
                    <a:pt x="0" y="281"/>
                    <a:pt x="161" y="542"/>
                    <a:pt x="341" y="542"/>
                  </a:cubicBezTo>
                  <a:cubicBezTo>
                    <a:pt x="421" y="542"/>
                    <a:pt x="501" y="462"/>
                    <a:pt x="501" y="381"/>
                  </a:cubicBezTo>
                  <a:lnTo>
                    <a:pt x="501" y="121"/>
                  </a:lnTo>
                  <a:cubicBezTo>
                    <a:pt x="461" y="41"/>
                    <a:pt x="356" y="1"/>
                    <a:pt x="2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8"/>
            <p:cNvSpPr/>
            <p:nvPr/>
          </p:nvSpPr>
          <p:spPr>
            <a:xfrm>
              <a:off x="4070019" y="765780"/>
              <a:ext cx="178864" cy="202126"/>
            </a:xfrm>
            <a:custGeom>
              <a:rect b="b" l="l" r="r" t="t"/>
              <a:pathLst>
                <a:path extrusionOk="0" h="7047" w="6236">
                  <a:moveTo>
                    <a:pt x="2872" y="0"/>
                  </a:moveTo>
                  <a:cubicBezTo>
                    <a:pt x="425" y="0"/>
                    <a:pt x="1" y="4109"/>
                    <a:pt x="728" y="5697"/>
                  </a:cubicBezTo>
                  <a:cubicBezTo>
                    <a:pt x="968" y="6277"/>
                    <a:pt x="1389" y="6878"/>
                    <a:pt x="1970" y="7038"/>
                  </a:cubicBezTo>
                  <a:cubicBezTo>
                    <a:pt x="2018" y="7044"/>
                    <a:pt x="2067" y="7047"/>
                    <a:pt x="2114" y="7047"/>
                  </a:cubicBezTo>
                  <a:cubicBezTo>
                    <a:pt x="2733" y="7047"/>
                    <a:pt x="3262" y="6582"/>
                    <a:pt x="3652" y="6117"/>
                  </a:cubicBezTo>
                  <a:cubicBezTo>
                    <a:pt x="4894" y="4695"/>
                    <a:pt x="6236" y="529"/>
                    <a:pt x="3231" y="28"/>
                  </a:cubicBezTo>
                  <a:cubicBezTo>
                    <a:pt x="3107" y="9"/>
                    <a:pt x="2987" y="0"/>
                    <a:pt x="28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8"/>
            <p:cNvSpPr/>
            <p:nvPr/>
          </p:nvSpPr>
          <p:spPr>
            <a:xfrm>
              <a:off x="4124202" y="722583"/>
              <a:ext cx="79307" cy="74546"/>
            </a:xfrm>
            <a:custGeom>
              <a:rect b="b" l="l" r="r" t="t"/>
              <a:pathLst>
                <a:path extrusionOk="0" h="2599" w="2765">
                  <a:moveTo>
                    <a:pt x="1438" y="1"/>
                  </a:moveTo>
                  <a:cubicBezTo>
                    <a:pt x="1296" y="1"/>
                    <a:pt x="1141" y="75"/>
                    <a:pt x="1082" y="192"/>
                  </a:cubicBezTo>
                  <a:lnTo>
                    <a:pt x="0" y="1775"/>
                  </a:lnTo>
                  <a:cubicBezTo>
                    <a:pt x="0" y="1775"/>
                    <a:pt x="517" y="2599"/>
                    <a:pt x="1666" y="2599"/>
                  </a:cubicBezTo>
                  <a:cubicBezTo>
                    <a:pt x="1983" y="2599"/>
                    <a:pt x="2348" y="2536"/>
                    <a:pt x="2764" y="2376"/>
                  </a:cubicBezTo>
                  <a:lnTo>
                    <a:pt x="2584" y="613"/>
                  </a:lnTo>
                  <a:cubicBezTo>
                    <a:pt x="2584" y="373"/>
                    <a:pt x="2504" y="192"/>
                    <a:pt x="2264" y="192"/>
                  </a:cubicBezTo>
                  <a:lnTo>
                    <a:pt x="1583" y="32"/>
                  </a:lnTo>
                  <a:cubicBezTo>
                    <a:pt x="1540" y="11"/>
                    <a:pt x="1490" y="1"/>
                    <a:pt x="14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8"/>
            <p:cNvSpPr/>
            <p:nvPr/>
          </p:nvSpPr>
          <p:spPr>
            <a:xfrm>
              <a:off x="4093166" y="792657"/>
              <a:ext cx="38521" cy="95742"/>
            </a:xfrm>
            <a:custGeom>
              <a:rect b="b" l="l" r="r" t="t"/>
              <a:pathLst>
                <a:path extrusionOk="0" h="3338" w="1343">
                  <a:moveTo>
                    <a:pt x="950" y="0"/>
                  </a:moveTo>
                  <a:cubicBezTo>
                    <a:pt x="804" y="0"/>
                    <a:pt x="653" y="273"/>
                    <a:pt x="582" y="433"/>
                  </a:cubicBezTo>
                  <a:cubicBezTo>
                    <a:pt x="241" y="934"/>
                    <a:pt x="81" y="1435"/>
                    <a:pt x="1" y="2016"/>
                  </a:cubicBezTo>
                  <a:lnTo>
                    <a:pt x="1" y="3017"/>
                  </a:lnTo>
                  <a:cubicBezTo>
                    <a:pt x="81" y="3097"/>
                    <a:pt x="81" y="3257"/>
                    <a:pt x="241" y="3338"/>
                  </a:cubicBezTo>
                  <a:cubicBezTo>
                    <a:pt x="341" y="3338"/>
                    <a:pt x="422" y="3338"/>
                    <a:pt x="502" y="3257"/>
                  </a:cubicBezTo>
                  <a:cubicBezTo>
                    <a:pt x="582" y="3177"/>
                    <a:pt x="582" y="3017"/>
                    <a:pt x="582" y="2937"/>
                  </a:cubicBezTo>
                  <a:cubicBezTo>
                    <a:pt x="662" y="2596"/>
                    <a:pt x="582" y="2256"/>
                    <a:pt x="662" y="1935"/>
                  </a:cubicBezTo>
                  <a:cubicBezTo>
                    <a:pt x="742" y="1675"/>
                    <a:pt x="842" y="1515"/>
                    <a:pt x="1002" y="1255"/>
                  </a:cubicBezTo>
                  <a:cubicBezTo>
                    <a:pt x="1163" y="1014"/>
                    <a:pt x="1243" y="834"/>
                    <a:pt x="1343" y="594"/>
                  </a:cubicBezTo>
                  <a:cubicBezTo>
                    <a:pt x="1343" y="333"/>
                    <a:pt x="1243" y="93"/>
                    <a:pt x="1002" y="13"/>
                  </a:cubicBezTo>
                  <a:cubicBezTo>
                    <a:pt x="985" y="4"/>
                    <a:pt x="968" y="0"/>
                    <a:pt x="9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8"/>
            <p:cNvSpPr/>
            <p:nvPr/>
          </p:nvSpPr>
          <p:spPr>
            <a:xfrm>
              <a:off x="4095490" y="896232"/>
              <a:ext cx="16665" cy="16292"/>
            </a:xfrm>
            <a:custGeom>
              <a:rect b="b" l="l" r="r" t="t"/>
              <a:pathLst>
                <a:path extrusionOk="0" h="568" w="581">
                  <a:moveTo>
                    <a:pt x="327" y="1"/>
                  </a:moveTo>
                  <a:cubicBezTo>
                    <a:pt x="271" y="1"/>
                    <a:pt x="213" y="20"/>
                    <a:pt x="160" y="67"/>
                  </a:cubicBezTo>
                  <a:cubicBezTo>
                    <a:pt x="80" y="147"/>
                    <a:pt x="0" y="488"/>
                    <a:pt x="260" y="568"/>
                  </a:cubicBezTo>
                  <a:cubicBezTo>
                    <a:pt x="341" y="568"/>
                    <a:pt x="421" y="568"/>
                    <a:pt x="501" y="488"/>
                  </a:cubicBezTo>
                  <a:cubicBezTo>
                    <a:pt x="501" y="407"/>
                    <a:pt x="581" y="327"/>
                    <a:pt x="581" y="227"/>
                  </a:cubicBezTo>
                  <a:cubicBezTo>
                    <a:pt x="581" y="114"/>
                    <a:pt x="461" y="1"/>
                    <a:pt x="3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8"/>
            <p:cNvSpPr/>
            <p:nvPr/>
          </p:nvSpPr>
          <p:spPr>
            <a:xfrm>
              <a:off x="4428101" y="823893"/>
              <a:ext cx="165211" cy="203531"/>
            </a:xfrm>
            <a:custGeom>
              <a:rect b="b" l="l" r="r" t="t"/>
              <a:pathLst>
                <a:path extrusionOk="0" h="7096" w="5760">
                  <a:moveTo>
                    <a:pt x="3001" y="1"/>
                  </a:moveTo>
                  <a:cubicBezTo>
                    <a:pt x="2950" y="1"/>
                    <a:pt x="2898" y="2"/>
                    <a:pt x="2845" y="5"/>
                  </a:cubicBezTo>
                  <a:cubicBezTo>
                    <a:pt x="1" y="166"/>
                    <a:pt x="501" y="4592"/>
                    <a:pt x="1583" y="6174"/>
                  </a:cubicBezTo>
                  <a:cubicBezTo>
                    <a:pt x="2004" y="6675"/>
                    <a:pt x="2504" y="7095"/>
                    <a:pt x="3185" y="7095"/>
                  </a:cubicBezTo>
                  <a:cubicBezTo>
                    <a:pt x="3846" y="7015"/>
                    <a:pt x="4267" y="6435"/>
                    <a:pt x="4587" y="5854"/>
                  </a:cubicBezTo>
                  <a:cubicBezTo>
                    <a:pt x="5492" y="4202"/>
                    <a:pt x="5759" y="1"/>
                    <a:pt x="30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8"/>
            <p:cNvSpPr/>
            <p:nvPr/>
          </p:nvSpPr>
          <p:spPr>
            <a:xfrm>
              <a:off x="4473478" y="778659"/>
              <a:ext cx="79307" cy="74574"/>
            </a:xfrm>
            <a:custGeom>
              <a:rect b="b" l="l" r="r" t="t"/>
              <a:pathLst>
                <a:path extrusionOk="0" h="2600" w="2765">
                  <a:moveTo>
                    <a:pt x="1103" y="0"/>
                  </a:moveTo>
                  <a:cubicBezTo>
                    <a:pt x="922" y="0"/>
                    <a:pt x="762" y="160"/>
                    <a:pt x="682" y="320"/>
                  </a:cubicBezTo>
                  <a:lnTo>
                    <a:pt x="1" y="2083"/>
                  </a:lnTo>
                  <a:cubicBezTo>
                    <a:pt x="1" y="2083"/>
                    <a:pt x="491" y="2599"/>
                    <a:pt x="1310" y="2599"/>
                  </a:cubicBezTo>
                  <a:cubicBezTo>
                    <a:pt x="1719" y="2599"/>
                    <a:pt x="2211" y="2470"/>
                    <a:pt x="2765" y="2083"/>
                  </a:cubicBezTo>
                  <a:lnTo>
                    <a:pt x="2264" y="421"/>
                  </a:lnTo>
                  <a:cubicBezTo>
                    <a:pt x="2184" y="160"/>
                    <a:pt x="2004" y="0"/>
                    <a:pt x="18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
            <p:cNvSpPr/>
            <p:nvPr/>
          </p:nvSpPr>
          <p:spPr>
            <a:xfrm>
              <a:off x="4459137" y="857338"/>
              <a:ext cx="28740" cy="99184"/>
            </a:xfrm>
            <a:custGeom>
              <a:rect b="b" l="l" r="r" t="t"/>
              <a:pathLst>
                <a:path extrusionOk="0" h="3458" w="1002">
                  <a:moveTo>
                    <a:pt x="501" y="1"/>
                  </a:moveTo>
                  <a:cubicBezTo>
                    <a:pt x="341" y="1"/>
                    <a:pt x="261" y="422"/>
                    <a:pt x="181" y="582"/>
                  </a:cubicBezTo>
                  <a:cubicBezTo>
                    <a:pt x="0" y="1083"/>
                    <a:pt x="0" y="1683"/>
                    <a:pt x="0" y="2264"/>
                  </a:cubicBezTo>
                  <a:cubicBezTo>
                    <a:pt x="100" y="2505"/>
                    <a:pt x="181" y="2845"/>
                    <a:pt x="261" y="3186"/>
                  </a:cubicBezTo>
                  <a:cubicBezTo>
                    <a:pt x="341" y="3266"/>
                    <a:pt x="341" y="3426"/>
                    <a:pt x="501" y="3426"/>
                  </a:cubicBezTo>
                  <a:cubicBezTo>
                    <a:pt x="528" y="3447"/>
                    <a:pt x="559" y="3457"/>
                    <a:pt x="590" y="3457"/>
                  </a:cubicBezTo>
                  <a:cubicBezTo>
                    <a:pt x="675" y="3457"/>
                    <a:pt x="761" y="3383"/>
                    <a:pt x="761" y="3266"/>
                  </a:cubicBezTo>
                  <a:cubicBezTo>
                    <a:pt x="841" y="3186"/>
                    <a:pt x="841" y="3085"/>
                    <a:pt x="841" y="3005"/>
                  </a:cubicBezTo>
                  <a:cubicBezTo>
                    <a:pt x="761" y="2685"/>
                    <a:pt x="601" y="2344"/>
                    <a:pt x="681" y="2004"/>
                  </a:cubicBezTo>
                  <a:cubicBezTo>
                    <a:pt x="681" y="1763"/>
                    <a:pt x="761" y="1503"/>
                    <a:pt x="841" y="1263"/>
                  </a:cubicBezTo>
                  <a:cubicBezTo>
                    <a:pt x="922" y="1002"/>
                    <a:pt x="1002" y="762"/>
                    <a:pt x="922" y="502"/>
                  </a:cubicBezTo>
                  <a:cubicBezTo>
                    <a:pt x="922" y="341"/>
                    <a:pt x="761" y="81"/>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8"/>
            <p:cNvSpPr/>
            <p:nvPr/>
          </p:nvSpPr>
          <p:spPr>
            <a:xfrm>
              <a:off x="4473478" y="962606"/>
              <a:ext cx="17267" cy="17152"/>
            </a:xfrm>
            <a:custGeom>
              <a:rect b="b" l="l" r="r" t="t"/>
              <a:pathLst>
                <a:path extrusionOk="0" h="598" w="602">
                  <a:moveTo>
                    <a:pt x="324" y="0"/>
                  </a:moveTo>
                  <a:cubicBezTo>
                    <a:pt x="265" y="0"/>
                    <a:pt x="211" y="28"/>
                    <a:pt x="181" y="96"/>
                  </a:cubicBezTo>
                  <a:cubicBezTo>
                    <a:pt x="1" y="257"/>
                    <a:pt x="101" y="597"/>
                    <a:pt x="261" y="597"/>
                  </a:cubicBezTo>
                  <a:cubicBezTo>
                    <a:pt x="341" y="597"/>
                    <a:pt x="422" y="517"/>
                    <a:pt x="502" y="417"/>
                  </a:cubicBezTo>
                  <a:cubicBezTo>
                    <a:pt x="502" y="337"/>
                    <a:pt x="602" y="257"/>
                    <a:pt x="602" y="176"/>
                  </a:cubicBezTo>
                  <a:cubicBezTo>
                    <a:pt x="539" y="77"/>
                    <a:pt x="423" y="0"/>
                    <a:pt x="3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8"/>
            <p:cNvSpPr/>
            <p:nvPr/>
          </p:nvSpPr>
          <p:spPr>
            <a:xfrm>
              <a:off x="4813576" y="820594"/>
              <a:ext cx="169055" cy="202556"/>
            </a:xfrm>
            <a:custGeom>
              <a:rect b="b" l="l" r="r" t="t"/>
              <a:pathLst>
                <a:path extrusionOk="0" h="7062" w="5894">
                  <a:moveTo>
                    <a:pt x="3213" y="0"/>
                  </a:moveTo>
                  <a:cubicBezTo>
                    <a:pt x="3071" y="0"/>
                    <a:pt x="2922" y="13"/>
                    <a:pt x="2765" y="40"/>
                  </a:cubicBezTo>
                  <a:cubicBezTo>
                    <a:pt x="1" y="621"/>
                    <a:pt x="1083" y="4967"/>
                    <a:pt x="2344" y="6289"/>
                  </a:cubicBezTo>
                  <a:cubicBezTo>
                    <a:pt x="2724" y="6741"/>
                    <a:pt x="3298" y="7062"/>
                    <a:pt x="3834" y="7062"/>
                  </a:cubicBezTo>
                  <a:cubicBezTo>
                    <a:pt x="3892" y="7062"/>
                    <a:pt x="3950" y="7058"/>
                    <a:pt x="4007" y="7050"/>
                  </a:cubicBezTo>
                  <a:cubicBezTo>
                    <a:pt x="4668" y="6870"/>
                    <a:pt x="5008" y="6209"/>
                    <a:pt x="5269" y="5628"/>
                  </a:cubicBezTo>
                  <a:cubicBezTo>
                    <a:pt x="5894" y="3961"/>
                    <a:pt x="5695" y="0"/>
                    <a:pt x="32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8"/>
            <p:cNvSpPr/>
            <p:nvPr/>
          </p:nvSpPr>
          <p:spPr>
            <a:xfrm>
              <a:off x="4858982" y="776336"/>
              <a:ext cx="79307" cy="75664"/>
            </a:xfrm>
            <a:custGeom>
              <a:rect b="b" l="l" r="r" t="t"/>
              <a:pathLst>
                <a:path extrusionOk="0" h="2638" w="2765">
                  <a:moveTo>
                    <a:pt x="1502" y="1"/>
                  </a:moveTo>
                  <a:lnTo>
                    <a:pt x="841" y="81"/>
                  </a:lnTo>
                  <a:cubicBezTo>
                    <a:pt x="581" y="81"/>
                    <a:pt x="501" y="241"/>
                    <a:pt x="421" y="401"/>
                  </a:cubicBezTo>
                  <a:lnTo>
                    <a:pt x="0" y="2244"/>
                  </a:lnTo>
                  <a:cubicBezTo>
                    <a:pt x="0" y="2244"/>
                    <a:pt x="460" y="2638"/>
                    <a:pt x="1154" y="2638"/>
                  </a:cubicBezTo>
                  <a:cubicBezTo>
                    <a:pt x="1610" y="2638"/>
                    <a:pt x="2168" y="2468"/>
                    <a:pt x="2764" y="1904"/>
                  </a:cubicBezTo>
                  <a:lnTo>
                    <a:pt x="2003" y="241"/>
                  </a:lnTo>
                  <a:cubicBezTo>
                    <a:pt x="1923" y="81"/>
                    <a:pt x="1763" y="1"/>
                    <a:pt x="15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
            <p:cNvSpPr/>
            <p:nvPr/>
          </p:nvSpPr>
          <p:spPr>
            <a:xfrm>
              <a:off x="4852069" y="859661"/>
              <a:ext cx="31063" cy="98238"/>
            </a:xfrm>
            <a:custGeom>
              <a:rect b="b" l="l" r="r" t="t"/>
              <a:pathLst>
                <a:path extrusionOk="0" h="3425" w="1083">
                  <a:moveTo>
                    <a:pt x="321" y="0"/>
                  </a:moveTo>
                  <a:cubicBezTo>
                    <a:pt x="161" y="0"/>
                    <a:pt x="161" y="421"/>
                    <a:pt x="81" y="601"/>
                  </a:cubicBezTo>
                  <a:cubicBezTo>
                    <a:pt x="1" y="1182"/>
                    <a:pt x="1" y="1763"/>
                    <a:pt x="161" y="2263"/>
                  </a:cubicBezTo>
                  <a:cubicBezTo>
                    <a:pt x="241" y="2604"/>
                    <a:pt x="321" y="2924"/>
                    <a:pt x="502" y="3185"/>
                  </a:cubicBezTo>
                  <a:cubicBezTo>
                    <a:pt x="582" y="3265"/>
                    <a:pt x="662" y="3425"/>
                    <a:pt x="822" y="3425"/>
                  </a:cubicBezTo>
                  <a:cubicBezTo>
                    <a:pt x="922" y="3425"/>
                    <a:pt x="1002" y="3345"/>
                    <a:pt x="1002" y="3265"/>
                  </a:cubicBezTo>
                  <a:cubicBezTo>
                    <a:pt x="1082" y="3185"/>
                    <a:pt x="1082" y="3004"/>
                    <a:pt x="1002" y="2924"/>
                  </a:cubicBezTo>
                  <a:cubicBezTo>
                    <a:pt x="922" y="2604"/>
                    <a:pt x="742" y="2343"/>
                    <a:pt x="742" y="2003"/>
                  </a:cubicBezTo>
                  <a:cubicBezTo>
                    <a:pt x="662" y="1763"/>
                    <a:pt x="742" y="1502"/>
                    <a:pt x="822" y="1262"/>
                  </a:cubicBezTo>
                  <a:cubicBezTo>
                    <a:pt x="922" y="1002"/>
                    <a:pt x="922" y="681"/>
                    <a:pt x="822" y="421"/>
                  </a:cubicBezTo>
                  <a:cubicBezTo>
                    <a:pt x="742" y="260"/>
                    <a:pt x="582" y="0"/>
                    <a:pt x="3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8"/>
            <p:cNvSpPr/>
            <p:nvPr/>
          </p:nvSpPr>
          <p:spPr>
            <a:xfrm>
              <a:off x="4875647" y="964212"/>
              <a:ext cx="17238" cy="15546"/>
            </a:xfrm>
            <a:custGeom>
              <a:rect b="b" l="l" r="r" t="t"/>
              <a:pathLst>
                <a:path extrusionOk="0" h="542" w="601">
                  <a:moveTo>
                    <a:pt x="373" y="0"/>
                  </a:moveTo>
                  <a:cubicBezTo>
                    <a:pt x="280" y="0"/>
                    <a:pt x="180" y="40"/>
                    <a:pt x="100" y="120"/>
                  </a:cubicBezTo>
                  <a:cubicBezTo>
                    <a:pt x="0" y="201"/>
                    <a:pt x="180" y="541"/>
                    <a:pt x="341" y="541"/>
                  </a:cubicBezTo>
                  <a:cubicBezTo>
                    <a:pt x="421" y="541"/>
                    <a:pt x="501" y="461"/>
                    <a:pt x="501" y="361"/>
                  </a:cubicBezTo>
                  <a:cubicBezTo>
                    <a:pt x="601" y="281"/>
                    <a:pt x="601" y="201"/>
                    <a:pt x="601" y="120"/>
                  </a:cubicBezTo>
                  <a:cubicBezTo>
                    <a:pt x="551" y="40"/>
                    <a:pt x="466" y="0"/>
                    <a:pt x="3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
            <p:cNvSpPr/>
            <p:nvPr/>
          </p:nvSpPr>
          <p:spPr>
            <a:xfrm>
              <a:off x="5876408" y="437700"/>
              <a:ext cx="2601818" cy="359908"/>
            </a:xfrm>
            <a:custGeom>
              <a:rect b="b" l="l" r="r" t="t"/>
              <a:pathLst>
                <a:path extrusionOk="0" h="12548" w="90711">
                  <a:moveTo>
                    <a:pt x="90079" y="0"/>
                  </a:moveTo>
                  <a:cubicBezTo>
                    <a:pt x="90014" y="0"/>
                    <a:pt x="89948" y="10"/>
                    <a:pt x="89889" y="30"/>
                  </a:cubicBezTo>
                  <a:cubicBezTo>
                    <a:pt x="74444" y="7727"/>
                    <a:pt x="59534" y="11589"/>
                    <a:pt x="44651" y="11589"/>
                  </a:cubicBezTo>
                  <a:cubicBezTo>
                    <a:pt x="30179" y="11589"/>
                    <a:pt x="15732" y="7937"/>
                    <a:pt x="841" y="611"/>
                  </a:cubicBezTo>
                  <a:cubicBezTo>
                    <a:pt x="769" y="567"/>
                    <a:pt x="693" y="547"/>
                    <a:pt x="618" y="547"/>
                  </a:cubicBezTo>
                  <a:cubicBezTo>
                    <a:pt x="421" y="547"/>
                    <a:pt x="233" y="683"/>
                    <a:pt x="160" y="871"/>
                  </a:cubicBezTo>
                  <a:cubicBezTo>
                    <a:pt x="0" y="1112"/>
                    <a:pt x="80" y="1372"/>
                    <a:pt x="341" y="1532"/>
                  </a:cubicBezTo>
                  <a:cubicBezTo>
                    <a:pt x="15102" y="8702"/>
                    <a:pt x="29202" y="12388"/>
                    <a:pt x="43402" y="12548"/>
                  </a:cubicBezTo>
                  <a:lnTo>
                    <a:pt x="44724" y="12548"/>
                  </a:lnTo>
                  <a:cubicBezTo>
                    <a:pt x="59746" y="12548"/>
                    <a:pt x="74687" y="8803"/>
                    <a:pt x="90290" y="951"/>
                  </a:cubicBezTo>
                  <a:cubicBezTo>
                    <a:pt x="90550" y="871"/>
                    <a:pt x="90710" y="531"/>
                    <a:pt x="90550" y="290"/>
                  </a:cubicBezTo>
                  <a:cubicBezTo>
                    <a:pt x="90490" y="94"/>
                    <a:pt x="90281" y="0"/>
                    <a:pt x="900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
            <p:cNvSpPr/>
            <p:nvPr/>
          </p:nvSpPr>
          <p:spPr>
            <a:xfrm>
              <a:off x="7604462" y="768419"/>
              <a:ext cx="183425" cy="196991"/>
            </a:xfrm>
            <a:custGeom>
              <a:rect b="b" l="l" r="r" t="t"/>
              <a:pathLst>
                <a:path extrusionOk="0" h="6868" w="6395">
                  <a:moveTo>
                    <a:pt x="3461" y="1"/>
                  </a:moveTo>
                  <a:cubicBezTo>
                    <a:pt x="3196" y="1"/>
                    <a:pt x="2911" y="56"/>
                    <a:pt x="2604" y="177"/>
                  </a:cubicBezTo>
                  <a:cubicBezTo>
                    <a:pt x="1" y="1178"/>
                    <a:pt x="1843" y="5184"/>
                    <a:pt x="3345" y="6366"/>
                  </a:cubicBezTo>
                  <a:cubicBezTo>
                    <a:pt x="3728" y="6611"/>
                    <a:pt x="4205" y="6867"/>
                    <a:pt x="4676" y="6867"/>
                  </a:cubicBezTo>
                  <a:cubicBezTo>
                    <a:pt x="4821" y="6867"/>
                    <a:pt x="4966" y="6843"/>
                    <a:pt x="5108" y="6786"/>
                  </a:cubicBezTo>
                  <a:cubicBezTo>
                    <a:pt x="5689" y="6526"/>
                    <a:pt x="5929" y="5785"/>
                    <a:pt x="6109" y="5184"/>
                  </a:cubicBezTo>
                  <a:cubicBezTo>
                    <a:pt x="6394" y="3494"/>
                    <a:pt x="5572" y="1"/>
                    <a:pt x="3461"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
            <p:cNvSpPr/>
            <p:nvPr/>
          </p:nvSpPr>
          <p:spPr>
            <a:xfrm>
              <a:off x="7650413" y="724878"/>
              <a:ext cx="74144" cy="77672"/>
            </a:xfrm>
            <a:custGeom>
              <a:rect b="b" l="l" r="r" t="t"/>
              <a:pathLst>
                <a:path extrusionOk="0" h="2708" w="2585">
                  <a:moveTo>
                    <a:pt x="1227" y="1"/>
                  </a:moveTo>
                  <a:cubicBezTo>
                    <a:pt x="1175" y="1"/>
                    <a:pt x="1125" y="11"/>
                    <a:pt x="1082" y="32"/>
                  </a:cubicBezTo>
                  <a:lnTo>
                    <a:pt x="401" y="193"/>
                  </a:lnTo>
                  <a:cubicBezTo>
                    <a:pt x="241" y="293"/>
                    <a:pt x="81" y="453"/>
                    <a:pt x="81" y="613"/>
                  </a:cubicBezTo>
                  <a:lnTo>
                    <a:pt x="1" y="2536"/>
                  </a:lnTo>
                  <a:cubicBezTo>
                    <a:pt x="1" y="2536"/>
                    <a:pt x="317" y="2708"/>
                    <a:pt x="776" y="2708"/>
                  </a:cubicBezTo>
                  <a:cubicBezTo>
                    <a:pt x="1283" y="2708"/>
                    <a:pt x="1964" y="2498"/>
                    <a:pt x="2585" y="1615"/>
                  </a:cubicBezTo>
                  <a:lnTo>
                    <a:pt x="1583" y="193"/>
                  </a:lnTo>
                  <a:cubicBezTo>
                    <a:pt x="1525" y="75"/>
                    <a:pt x="1369" y="1"/>
                    <a:pt x="12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
            <p:cNvSpPr/>
            <p:nvPr/>
          </p:nvSpPr>
          <p:spPr>
            <a:xfrm>
              <a:off x="7650413" y="814255"/>
              <a:ext cx="43138" cy="95972"/>
            </a:xfrm>
            <a:custGeom>
              <a:rect b="b" l="l" r="r" t="t"/>
              <a:pathLst>
                <a:path extrusionOk="0" h="3346" w="1504">
                  <a:moveTo>
                    <a:pt x="241" y="1"/>
                  </a:moveTo>
                  <a:cubicBezTo>
                    <a:pt x="1" y="81"/>
                    <a:pt x="81" y="502"/>
                    <a:pt x="81" y="682"/>
                  </a:cubicBezTo>
                  <a:cubicBezTo>
                    <a:pt x="81" y="1182"/>
                    <a:pt x="161" y="1763"/>
                    <a:pt x="401" y="2264"/>
                  </a:cubicBezTo>
                  <a:cubicBezTo>
                    <a:pt x="582" y="2585"/>
                    <a:pt x="742" y="2845"/>
                    <a:pt x="902" y="3085"/>
                  </a:cubicBezTo>
                  <a:cubicBezTo>
                    <a:pt x="1002" y="3185"/>
                    <a:pt x="1082" y="3346"/>
                    <a:pt x="1243" y="3346"/>
                  </a:cubicBezTo>
                  <a:cubicBezTo>
                    <a:pt x="1323" y="3265"/>
                    <a:pt x="1403" y="3185"/>
                    <a:pt x="1403" y="3085"/>
                  </a:cubicBezTo>
                  <a:cubicBezTo>
                    <a:pt x="1503" y="2925"/>
                    <a:pt x="1403" y="2845"/>
                    <a:pt x="1403" y="2765"/>
                  </a:cubicBezTo>
                  <a:cubicBezTo>
                    <a:pt x="1243" y="2424"/>
                    <a:pt x="1002" y="2264"/>
                    <a:pt x="902" y="1924"/>
                  </a:cubicBezTo>
                  <a:cubicBezTo>
                    <a:pt x="822" y="1683"/>
                    <a:pt x="902" y="1423"/>
                    <a:pt x="902" y="1182"/>
                  </a:cubicBezTo>
                  <a:cubicBezTo>
                    <a:pt x="902" y="842"/>
                    <a:pt x="902" y="582"/>
                    <a:pt x="742" y="341"/>
                  </a:cubicBezTo>
                  <a:cubicBezTo>
                    <a:pt x="662" y="181"/>
                    <a:pt x="401" y="1"/>
                    <a:pt x="2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
            <p:cNvSpPr/>
            <p:nvPr/>
          </p:nvSpPr>
          <p:spPr>
            <a:xfrm>
              <a:off x="7690627" y="911607"/>
              <a:ext cx="14399" cy="17582"/>
            </a:xfrm>
            <a:custGeom>
              <a:rect b="b" l="l" r="r" t="t"/>
              <a:pathLst>
                <a:path extrusionOk="0" h="613" w="502">
                  <a:moveTo>
                    <a:pt x="299" y="0"/>
                  </a:moveTo>
                  <a:cubicBezTo>
                    <a:pt x="198" y="0"/>
                    <a:pt x="101" y="60"/>
                    <a:pt x="101" y="192"/>
                  </a:cubicBezTo>
                  <a:cubicBezTo>
                    <a:pt x="1" y="372"/>
                    <a:pt x="181" y="613"/>
                    <a:pt x="341" y="613"/>
                  </a:cubicBezTo>
                  <a:cubicBezTo>
                    <a:pt x="421" y="532"/>
                    <a:pt x="502" y="452"/>
                    <a:pt x="502" y="372"/>
                  </a:cubicBezTo>
                  <a:lnTo>
                    <a:pt x="502" y="112"/>
                  </a:lnTo>
                  <a:cubicBezTo>
                    <a:pt x="466" y="40"/>
                    <a:pt x="381" y="0"/>
                    <a:pt x="2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
            <p:cNvSpPr/>
            <p:nvPr/>
          </p:nvSpPr>
          <p:spPr>
            <a:xfrm>
              <a:off x="6138258" y="657444"/>
              <a:ext cx="178807" cy="200233"/>
            </a:xfrm>
            <a:custGeom>
              <a:rect b="b" l="l" r="r" t="t"/>
              <a:pathLst>
                <a:path extrusionOk="0" h="6981" w="6234">
                  <a:moveTo>
                    <a:pt x="2888" y="1"/>
                  </a:moveTo>
                  <a:cubicBezTo>
                    <a:pt x="487" y="1"/>
                    <a:pt x="0" y="4059"/>
                    <a:pt x="645" y="5728"/>
                  </a:cubicBezTo>
                  <a:cubicBezTo>
                    <a:pt x="886" y="6309"/>
                    <a:pt x="1306" y="6890"/>
                    <a:pt x="1887" y="6970"/>
                  </a:cubicBezTo>
                  <a:cubicBezTo>
                    <a:pt x="1944" y="6977"/>
                    <a:pt x="2001" y="6980"/>
                    <a:pt x="2057" y="6980"/>
                  </a:cubicBezTo>
                  <a:cubicBezTo>
                    <a:pt x="2650" y="6980"/>
                    <a:pt x="3183" y="6606"/>
                    <a:pt x="3549" y="6149"/>
                  </a:cubicBezTo>
                  <a:cubicBezTo>
                    <a:pt x="4891" y="4727"/>
                    <a:pt x="6233" y="641"/>
                    <a:pt x="3309" y="40"/>
                  </a:cubicBezTo>
                  <a:cubicBezTo>
                    <a:pt x="3163" y="13"/>
                    <a:pt x="3022" y="1"/>
                    <a:pt x="288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
            <p:cNvSpPr/>
            <p:nvPr/>
          </p:nvSpPr>
          <p:spPr>
            <a:xfrm>
              <a:off x="6194678" y="613185"/>
              <a:ext cx="79307" cy="75980"/>
            </a:xfrm>
            <a:custGeom>
              <a:rect b="b" l="l" r="r" t="t"/>
              <a:pathLst>
                <a:path extrusionOk="0" h="2649" w="2765">
                  <a:moveTo>
                    <a:pt x="1582" y="1"/>
                  </a:moveTo>
                  <a:cubicBezTo>
                    <a:pt x="1422" y="1"/>
                    <a:pt x="1182" y="81"/>
                    <a:pt x="1082" y="261"/>
                  </a:cubicBezTo>
                  <a:lnTo>
                    <a:pt x="0" y="1763"/>
                  </a:lnTo>
                  <a:cubicBezTo>
                    <a:pt x="0" y="1763"/>
                    <a:pt x="524" y="2648"/>
                    <a:pt x="1689" y="2648"/>
                  </a:cubicBezTo>
                  <a:cubicBezTo>
                    <a:pt x="2000" y="2648"/>
                    <a:pt x="2358" y="2585"/>
                    <a:pt x="2764" y="2424"/>
                  </a:cubicBezTo>
                  <a:lnTo>
                    <a:pt x="2684" y="682"/>
                  </a:lnTo>
                  <a:cubicBezTo>
                    <a:pt x="2684" y="421"/>
                    <a:pt x="2504" y="261"/>
                    <a:pt x="2263" y="181"/>
                  </a:cubicBezTo>
                  <a:lnTo>
                    <a:pt x="158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
            <p:cNvSpPr/>
            <p:nvPr/>
          </p:nvSpPr>
          <p:spPr>
            <a:xfrm>
              <a:off x="6161348" y="682427"/>
              <a:ext cx="38521" cy="96258"/>
            </a:xfrm>
            <a:custGeom>
              <a:rect b="b" l="l" r="r" t="t"/>
              <a:pathLst>
                <a:path extrusionOk="0" h="3356" w="1343">
                  <a:moveTo>
                    <a:pt x="1021" y="0"/>
                  </a:moveTo>
                  <a:cubicBezTo>
                    <a:pt x="811" y="0"/>
                    <a:pt x="654" y="358"/>
                    <a:pt x="581" y="431"/>
                  </a:cubicBezTo>
                  <a:cubicBezTo>
                    <a:pt x="341" y="932"/>
                    <a:pt x="81" y="1512"/>
                    <a:pt x="0" y="2013"/>
                  </a:cubicBezTo>
                  <a:lnTo>
                    <a:pt x="0" y="3015"/>
                  </a:lnTo>
                  <a:cubicBezTo>
                    <a:pt x="0" y="3095"/>
                    <a:pt x="81" y="3275"/>
                    <a:pt x="161" y="3355"/>
                  </a:cubicBezTo>
                  <a:cubicBezTo>
                    <a:pt x="341" y="3355"/>
                    <a:pt x="421" y="3355"/>
                    <a:pt x="501" y="3275"/>
                  </a:cubicBezTo>
                  <a:cubicBezTo>
                    <a:pt x="581" y="3175"/>
                    <a:pt x="581" y="3015"/>
                    <a:pt x="581" y="2934"/>
                  </a:cubicBezTo>
                  <a:cubicBezTo>
                    <a:pt x="661" y="2594"/>
                    <a:pt x="581" y="2273"/>
                    <a:pt x="661" y="2013"/>
                  </a:cubicBezTo>
                  <a:cubicBezTo>
                    <a:pt x="741" y="1773"/>
                    <a:pt x="922" y="1512"/>
                    <a:pt x="1002" y="1272"/>
                  </a:cubicBezTo>
                  <a:cubicBezTo>
                    <a:pt x="1162" y="1092"/>
                    <a:pt x="1342" y="851"/>
                    <a:pt x="1342" y="591"/>
                  </a:cubicBezTo>
                  <a:cubicBezTo>
                    <a:pt x="1342" y="431"/>
                    <a:pt x="1242" y="90"/>
                    <a:pt x="1082" y="10"/>
                  </a:cubicBezTo>
                  <a:cubicBezTo>
                    <a:pt x="1061" y="3"/>
                    <a:pt x="1041" y="0"/>
                    <a:pt x="10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
            <p:cNvSpPr/>
            <p:nvPr/>
          </p:nvSpPr>
          <p:spPr>
            <a:xfrm>
              <a:off x="6163642" y="785945"/>
              <a:ext cx="16034" cy="16292"/>
            </a:xfrm>
            <a:custGeom>
              <a:rect b="b" l="l" r="r" t="t"/>
              <a:pathLst>
                <a:path extrusionOk="0" h="568" w="559">
                  <a:moveTo>
                    <a:pt x="323" y="1"/>
                  </a:moveTo>
                  <a:cubicBezTo>
                    <a:pt x="270" y="1"/>
                    <a:pt x="213" y="20"/>
                    <a:pt x="161" y="66"/>
                  </a:cubicBezTo>
                  <a:cubicBezTo>
                    <a:pt x="1" y="167"/>
                    <a:pt x="1" y="487"/>
                    <a:pt x="161" y="567"/>
                  </a:cubicBezTo>
                  <a:cubicBezTo>
                    <a:pt x="261" y="567"/>
                    <a:pt x="341" y="567"/>
                    <a:pt x="421" y="487"/>
                  </a:cubicBezTo>
                  <a:cubicBezTo>
                    <a:pt x="501" y="407"/>
                    <a:pt x="501" y="327"/>
                    <a:pt x="501" y="247"/>
                  </a:cubicBezTo>
                  <a:cubicBezTo>
                    <a:pt x="558" y="119"/>
                    <a:pt x="453" y="1"/>
                    <a:pt x="3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
            <p:cNvSpPr/>
            <p:nvPr/>
          </p:nvSpPr>
          <p:spPr>
            <a:xfrm>
              <a:off x="7942266" y="691376"/>
              <a:ext cx="185576" cy="196475"/>
            </a:xfrm>
            <a:custGeom>
              <a:rect b="b" l="l" r="r" t="t"/>
              <a:pathLst>
                <a:path extrusionOk="0" h="6850" w="6470">
                  <a:moveTo>
                    <a:pt x="3491" y="1"/>
                  </a:moveTo>
                  <a:cubicBezTo>
                    <a:pt x="3211" y="1"/>
                    <a:pt x="2909" y="63"/>
                    <a:pt x="2584" y="199"/>
                  </a:cubicBezTo>
                  <a:cubicBezTo>
                    <a:pt x="0" y="1280"/>
                    <a:pt x="1923" y="5286"/>
                    <a:pt x="3506" y="6368"/>
                  </a:cubicBezTo>
                  <a:cubicBezTo>
                    <a:pt x="3860" y="6609"/>
                    <a:pt x="4294" y="6849"/>
                    <a:pt x="4723" y="6849"/>
                  </a:cubicBezTo>
                  <a:cubicBezTo>
                    <a:pt x="4901" y="6849"/>
                    <a:pt x="5078" y="6808"/>
                    <a:pt x="5248" y="6708"/>
                  </a:cubicBezTo>
                  <a:cubicBezTo>
                    <a:pt x="5849" y="6468"/>
                    <a:pt x="6089" y="5787"/>
                    <a:pt x="6169" y="5126"/>
                  </a:cubicBezTo>
                  <a:cubicBezTo>
                    <a:pt x="6470" y="3500"/>
                    <a:pt x="5600" y="1"/>
                    <a:pt x="34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8"/>
            <p:cNvSpPr/>
            <p:nvPr/>
          </p:nvSpPr>
          <p:spPr>
            <a:xfrm>
              <a:off x="7987643" y="648494"/>
              <a:ext cx="74144" cy="78275"/>
            </a:xfrm>
            <a:custGeom>
              <a:rect b="b" l="l" r="r" t="t"/>
              <a:pathLst>
                <a:path extrusionOk="0" h="2729" w="2585">
                  <a:moveTo>
                    <a:pt x="1192" y="0"/>
                  </a:moveTo>
                  <a:cubicBezTo>
                    <a:pt x="1135" y="0"/>
                    <a:pt x="1072" y="10"/>
                    <a:pt x="1002" y="32"/>
                  </a:cubicBezTo>
                  <a:lnTo>
                    <a:pt x="341" y="272"/>
                  </a:lnTo>
                  <a:cubicBezTo>
                    <a:pt x="161" y="352"/>
                    <a:pt x="81" y="532"/>
                    <a:pt x="81" y="692"/>
                  </a:cubicBezTo>
                  <a:lnTo>
                    <a:pt x="1" y="2535"/>
                  </a:lnTo>
                  <a:cubicBezTo>
                    <a:pt x="1" y="2535"/>
                    <a:pt x="336" y="2728"/>
                    <a:pt x="813" y="2728"/>
                  </a:cubicBezTo>
                  <a:cubicBezTo>
                    <a:pt x="1319" y="2728"/>
                    <a:pt x="1986" y="2511"/>
                    <a:pt x="2584" y="1614"/>
                  </a:cubicBezTo>
                  <a:lnTo>
                    <a:pt x="1583" y="192"/>
                  </a:lnTo>
                  <a:cubicBezTo>
                    <a:pt x="1466" y="74"/>
                    <a:pt x="1348" y="0"/>
                    <a:pt x="119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8"/>
            <p:cNvSpPr/>
            <p:nvPr/>
          </p:nvSpPr>
          <p:spPr>
            <a:xfrm>
              <a:off x="7987643" y="739707"/>
              <a:ext cx="45404" cy="94107"/>
            </a:xfrm>
            <a:custGeom>
              <a:rect b="b" l="l" r="r" t="t"/>
              <a:pathLst>
                <a:path extrusionOk="0" h="3281" w="1583">
                  <a:moveTo>
                    <a:pt x="360" y="0"/>
                  </a:moveTo>
                  <a:cubicBezTo>
                    <a:pt x="327" y="0"/>
                    <a:pt x="294" y="5"/>
                    <a:pt x="261" y="16"/>
                  </a:cubicBezTo>
                  <a:cubicBezTo>
                    <a:pt x="1" y="96"/>
                    <a:pt x="81" y="437"/>
                    <a:pt x="81" y="677"/>
                  </a:cubicBezTo>
                  <a:cubicBezTo>
                    <a:pt x="161" y="1178"/>
                    <a:pt x="261" y="1779"/>
                    <a:pt x="501" y="2279"/>
                  </a:cubicBezTo>
                  <a:cubicBezTo>
                    <a:pt x="662" y="2520"/>
                    <a:pt x="842" y="2860"/>
                    <a:pt x="1002" y="3101"/>
                  </a:cubicBezTo>
                  <a:cubicBezTo>
                    <a:pt x="1082" y="3181"/>
                    <a:pt x="1263" y="3281"/>
                    <a:pt x="1343" y="3281"/>
                  </a:cubicBezTo>
                  <a:cubicBezTo>
                    <a:pt x="1503" y="3281"/>
                    <a:pt x="1583" y="3101"/>
                    <a:pt x="1583" y="3020"/>
                  </a:cubicBezTo>
                  <a:cubicBezTo>
                    <a:pt x="1583" y="2940"/>
                    <a:pt x="1503" y="2860"/>
                    <a:pt x="1503" y="2680"/>
                  </a:cubicBezTo>
                  <a:cubicBezTo>
                    <a:pt x="1343" y="2440"/>
                    <a:pt x="1082" y="2179"/>
                    <a:pt x="1002" y="1859"/>
                  </a:cubicBezTo>
                  <a:cubicBezTo>
                    <a:pt x="922" y="1598"/>
                    <a:pt x="922" y="1358"/>
                    <a:pt x="922" y="1098"/>
                  </a:cubicBezTo>
                  <a:cubicBezTo>
                    <a:pt x="922" y="857"/>
                    <a:pt x="922" y="597"/>
                    <a:pt x="842" y="357"/>
                  </a:cubicBezTo>
                  <a:cubicBezTo>
                    <a:pt x="773" y="201"/>
                    <a:pt x="569" y="0"/>
                    <a:pt x="3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8"/>
            <p:cNvSpPr/>
            <p:nvPr/>
          </p:nvSpPr>
          <p:spPr>
            <a:xfrm>
              <a:off x="8030725" y="837231"/>
              <a:ext cx="16693" cy="15546"/>
            </a:xfrm>
            <a:custGeom>
              <a:rect b="b" l="l" r="r" t="t"/>
              <a:pathLst>
                <a:path extrusionOk="0" h="542" w="582">
                  <a:moveTo>
                    <a:pt x="291" y="1"/>
                  </a:moveTo>
                  <a:cubicBezTo>
                    <a:pt x="206" y="1"/>
                    <a:pt x="121" y="41"/>
                    <a:pt x="81" y="121"/>
                  </a:cubicBezTo>
                  <a:cubicBezTo>
                    <a:pt x="1" y="281"/>
                    <a:pt x="161" y="542"/>
                    <a:pt x="422" y="542"/>
                  </a:cubicBezTo>
                  <a:cubicBezTo>
                    <a:pt x="502" y="542"/>
                    <a:pt x="502" y="462"/>
                    <a:pt x="582" y="381"/>
                  </a:cubicBezTo>
                  <a:cubicBezTo>
                    <a:pt x="582" y="281"/>
                    <a:pt x="582" y="201"/>
                    <a:pt x="502" y="121"/>
                  </a:cubicBezTo>
                  <a:cubicBezTo>
                    <a:pt x="462" y="41"/>
                    <a:pt x="376" y="1"/>
                    <a:pt x="2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
            <p:cNvSpPr/>
            <p:nvPr/>
          </p:nvSpPr>
          <p:spPr>
            <a:xfrm>
              <a:off x="6502306" y="765780"/>
              <a:ext cx="176111" cy="202126"/>
            </a:xfrm>
            <a:custGeom>
              <a:rect b="b" l="l" r="r" t="t"/>
              <a:pathLst>
                <a:path extrusionOk="0" h="7047" w="6140">
                  <a:moveTo>
                    <a:pt x="2858" y="0"/>
                  </a:moveTo>
                  <a:cubicBezTo>
                    <a:pt x="428" y="0"/>
                    <a:pt x="0" y="4109"/>
                    <a:pt x="631" y="5697"/>
                  </a:cubicBezTo>
                  <a:cubicBezTo>
                    <a:pt x="872" y="6277"/>
                    <a:pt x="1292" y="6878"/>
                    <a:pt x="1973" y="7038"/>
                  </a:cubicBezTo>
                  <a:cubicBezTo>
                    <a:pt x="2021" y="7044"/>
                    <a:pt x="2067" y="7047"/>
                    <a:pt x="2113" y="7047"/>
                  </a:cubicBezTo>
                  <a:cubicBezTo>
                    <a:pt x="2706" y="7047"/>
                    <a:pt x="3171" y="6582"/>
                    <a:pt x="3636" y="6117"/>
                  </a:cubicBezTo>
                  <a:cubicBezTo>
                    <a:pt x="4877" y="4695"/>
                    <a:pt x="6139" y="529"/>
                    <a:pt x="3215" y="28"/>
                  </a:cubicBezTo>
                  <a:cubicBezTo>
                    <a:pt x="3092" y="9"/>
                    <a:pt x="2973" y="0"/>
                    <a:pt x="28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
            <p:cNvSpPr/>
            <p:nvPr/>
          </p:nvSpPr>
          <p:spPr>
            <a:xfrm>
              <a:off x="6556030" y="722583"/>
              <a:ext cx="76984" cy="74546"/>
            </a:xfrm>
            <a:custGeom>
              <a:rect b="b" l="l" r="r" t="t"/>
              <a:pathLst>
                <a:path extrusionOk="0" h="2599" w="2684">
                  <a:moveTo>
                    <a:pt x="1373" y="1"/>
                  </a:moveTo>
                  <a:cubicBezTo>
                    <a:pt x="1255" y="1"/>
                    <a:pt x="1134" y="75"/>
                    <a:pt x="1002" y="192"/>
                  </a:cubicBezTo>
                  <a:lnTo>
                    <a:pt x="0" y="1775"/>
                  </a:lnTo>
                  <a:cubicBezTo>
                    <a:pt x="0" y="1775"/>
                    <a:pt x="517" y="2599"/>
                    <a:pt x="1627" y="2599"/>
                  </a:cubicBezTo>
                  <a:cubicBezTo>
                    <a:pt x="1933" y="2599"/>
                    <a:pt x="2285" y="2536"/>
                    <a:pt x="2684" y="2376"/>
                  </a:cubicBezTo>
                  <a:lnTo>
                    <a:pt x="2604" y="613"/>
                  </a:lnTo>
                  <a:cubicBezTo>
                    <a:pt x="2604" y="373"/>
                    <a:pt x="2424" y="192"/>
                    <a:pt x="2263" y="192"/>
                  </a:cubicBezTo>
                  <a:lnTo>
                    <a:pt x="1502" y="32"/>
                  </a:lnTo>
                  <a:cubicBezTo>
                    <a:pt x="1459" y="11"/>
                    <a:pt x="1416" y="1"/>
                    <a:pt x="1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8"/>
            <p:cNvSpPr/>
            <p:nvPr/>
          </p:nvSpPr>
          <p:spPr>
            <a:xfrm>
              <a:off x="6522700" y="792657"/>
              <a:ext cx="38521" cy="95742"/>
            </a:xfrm>
            <a:custGeom>
              <a:rect b="b" l="l" r="r" t="t"/>
              <a:pathLst>
                <a:path extrusionOk="0" h="3338" w="1343">
                  <a:moveTo>
                    <a:pt x="1006" y="0"/>
                  </a:moveTo>
                  <a:cubicBezTo>
                    <a:pt x="804" y="0"/>
                    <a:pt x="653" y="273"/>
                    <a:pt x="581" y="433"/>
                  </a:cubicBezTo>
                  <a:cubicBezTo>
                    <a:pt x="341" y="934"/>
                    <a:pt x="161" y="1435"/>
                    <a:pt x="81" y="2016"/>
                  </a:cubicBezTo>
                  <a:cubicBezTo>
                    <a:pt x="0" y="2336"/>
                    <a:pt x="0" y="2677"/>
                    <a:pt x="81" y="3017"/>
                  </a:cubicBezTo>
                  <a:cubicBezTo>
                    <a:pt x="81" y="3097"/>
                    <a:pt x="161" y="3257"/>
                    <a:pt x="261" y="3338"/>
                  </a:cubicBezTo>
                  <a:cubicBezTo>
                    <a:pt x="341" y="3338"/>
                    <a:pt x="501" y="3338"/>
                    <a:pt x="581" y="3257"/>
                  </a:cubicBezTo>
                  <a:cubicBezTo>
                    <a:pt x="581" y="3177"/>
                    <a:pt x="661" y="3017"/>
                    <a:pt x="661" y="2937"/>
                  </a:cubicBezTo>
                  <a:cubicBezTo>
                    <a:pt x="661" y="2596"/>
                    <a:pt x="581" y="2256"/>
                    <a:pt x="661" y="1935"/>
                  </a:cubicBezTo>
                  <a:cubicBezTo>
                    <a:pt x="762" y="1675"/>
                    <a:pt x="922" y="1515"/>
                    <a:pt x="1082" y="1255"/>
                  </a:cubicBezTo>
                  <a:cubicBezTo>
                    <a:pt x="1162" y="1014"/>
                    <a:pt x="1342" y="834"/>
                    <a:pt x="1342" y="594"/>
                  </a:cubicBezTo>
                  <a:cubicBezTo>
                    <a:pt x="1342" y="333"/>
                    <a:pt x="1262" y="93"/>
                    <a:pt x="1082" y="13"/>
                  </a:cubicBezTo>
                  <a:cubicBezTo>
                    <a:pt x="1056" y="4"/>
                    <a:pt x="1031" y="0"/>
                    <a:pt x="10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
            <p:cNvSpPr/>
            <p:nvPr/>
          </p:nvSpPr>
          <p:spPr>
            <a:xfrm>
              <a:off x="6527289" y="896232"/>
              <a:ext cx="14399" cy="16292"/>
            </a:xfrm>
            <a:custGeom>
              <a:rect b="b" l="l" r="r" t="t"/>
              <a:pathLst>
                <a:path extrusionOk="0" h="568" w="502">
                  <a:moveTo>
                    <a:pt x="318" y="1"/>
                  </a:moveTo>
                  <a:cubicBezTo>
                    <a:pt x="275" y="1"/>
                    <a:pt x="228" y="20"/>
                    <a:pt x="181" y="67"/>
                  </a:cubicBezTo>
                  <a:cubicBezTo>
                    <a:pt x="1" y="147"/>
                    <a:pt x="1" y="488"/>
                    <a:pt x="181" y="568"/>
                  </a:cubicBezTo>
                  <a:cubicBezTo>
                    <a:pt x="261" y="568"/>
                    <a:pt x="341" y="568"/>
                    <a:pt x="421" y="488"/>
                  </a:cubicBezTo>
                  <a:cubicBezTo>
                    <a:pt x="501" y="407"/>
                    <a:pt x="501" y="327"/>
                    <a:pt x="501" y="227"/>
                  </a:cubicBezTo>
                  <a:cubicBezTo>
                    <a:pt x="501" y="114"/>
                    <a:pt x="421" y="1"/>
                    <a:pt x="3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
            <p:cNvSpPr/>
            <p:nvPr/>
          </p:nvSpPr>
          <p:spPr>
            <a:xfrm>
              <a:off x="6860503" y="823893"/>
              <a:ext cx="164552" cy="203531"/>
            </a:xfrm>
            <a:custGeom>
              <a:rect b="b" l="l" r="r" t="t"/>
              <a:pathLst>
                <a:path extrusionOk="0" h="7096" w="5737">
                  <a:moveTo>
                    <a:pt x="2904" y="1"/>
                  </a:moveTo>
                  <a:cubicBezTo>
                    <a:pt x="2852" y="1"/>
                    <a:pt x="2799" y="2"/>
                    <a:pt x="2744" y="5"/>
                  </a:cubicBezTo>
                  <a:cubicBezTo>
                    <a:pt x="0" y="166"/>
                    <a:pt x="501" y="4592"/>
                    <a:pt x="1583" y="6174"/>
                  </a:cubicBezTo>
                  <a:cubicBezTo>
                    <a:pt x="1903" y="6675"/>
                    <a:pt x="2504" y="7095"/>
                    <a:pt x="3085" y="7095"/>
                  </a:cubicBezTo>
                  <a:cubicBezTo>
                    <a:pt x="3746" y="7015"/>
                    <a:pt x="4246" y="6435"/>
                    <a:pt x="4507" y="5854"/>
                  </a:cubicBezTo>
                  <a:cubicBezTo>
                    <a:pt x="5392" y="4202"/>
                    <a:pt x="5736" y="1"/>
                    <a:pt x="290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
            <p:cNvSpPr/>
            <p:nvPr/>
          </p:nvSpPr>
          <p:spPr>
            <a:xfrm>
              <a:off x="6903586" y="778659"/>
              <a:ext cx="81028" cy="74574"/>
            </a:xfrm>
            <a:custGeom>
              <a:rect b="b" l="l" r="r" t="t"/>
              <a:pathLst>
                <a:path extrusionOk="0" h="2600" w="2825">
                  <a:moveTo>
                    <a:pt x="1162" y="0"/>
                  </a:moveTo>
                  <a:cubicBezTo>
                    <a:pt x="902" y="0"/>
                    <a:pt x="742" y="160"/>
                    <a:pt x="661" y="320"/>
                  </a:cubicBezTo>
                  <a:lnTo>
                    <a:pt x="1" y="2083"/>
                  </a:lnTo>
                  <a:cubicBezTo>
                    <a:pt x="1" y="2083"/>
                    <a:pt x="517" y="2599"/>
                    <a:pt x="1354" y="2599"/>
                  </a:cubicBezTo>
                  <a:cubicBezTo>
                    <a:pt x="1772" y="2599"/>
                    <a:pt x="2270" y="2470"/>
                    <a:pt x="2825" y="2083"/>
                  </a:cubicBezTo>
                  <a:lnTo>
                    <a:pt x="2324" y="421"/>
                  </a:lnTo>
                  <a:cubicBezTo>
                    <a:pt x="2244" y="160"/>
                    <a:pt x="2084" y="0"/>
                    <a:pt x="18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
            <p:cNvSpPr/>
            <p:nvPr/>
          </p:nvSpPr>
          <p:spPr>
            <a:xfrm>
              <a:off x="6889215" y="857338"/>
              <a:ext cx="28769" cy="99184"/>
            </a:xfrm>
            <a:custGeom>
              <a:rect b="b" l="l" r="r" t="t"/>
              <a:pathLst>
                <a:path extrusionOk="0" h="3458" w="1003">
                  <a:moveTo>
                    <a:pt x="582" y="1"/>
                  </a:moveTo>
                  <a:cubicBezTo>
                    <a:pt x="321" y="1"/>
                    <a:pt x="241" y="422"/>
                    <a:pt x="241" y="582"/>
                  </a:cubicBezTo>
                  <a:cubicBezTo>
                    <a:pt x="81" y="1083"/>
                    <a:pt x="1" y="1683"/>
                    <a:pt x="81" y="2264"/>
                  </a:cubicBezTo>
                  <a:cubicBezTo>
                    <a:pt x="81" y="2505"/>
                    <a:pt x="161" y="2845"/>
                    <a:pt x="321" y="3186"/>
                  </a:cubicBezTo>
                  <a:cubicBezTo>
                    <a:pt x="321" y="3266"/>
                    <a:pt x="401" y="3426"/>
                    <a:pt x="582" y="3426"/>
                  </a:cubicBezTo>
                  <a:cubicBezTo>
                    <a:pt x="603" y="3447"/>
                    <a:pt x="625" y="3457"/>
                    <a:pt x="646" y="3457"/>
                  </a:cubicBezTo>
                  <a:cubicBezTo>
                    <a:pt x="705" y="3457"/>
                    <a:pt x="763" y="3383"/>
                    <a:pt x="822" y="3266"/>
                  </a:cubicBezTo>
                  <a:lnTo>
                    <a:pt x="822" y="3005"/>
                  </a:lnTo>
                  <a:cubicBezTo>
                    <a:pt x="822" y="2685"/>
                    <a:pt x="662" y="2344"/>
                    <a:pt x="662" y="2004"/>
                  </a:cubicBezTo>
                  <a:cubicBezTo>
                    <a:pt x="662" y="1763"/>
                    <a:pt x="742" y="1503"/>
                    <a:pt x="822" y="1263"/>
                  </a:cubicBezTo>
                  <a:cubicBezTo>
                    <a:pt x="1002" y="1002"/>
                    <a:pt x="1002" y="762"/>
                    <a:pt x="1002" y="502"/>
                  </a:cubicBezTo>
                  <a:cubicBezTo>
                    <a:pt x="902" y="341"/>
                    <a:pt x="822" y="81"/>
                    <a:pt x="5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8"/>
            <p:cNvSpPr/>
            <p:nvPr/>
          </p:nvSpPr>
          <p:spPr>
            <a:xfrm>
              <a:off x="6905880" y="962606"/>
              <a:ext cx="14399" cy="17152"/>
            </a:xfrm>
            <a:custGeom>
              <a:rect b="b" l="l" r="r" t="t"/>
              <a:pathLst>
                <a:path extrusionOk="0" h="598" w="502">
                  <a:moveTo>
                    <a:pt x="286" y="0"/>
                  </a:moveTo>
                  <a:cubicBezTo>
                    <a:pt x="216" y="0"/>
                    <a:pt x="141" y="28"/>
                    <a:pt x="81" y="96"/>
                  </a:cubicBezTo>
                  <a:cubicBezTo>
                    <a:pt x="1" y="257"/>
                    <a:pt x="81" y="597"/>
                    <a:pt x="241" y="597"/>
                  </a:cubicBezTo>
                  <a:cubicBezTo>
                    <a:pt x="321" y="597"/>
                    <a:pt x="421" y="517"/>
                    <a:pt x="421" y="417"/>
                  </a:cubicBezTo>
                  <a:cubicBezTo>
                    <a:pt x="501" y="337"/>
                    <a:pt x="501" y="257"/>
                    <a:pt x="501" y="176"/>
                  </a:cubicBezTo>
                  <a:cubicBezTo>
                    <a:pt x="501" y="77"/>
                    <a:pt x="400" y="0"/>
                    <a:pt x="2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8"/>
            <p:cNvSpPr/>
            <p:nvPr/>
          </p:nvSpPr>
          <p:spPr>
            <a:xfrm>
              <a:off x="7245405" y="820594"/>
              <a:ext cx="169055" cy="202556"/>
            </a:xfrm>
            <a:custGeom>
              <a:rect b="b" l="l" r="r" t="t"/>
              <a:pathLst>
                <a:path extrusionOk="0" h="7062" w="5894">
                  <a:moveTo>
                    <a:pt x="3148" y="0"/>
                  </a:moveTo>
                  <a:cubicBezTo>
                    <a:pt x="3002" y="0"/>
                    <a:pt x="2847" y="13"/>
                    <a:pt x="2684" y="40"/>
                  </a:cubicBezTo>
                  <a:cubicBezTo>
                    <a:pt x="1" y="621"/>
                    <a:pt x="1002" y="4967"/>
                    <a:pt x="2344" y="6289"/>
                  </a:cubicBezTo>
                  <a:cubicBezTo>
                    <a:pt x="2723" y="6741"/>
                    <a:pt x="3233" y="7062"/>
                    <a:pt x="3814" y="7062"/>
                  </a:cubicBezTo>
                  <a:cubicBezTo>
                    <a:pt x="3877" y="7062"/>
                    <a:pt x="3941" y="7058"/>
                    <a:pt x="4006" y="7050"/>
                  </a:cubicBezTo>
                  <a:cubicBezTo>
                    <a:pt x="4607" y="6870"/>
                    <a:pt x="5008" y="6209"/>
                    <a:pt x="5268" y="5628"/>
                  </a:cubicBezTo>
                  <a:cubicBezTo>
                    <a:pt x="5893" y="3961"/>
                    <a:pt x="5712" y="0"/>
                    <a:pt x="31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8"/>
            <p:cNvSpPr/>
            <p:nvPr/>
          </p:nvSpPr>
          <p:spPr>
            <a:xfrm>
              <a:off x="7288487" y="776336"/>
              <a:ext cx="79307" cy="75664"/>
            </a:xfrm>
            <a:custGeom>
              <a:rect b="b" l="l" r="r" t="t"/>
              <a:pathLst>
                <a:path extrusionOk="0" h="2638" w="2765">
                  <a:moveTo>
                    <a:pt x="1603" y="1"/>
                  </a:moveTo>
                  <a:lnTo>
                    <a:pt x="842" y="81"/>
                  </a:lnTo>
                  <a:cubicBezTo>
                    <a:pt x="682" y="81"/>
                    <a:pt x="501" y="241"/>
                    <a:pt x="501" y="401"/>
                  </a:cubicBezTo>
                  <a:lnTo>
                    <a:pt x="1" y="2244"/>
                  </a:lnTo>
                  <a:cubicBezTo>
                    <a:pt x="1" y="2244"/>
                    <a:pt x="460" y="2638"/>
                    <a:pt x="1154" y="2638"/>
                  </a:cubicBezTo>
                  <a:cubicBezTo>
                    <a:pt x="1611" y="2638"/>
                    <a:pt x="2169" y="2468"/>
                    <a:pt x="2765" y="1904"/>
                  </a:cubicBezTo>
                  <a:lnTo>
                    <a:pt x="2104" y="241"/>
                  </a:lnTo>
                  <a:cubicBezTo>
                    <a:pt x="2004" y="81"/>
                    <a:pt x="1763" y="1"/>
                    <a:pt x="16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8"/>
            <p:cNvSpPr/>
            <p:nvPr/>
          </p:nvSpPr>
          <p:spPr>
            <a:xfrm>
              <a:off x="7283898" y="859661"/>
              <a:ext cx="28740" cy="98238"/>
            </a:xfrm>
            <a:custGeom>
              <a:rect b="b" l="l" r="r" t="t"/>
              <a:pathLst>
                <a:path extrusionOk="0" h="3425" w="1002">
                  <a:moveTo>
                    <a:pt x="341" y="0"/>
                  </a:moveTo>
                  <a:cubicBezTo>
                    <a:pt x="81" y="0"/>
                    <a:pt x="81" y="421"/>
                    <a:pt x="81" y="601"/>
                  </a:cubicBezTo>
                  <a:cubicBezTo>
                    <a:pt x="1" y="1182"/>
                    <a:pt x="1" y="1763"/>
                    <a:pt x="161" y="2263"/>
                  </a:cubicBezTo>
                  <a:cubicBezTo>
                    <a:pt x="161" y="2604"/>
                    <a:pt x="341" y="2924"/>
                    <a:pt x="501" y="3185"/>
                  </a:cubicBezTo>
                  <a:cubicBezTo>
                    <a:pt x="501" y="3265"/>
                    <a:pt x="581" y="3425"/>
                    <a:pt x="762" y="3425"/>
                  </a:cubicBezTo>
                  <a:cubicBezTo>
                    <a:pt x="842" y="3425"/>
                    <a:pt x="1002" y="3345"/>
                    <a:pt x="1002" y="3265"/>
                  </a:cubicBezTo>
                  <a:lnTo>
                    <a:pt x="1002" y="2924"/>
                  </a:lnTo>
                  <a:cubicBezTo>
                    <a:pt x="922" y="2604"/>
                    <a:pt x="762" y="2343"/>
                    <a:pt x="661" y="2003"/>
                  </a:cubicBezTo>
                  <a:cubicBezTo>
                    <a:pt x="661" y="1763"/>
                    <a:pt x="762" y="1502"/>
                    <a:pt x="762" y="1262"/>
                  </a:cubicBezTo>
                  <a:cubicBezTo>
                    <a:pt x="842" y="1002"/>
                    <a:pt x="922" y="681"/>
                    <a:pt x="842" y="421"/>
                  </a:cubicBezTo>
                  <a:cubicBezTo>
                    <a:pt x="762" y="260"/>
                    <a:pt x="581" y="0"/>
                    <a:pt x="3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8"/>
            <p:cNvSpPr/>
            <p:nvPr/>
          </p:nvSpPr>
          <p:spPr>
            <a:xfrm>
              <a:off x="7308020" y="964212"/>
              <a:ext cx="16693" cy="15546"/>
            </a:xfrm>
            <a:custGeom>
              <a:rect b="b" l="l" r="r" t="t"/>
              <a:pathLst>
                <a:path extrusionOk="0" h="542" w="582">
                  <a:moveTo>
                    <a:pt x="291" y="0"/>
                  </a:moveTo>
                  <a:cubicBezTo>
                    <a:pt x="206" y="0"/>
                    <a:pt x="121" y="40"/>
                    <a:pt x="81" y="120"/>
                  </a:cubicBezTo>
                  <a:cubicBezTo>
                    <a:pt x="1" y="201"/>
                    <a:pt x="81" y="541"/>
                    <a:pt x="321" y="541"/>
                  </a:cubicBezTo>
                  <a:cubicBezTo>
                    <a:pt x="421" y="541"/>
                    <a:pt x="421" y="461"/>
                    <a:pt x="501" y="361"/>
                  </a:cubicBezTo>
                  <a:cubicBezTo>
                    <a:pt x="501" y="281"/>
                    <a:pt x="582" y="201"/>
                    <a:pt x="501" y="120"/>
                  </a:cubicBezTo>
                  <a:cubicBezTo>
                    <a:pt x="461" y="40"/>
                    <a:pt x="376" y="0"/>
                    <a:pt x="2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
            <p:cNvSpPr/>
            <p:nvPr/>
          </p:nvSpPr>
          <p:spPr>
            <a:xfrm>
              <a:off x="3410676" y="486233"/>
              <a:ext cx="139053" cy="637124"/>
            </a:xfrm>
            <a:custGeom>
              <a:rect b="b" l="l" r="r" t="t"/>
              <a:pathLst>
                <a:path extrusionOk="0" fill="none" h="22213" w="4848">
                  <a:moveTo>
                    <a:pt x="3506" y="0"/>
                  </a:moveTo>
                  <a:cubicBezTo>
                    <a:pt x="4848" y="7511"/>
                    <a:pt x="3606" y="15443"/>
                    <a:pt x="1" y="22212"/>
                  </a:cubicBezTo>
                </a:path>
              </a:pathLst>
            </a:custGeom>
            <a:solidFill>
              <a:schemeClr val="accent6"/>
            </a:solidFill>
            <a:ln cap="rnd" cmpd="sng" w="250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
            <p:cNvSpPr/>
            <p:nvPr/>
          </p:nvSpPr>
          <p:spPr>
            <a:xfrm>
              <a:off x="5938450" y="489101"/>
              <a:ext cx="122388" cy="607811"/>
            </a:xfrm>
            <a:custGeom>
              <a:rect b="b" l="l" r="r" t="t"/>
              <a:pathLst>
                <a:path extrusionOk="0" fill="none" h="21191" w="4267">
                  <a:moveTo>
                    <a:pt x="341" y="1"/>
                  </a:moveTo>
                  <a:cubicBezTo>
                    <a:pt x="0" y="7251"/>
                    <a:pt x="1342" y="14521"/>
                    <a:pt x="4266" y="21191"/>
                  </a:cubicBezTo>
                </a:path>
              </a:pathLst>
            </a:custGeom>
            <a:solidFill>
              <a:schemeClr val="accent6"/>
            </a:solidFill>
            <a:ln cap="rnd" cmpd="sng" w="250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
            <p:cNvSpPr/>
            <p:nvPr/>
          </p:nvSpPr>
          <p:spPr>
            <a:xfrm>
              <a:off x="3277384" y="1026828"/>
              <a:ext cx="279826" cy="271250"/>
            </a:xfrm>
            <a:custGeom>
              <a:rect b="b" l="l" r="r" t="t"/>
              <a:pathLst>
                <a:path extrusionOk="0" h="9457" w="9756">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
            <p:cNvSpPr/>
            <p:nvPr/>
          </p:nvSpPr>
          <p:spPr>
            <a:xfrm>
              <a:off x="5929242" y="1036350"/>
              <a:ext cx="279224" cy="271623"/>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 name="Google Shape;769;p8"/>
          <p:cNvSpPr/>
          <p:nvPr/>
        </p:nvSpPr>
        <p:spPr>
          <a:xfrm>
            <a:off x="536864" y="1933361"/>
            <a:ext cx="371021" cy="346126"/>
          </a:xfrm>
          <a:custGeom>
            <a:rect b="b" l="l" r="r" t="t"/>
            <a:pathLst>
              <a:path extrusionOk="0" h="9457" w="9756">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8"/>
          <p:cNvSpPr/>
          <p:nvPr/>
        </p:nvSpPr>
        <p:spPr>
          <a:xfrm>
            <a:off x="8154725" y="1586763"/>
            <a:ext cx="370222" cy="346602"/>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8"/>
          <p:cNvSpPr/>
          <p:nvPr/>
        </p:nvSpPr>
        <p:spPr>
          <a:xfrm>
            <a:off x="7659425" y="4001043"/>
            <a:ext cx="303951" cy="284550"/>
          </a:xfrm>
          <a:custGeom>
            <a:rect b="b" l="l" r="r" t="t"/>
            <a:pathLst>
              <a:path extrusionOk="0" h="9470" w="9735">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15" name="Shape 3615"/>
        <p:cNvGrpSpPr/>
        <p:nvPr/>
      </p:nvGrpSpPr>
      <p:grpSpPr>
        <a:xfrm>
          <a:off x="0" y="0"/>
          <a:ext cx="0" cy="0"/>
          <a:chOff x="0" y="0"/>
          <a:chExt cx="0" cy="0"/>
        </a:xfrm>
      </p:grpSpPr>
      <p:sp>
        <p:nvSpPr>
          <p:cNvPr id="3616" name="Google Shape;3616;p75"/>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21" name="Shape 3621"/>
        <p:cNvGrpSpPr/>
        <p:nvPr/>
      </p:nvGrpSpPr>
      <p:grpSpPr>
        <a:xfrm>
          <a:off x="0" y="0"/>
          <a:ext cx="0" cy="0"/>
          <a:chOff x="0" y="0"/>
          <a:chExt cx="0" cy="0"/>
        </a:xfrm>
      </p:grpSpPr>
      <p:sp>
        <p:nvSpPr>
          <p:cNvPr id="3622" name="Google Shape;3622;p77"/>
          <p:cNvSpPr txBox="1"/>
          <p:nvPr>
            <p:ph type="ctrTitle"/>
          </p:nvPr>
        </p:nvSpPr>
        <p:spPr>
          <a:xfrm>
            <a:off x="311708" y="744575"/>
            <a:ext cx="8520600" cy="2052600"/>
          </a:xfrm>
          <a:prstGeom prst="rect">
            <a:avLst/>
          </a:prstGeom>
        </p:spPr>
        <p:txBody>
          <a:bodyPr anchorCtr="0" anchor="b" bIns="92000" lIns="92000" spcFirstLastPara="1" rIns="92000" wrap="square" tIns="920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23" name="Google Shape;3623;p77"/>
          <p:cNvSpPr txBox="1"/>
          <p:nvPr>
            <p:ph idx="1" type="subTitle"/>
          </p:nvPr>
        </p:nvSpPr>
        <p:spPr>
          <a:xfrm>
            <a:off x="311700" y="2834125"/>
            <a:ext cx="8520600" cy="792600"/>
          </a:xfrm>
          <a:prstGeom prst="rect">
            <a:avLst/>
          </a:prstGeom>
        </p:spPr>
        <p:txBody>
          <a:bodyPr anchorCtr="0" anchor="t" bIns="92000" lIns="92000" spcFirstLastPara="1" rIns="92000" wrap="square" tIns="920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24" name="Google Shape;3624;p77"/>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25" name="Shape 3625"/>
        <p:cNvGrpSpPr/>
        <p:nvPr/>
      </p:nvGrpSpPr>
      <p:grpSpPr>
        <a:xfrm>
          <a:off x="0" y="0"/>
          <a:ext cx="0" cy="0"/>
          <a:chOff x="0" y="0"/>
          <a:chExt cx="0" cy="0"/>
        </a:xfrm>
      </p:grpSpPr>
      <p:sp>
        <p:nvSpPr>
          <p:cNvPr id="3626" name="Google Shape;3626;p78"/>
          <p:cNvSpPr txBox="1"/>
          <p:nvPr>
            <p:ph type="title"/>
          </p:nvPr>
        </p:nvSpPr>
        <p:spPr>
          <a:xfrm>
            <a:off x="311700" y="2150850"/>
            <a:ext cx="8520600" cy="841800"/>
          </a:xfrm>
          <a:prstGeom prst="rect">
            <a:avLst/>
          </a:prstGeom>
        </p:spPr>
        <p:txBody>
          <a:bodyPr anchorCtr="0" anchor="ctr" bIns="92000" lIns="92000" spcFirstLastPara="1" rIns="92000" wrap="square" tIns="9200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27" name="Google Shape;3627;p78"/>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28" name="Shape 3628"/>
        <p:cNvGrpSpPr/>
        <p:nvPr/>
      </p:nvGrpSpPr>
      <p:grpSpPr>
        <a:xfrm>
          <a:off x="0" y="0"/>
          <a:ext cx="0" cy="0"/>
          <a:chOff x="0" y="0"/>
          <a:chExt cx="0" cy="0"/>
        </a:xfrm>
      </p:grpSpPr>
      <p:sp>
        <p:nvSpPr>
          <p:cNvPr id="3629" name="Google Shape;3629;p79"/>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30" name="Google Shape;3630;p79"/>
          <p:cNvSpPr txBox="1"/>
          <p:nvPr>
            <p:ph idx="1" type="body"/>
          </p:nvPr>
        </p:nvSpPr>
        <p:spPr>
          <a:xfrm>
            <a:off x="311700" y="1152475"/>
            <a:ext cx="8520600" cy="3416400"/>
          </a:xfrm>
          <a:prstGeom prst="rect">
            <a:avLst/>
          </a:prstGeom>
        </p:spPr>
        <p:txBody>
          <a:bodyPr anchorCtr="0" anchor="t" bIns="92000" lIns="92000" spcFirstLastPara="1" rIns="92000" wrap="square" tIns="9200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631" name="Google Shape;3631;p79"/>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32" name="Shape 3632"/>
        <p:cNvGrpSpPr/>
        <p:nvPr/>
      </p:nvGrpSpPr>
      <p:grpSpPr>
        <a:xfrm>
          <a:off x="0" y="0"/>
          <a:ext cx="0" cy="0"/>
          <a:chOff x="0" y="0"/>
          <a:chExt cx="0" cy="0"/>
        </a:xfrm>
      </p:grpSpPr>
      <p:sp>
        <p:nvSpPr>
          <p:cNvPr id="3633" name="Google Shape;3633;p80"/>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34" name="Google Shape;3634;p80"/>
          <p:cNvSpPr txBox="1"/>
          <p:nvPr>
            <p:ph idx="1" type="body"/>
          </p:nvPr>
        </p:nvSpPr>
        <p:spPr>
          <a:xfrm>
            <a:off x="311700" y="1152475"/>
            <a:ext cx="3999900" cy="3416400"/>
          </a:xfrm>
          <a:prstGeom prst="rect">
            <a:avLst/>
          </a:prstGeom>
        </p:spPr>
        <p:txBody>
          <a:bodyPr anchorCtr="0" anchor="t" bIns="92000" lIns="92000" spcFirstLastPara="1" rIns="92000" wrap="square" tIns="92000">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35" name="Google Shape;3635;p80"/>
          <p:cNvSpPr txBox="1"/>
          <p:nvPr>
            <p:ph idx="2" type="body"/>
          </p:nvPr>
        </p:nvSpPr>
        <p:spPr>
          <a:xfrm>
            <a:off x="4832400" y="1152475"/>
            <a:ext cx="3999900" cy="3416400"/>
          </a:xfrm>
          <a:prstGeom prst="rect">
            <a:avLst/>
          </a:prstGeom>
        </p:spPr>
        <p:txBody>
          <a:bodyPr anchorCtr="0" anchor="t" bIns="92000" lIns="92000" spcFirstLastPara="1" rIns="92000" wrap="square" tIns="92000">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36" name="Google Shape;3636;p80"/>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37" name="Shape 3637"/>
        <p:cNvGrpSpPr/>
        <p:nvPr/>
      </p:nvGrpSpPr>
      <p:grpSpPr>
        <a:xfrm>
          <a:off x="0" y="0"/>
          <a:ext cx="0" cy="0"/>
          <a:chOff x="0" y="0"/>
          <a:chExt cx="0" cy="0"/>
        </a:xfrm>
      </p:grpSpPr>
      <p:sp>
        <p:nvSpPr>
          <p:cNvPr id="3638" name="Google Shape;3638;p81"/>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39" name="Google Shape;3639;p81"/>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40" name="Shape 3640"/>
        <p:cNvGrpSpPr/>
        <p:nvPr/>
      </p:nvGrpSpPr>
      <p:grpSpPr>
        <a:xfrm>
          <a:off x="0" y="0"/>
          <a:ext cx="0" cy="0"/>
          <a:chOff x="0" y="0"/>
          <a:chExt cx="0" cy="0"/>
        </a:xfrm>
      </p:grpSpPr>
      <p:sp>
        <p:nvSpPr>
          <p:cNvPr id="3641" name="Google Shape;3641;p82"/>
          <p:cNvSpPr txBox="1"/>
          <p:nvPr>
            <p:ph type="title"/>
          </p:nvPr>
        </p:nvSpPr>
        <p:spPr>
          <a:xfrm>
            <a:off x="311700" y="555600"/>
            <a:ext cx="2808000" cy="755700"/>
          </a:xfrm>
          <a:prstGeom prst="rect">
            <a:avLst/>
          </a:prstGeom>
        </p:spPr>
        <p:txBody>
          <a:bodyPr anchorCtr="0" anchor="b" bIns="92000" lIns="92000" spcFirstLastPara="1" rIns="92000" wrap="square" tIns="9200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42" name="Google Shape;3642;p82"/>
          <p:cNvSpPr txBox="1"/>
          <p:nvPr>
            <p:ph idx="1" type="body"/>
          </p:nvPr>
        </p:nvSpPr>
        <p:spPr>
          <a:xfrm>
            <a:off x="311700" y="1389600"/>
            <a:ext cx="2808000" cy="3179400"/>
          </a:xfrm>
          <a:prstGeom prst="rect">
            <a:avLst/>
          </a:prstGeom>
        </p:spPr>
        <p:txBody>
          <a:bodyPr anchorCtr="0" anchor="t" bIns="92000" lIns="92000" spcFirstLastPara="1" rIns="92000" wrap="square" tIns="92000">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43" name="Google Shape;3643;p82"/>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44" name="Shape 3644"/>
        <p:cNvGrpSpPr/>
        <p:nvPr/>
      </p:nvGrpSpPr>
      <p:grpSpPr>
        <a:xfrm>
          <a:off x="0" y="0"/>
          <a:ext cx="0" cy="0"/>
          <a:chOff x="0" y="0"/>
          <a:chExt cx="0" cy="0"/>
        </a:xfrm>
      </p:grpSpPr>
      <p:sp>
        <p:nvSpPr>
          <p:cNvPr id="3645" name="Google Shape;3645;p83"/>
          <p:cNvSpPr txBox="1"/>
          <p:nvPr>
            <p:ph type="title"/>
          </p:nvPr>
        </p:nvSpPr>
        <p:spPr>
          <a:xfrm>
            <a:off x="490250" y="450150"/>
            <a:ext cx="6367800" cy="4090800"/>
          </a:xfrm>
          <a:prstGeom prst="rect">
            <a:avLst/>
          </a:prstGeom>
        </p:spPr>
        <p:txBody>
          <a:bodyPr anchorCtr="0" anchor="ctr" bIns="92000" lIns="92000" spcFirstLastPara="1" rIns="92000" wrap="square" tIns="9200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46" name="Google Shape;3646;p83"/>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47" name="Shape 3647"/>
        <p:cNvGrpSpPr/>
        <p:nvPr/>
      </p:nvGrpSpPr>
      <p:grpSpPr>
        <a:xfrm>
          <a:off x="0" y="0"/>
          <a:ext cx="0" cy="0"/>
          <a:chOff x="0" y="0"/>
          <a:chExt cx="0" cy="0"/>
        </a:xfrm>
      </p:grpSpPr>
      <p:sp>
        <p:nvSpPr>
          <p:cNvPr id="3648" name="Google Shape;3648;p84"/>
          <p:cNvSpPr/>
          <p:nvPr/>
        </p:nvSpPr>
        <p:spPr>
          <a:xfrm>
            <a:off x="4572000" y="-125"/>
            <a:ext cx="4572000" cy="5143500"/>
          </a:xfrm>
          <a:prstGeom prst="rect">
            <a:avLst/>
          </a:prstGeom>
          <a:solidFill>
            <a:schemeClr val="lt2"/>
          </a:solidFill>
          <a:ln>
            <a:noFill/>
          </a:ln>
        </p:spPr>
        <p:txBody>
          <a:bodyPr anchorCtr="0" anchor="ctr" bIns="92000" lIns="92000" spcFirstLastPara="1" rIns="92000" wrap="square" tIns="92000">
            <a:noAutofit/>
          </a:bodyPr>
          <a:lstStyle/>
          <a:p>
            <a:pPr indent="0" lvl="0" marL="0" rtl="0" algn="l">
              <a:spcBef>
                <a:spcPts val="0"/>
              </a:spcBef>
              <a:spcAft>
                <a:spcPts val="0"/>
              </a:spcAft>
              <a:buNone/>
            </a:pPr>
            <a:r>
              <a:t/>
            </a:r>
            <a:endParaRPr/>
          </a:p>
        </p:txBody>
      </p:sp>
      <p:sp>
        <p:nvSpPr>
          <p:cNvPr id="3649" name="Google Shape;3649;p84"/>
          <p:cNvSpPr txBox="1"/>
          <p:nvPr>
            <p:ph type="title"/>
          </p:nvPr>
        </p:nvSpPr>
        <p:spPr>
          <a:xfrm>
            <a:off x="265500" y="1233175"/>
            <a:ext cx="4045200" cy="1482300"/>
          </a:xfrm>
          <a:prstGeom prst="rect">
            <a:avLst/>
          </a:prstGeom>
        </p:spPr>
        <p:txBody>
          <a:bodyPr anchorCtr="0" anchor="b" bIns="92000" lIns="92000" spcFirstLastPara="1" rIns="92000" wrap="square" tIns="920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sp>
        <p:nvSpPr>
          <p:cNvPr id="3650" name="Google Shape;3650;p84"/>
          <p:cNvSpPr txBox="1"/>
          <p:nvPr>
            <p:ph idx="1" type="subTitle"/>
          </p:nvPr>
        </p:nvSpPr>
        <p:spPr>
          <a:xfrm>
            <a:off x="265500" y="2803075"/>
            <a:ext cx="4045200" cy="1235100"/>
          </a:xfrm>
          <a:prstGeom prst="rect">
            <a:avLst/>
          </a:prstGeom>
        </p:spPr>
        <p:txBody>
          <a:bodyPr anchorCtr="0" anchor="t" bIns="92000" lIns="92000" spcFirstLastPara="1" rIns="92000" wrap="square" tIns="920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51" name="Google Shape;3651;p84"/>
          <p:cNvSpPr txBox="1"/>
          <p:nvPr>
            <p:ph idx="2" type="body"/>
          </p:nvPr>
        </p:nvSpPr>
        <p:spPr>
          <a:xfrm>
            <a:off x="4939500" y="724075"/>
            <a:ext cx="3837000" cy="3695100"/>
          </a:xfrm>
          <a:prstGeom prst="rect">
            <a:avLst/>
          </a:prstGeom>
        </p:spPr>
        <p:txBody>
          <a:bodyPr anchorCtr="0" anchor="ctr" bIns="92000" lIns="92000" spcFirstLastPara="1" rIns="92000" wrap="square" tIns="9200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652" name="Google Shape;3652;p84"/>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53" name="Shape 3653"/>
        <p:cNvGrpSpPr/>
        <p:nvPr/>
      </p:nvGrpSpPr>
      <p:grpSpPr>
        <a:xfrm>
          <a:off x="0" y="0"/>
          <a:ext cx="0" cy="0"/>
          <a:chOff x="0" y="0"/>
          <a:chExt cx="0" cy="0"/>
        </a:xfrm>
      </p:grpSpPr>
      <p:sp>
        <p:nvSpPr>
          <p:cNvPr id="3654" name="Google Shape;3654;p85"/>
          <p:cNvSpPr txBox="1"/>
          <p:nvPr>
            <p:ph idx="1" type="body"/>
          </p:nvPr>
        </p:nvSpPr>
        <p:spPr>
          <a:xfrm>
            <a:off x="311700" y="4230575"/>
            <a:ext cx="5998800" cy="605100"/>
          </a:xfrm>
          <a:prstGeom prst="rect">
            <a:avLst/>
          </a:prstGeom>
        </p:spPr>
        <p:txBody>
          <a:bodyPr anchorCtr="0" anchor="ctr" bIns="92000" lIns="92000" spcFirstLastPara="1" rIns="92000" wrap="square" tIns="92000">
            <a:noAutofit/>
          </a:bodyPr>
          <a:lstStyle>
            <a:lvl1pPr indent="-228600" lvl="0" marL="457200" rtl="0">
              <a:lnSpc>
                <a:spcPct val="100000"/>
              </a:lnSpc>
              <a:spcBef>
                <a:spcPts val="0"/>
              </a:spcBef>
              <a:spcAft>
                <a:spcPts val="0"/>
              </a:spcAft>
              <a:buSzPts val="1800"/>
              <a:buNone/>
              <a:defRPr/>
            </a:lvl1pPr>
          </a:lstStyle>
          <a:p/>
        </p:txBody>
      </p:sp>
      <p:sp>
        <p:nvSpPr>
          <p:cNvPr id="3655" name="Google Shape;3655;p85"/>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6"/>
        </a:solidFill>
      </p:bgPr>
    </p:bg>
    <p:spTree>
      <p:nvGrpSpPr>
        <p:cNvPr id="772" name="Shape 772"/>
        <p:cNvGrpSpPr/>
        <p:nvPr/>
      </p:nvGrpSpPr>
      <p:grpSpPr>
        <a:xfrm>
          <a:off x="0" y="0"/>
          <a:ext cx="0" cy="0"/>
          <a:chOff x="0" y="0"/>
          <a:chExt cx="0" cy="0"/>
        </a:xfrm>
      </p:grpSpPr>
      <p:sp>
        <p:nvSpPr>
          <p:cNvPr id="773" name="Google Shape;773;p9"/>
          <p:cNvSpPr txBox="1"/>
          <p:nvPr>
            <p:ph type="title"/>
          </p:nvPr>
        </p:nvSpPr>
        <p:spPr>
          <a:xfrm>
            <a:off x="827150" y="1326400"/>
            <a:ext cx="49164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4"/>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74" name="Google Shape;774;p9"/>
          <p:cNvSpPr txBox="1"/>
          <p:nvPr>
            <p:ph idx="1" type="subTitle"/>
          </p:nvPr>
        </p:nvSpPr>
        <p:spPr>
          <a:xfrm>
            <a:off x="1375550" y="3089294"/>
            <a:ext cx="38196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600">
                <a:solidFill>
                  <a:schemeClr val="accent2"/>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775" name="Google Shape;775;p9"/>
          <p:cNvGrpSpPr/>
          <p:nvPr/>
        </p:nvGrpSpPr>
        <p:grpSpPr>
          <a:xfrm>
            <a:off x="438925" y="139300"/>
            <a:ext cx="8044475" cy="5125750"/>
            <a:chOff x="210325" y="215500"/>
            <a:chExt cx="8044475" cy="5125750"/>
          </a:xfrm>
        </p:grpSpPr>
        <p:sp>
          <p:nvSpPr>
            <p:cNvPr id="776" name="Google Shape;776;p9"/>
            <p:cNvSpPr/>
            <p:nvPr/>
          </p:nvSpPr>
          <p:spPr>
            <a:xfrm>
              <a:off x="2295725" y="4079750"/>
              <a:ext cx="690000" cy="690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9"/>
            <p:cNvSpPr/>
            <p:nvPr/>
          </p:nvSpPr>
          <p:spPr>
            <a:xfrm>
              <a:off x="3714825" y="215500"/>
              <a:ext cx="968100" cy="96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9"/>
            <p:cNvSpPr/>
            <p:nvPr/>
          </p:nvSpPr>
          <p:spPr>
            <a:xfrm>
              <a:off x="210325" y="1447200"/>
              <a:ext cx="644400" cy="644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
            <p:cNvSpPr/>
            <p:nvPr/>
          </p:nvSpPr>
          <p:spPr>
            <a:xfrm>
              <a:off x="7610400" y="369700"/>
              <a:ext cx="644400" cy="644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9"/>
            <p:cNvSpPr/>
            <p:nvPr/>
          </p:nvSpPr>
          <p:spPr>
            <a:xfrm>
              <a:off x="4998950" y="4373150"/>
              <a:ext cx="968100" cy="96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 name="Google Shape;781;p9"/>
          <p:cNvGrpSpPr/>
          <p:nvPr/>
        </p:nvGrpSpPr>
        <p:grpSpPr>
          <a:xfrm>
            <a:off x="5295333" y="774563"/>
            <a:ext cx="517461" cy="867786"/>
            <a:chOff x="4696405" y="3992484"/>
            <a:chExt cx="837586" cy="1404639"/>
          </a:xfrm>
        </p:grpSpPr>
        <p:sp>
          <p:nvSpPr>
            <p:cNvPr id="782" name="Google Shape;782;p9"/>
            <p:cNvSpPr/>
            <p:nvPr/>
          </p:nvSpPr>
          <p:spPr>
            <a:xfrm>
              <a:off x="4696405" y="3993488"/>
              <a:ext cx="837586" cy="1403636"/>
            </a:xfrm>
            <a:custGeom>
              <a:rect b="b" l="l" r="r" t="t"/>
              <a:pathLst>
                <a:path extrusionOk="0" h="48937" w="29202">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9"/>
            <p:cNvSpPr/>
            <p:nvPr/>
          </p:nvSpPr>
          <p:spPr>
            <a:xfrm>
              <a:off x="5065215" y="4599022"/>
              <a:ext cx="246469" cy="109739"/>
            </a:xfrm>
            <a:custGeom>
              <a:rect b="b" l="l" r="r" t="t"/>
              <a:pathLst>
                <a:path extrusionOk="0" h="3826" w="8593">
                  <a:moveTo>
                    <a:pt x="8593" y="0"/>
                  </a:moveTo>
                  <a:lnTo>
                    <a:pt x="2164" y="321"/>
                  </a:lnTo>
                  <a:lnTo>
                    <a:pt x="1" y="3826"/>
                  </a:lnTo>
                  <a:lnTo>
                    <a:pt x="6410" y="3505"/>
                  </a:lnTo>
                  <a:lnTo>
                    <a:pt x="8593"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9"/>
            <p:cNvSpPr/>
            <p:nvPr/>
          </p:nvSpPr>
          <p:spPr>
            <a:xfrm>
              <a:off x="5311662" y="4131943"/>
              <a:ext cx="176971" cy="167793"/>
            </a:xfrm>
            <a:custGeom>
              <a:rect b="b" l="l" r="r" t="t"/>
              <a:pathLst>
                <a:path extrusionOk="0" h="5850" w="617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
            <p:cNvSpPr/>
            <p:nvPr/>
          </p:nvSpPr>
          <p:spPr>
            <a:xfrm>
              <a:off x="5189299" y="4376095"/>
              <a:ext cx="253955" cy="129301"/>
            </a:xfrm>
            <a:custGeom>
              <a:rect b="b" l="l" r="r" t="t"/>
              <a:pathLst>
                <a:path extrusionOk="0" h="4508" w="8854">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
            <p:cNvSpPr/>
            <p:nvPr/>
          </p:nvSpPr>
          <p:spPr>
            <a:xfrm>
              <a:off x="4835433" y="4991382"/>
              <a:ext cx="232099" cy="100561"/>
            </a:xfrm>
            <a:custGeom>
              <a:rect b="b" l="l" r="r" t="t"/>
              <a:pathLst>
                <a:path extrusionOk="0" h="3506" w="8092">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9"/>
            <p:cNvSpPr/>
            <p:nvPr/>
          </p:nvSpPr>
          <p:spPr>
            <a:xfrm>
              <a:off x="4708452" y="5202233"/>
              <a:ext cx="232127" cy="100561"/>
            </a:xfrm>
            <a:custGeom>
              <a:rect b="b" l="l" r="r" t="t"/>
              <a:pathLst>
                <a:path extrusionOk="0" h="3506" w="8093">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9"/>
            <p:cNvSpPr/>
            <p:nvPr/>
          </p:nvSpPr>
          <p:spPr>
            <a:xfrm>
              <a:off x="4952604" y="4797798"/>
              <a:ext cx="236717" cy="97664"/>
            </a:xfrm>
            <a:custGeom>
              <a:rect b="b" l="l" r="r" t="t"/>
              <a:pathLst>
                <a:path extrusionOk="0" h="3405" w="8253">
                  <a:moveTo>
                    <a:pt x="2084" y="0"/>
                  </a:moveTo>
                  <a:lnTo>
                    <a:pt x="1" y="3325"/>
                  </a:lnTo>
                  <a:lnTo>
                    <a:pt x="6170" y="3405"/>
                  </a:lnTo>
                  <a:lnTo>
                    <a:pt x="8253"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9"/>
            <p:cNvSpPr/>
            <p:nvPr/>
          </p:nvSpPr>
          <p:spPr>
            <a:xfrm>
              <a:off x="4973859" y="4072195"/>
              <a:ext cx="139053" cy="234422"/>
            </a:xfrm>
            <a:custGeom>
              <a:rect b="b" l="l" r="r" t="t"/>
              <a:pathLst>
                <a:path extrusionOk="0" h="8173" w="4848">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9"/>
            <p:cNvSpPr/>
            <p:nvPr/>
          </p:nvSpPr>
          <p:spPr>
            <a:xfrm>
              <a:off x="5151380" y="3992484"/>
              <a:ext cx="150554" cy="190050"/>
            </a:xfrm>
            <a:custGeom>
              <a:rect b="b" l="l" r="r" t="t"/>
              <a:pathLst>
                <a:path extrusionOk="0" h="6626" w="5249">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 name="Google Shape;791;p9"/>
          <p:cNvGrpSpPr/>
          <p:nvPr/>
        </p:nvGrpSpPr>
        <p:grpSpPr>
          <a:xfrm rot="-2066599">
            <a:off x="266642" y="3953651"/>
            <a:ext cx="911459" cy="1027855"/>
            <a:chOff x="4109831" y="4544065"/>
            <a:chExt cx="911444" cy="1027837"/>
          </a:xfrm>
        </p:grpSpPr>
        <p:sp>
          <p:nvSpPr>
            <p:cNvPr id="792" name="Google Shape;792;p9"/>
            <p:cNvSpPr/>
            <p:nvPr/>
          </p:nvSpPr>
          <p:spPr>
            <a:xfrm>
              <a:off x="4109831" y="4544065"/>
              <a:ext cx="911444" cy="1027837"/>
            </a:xfrm>
            <a:custGeom>
              <a:rect b="b" l="l" r="r" t="t"/>
              <a:pathLst>
                <a:path extrusionOk="0" h="35835" w="31777">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9"/>
            <p:cNvSpPr/>
            <p:nvPr/>
          </p:nvSpPr>
          <p:spPr>
            <a:xfrm>
              <a:off x="4217853" y="4552526"/>
              <a:ext cx="761205" cy="1012091"/>
            </a:xfrm>
            <a:custGeom>
              <a:rect b="b" l="l" r="r" t="t"/>
              <a:pathLst>
                <a:path extrusionOk="0" h="35286" w="26539">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9"/>
            <p:cNvSpPr/>
            <p:nvPr/>
          </p:nvSpPr>
          <p:spPr>
            <a:xfrm>
              <a:off x="4665370" y="4845469"/>
              <a:ext cx="143642" cy="55185"/>
            </a:xfrm>
            <a:custGeom>
              <a:rect b="b" l="l" r="r" t="t"/>
              <a:pathLst>
                <a:path extrusionOk="0" h="1924" w="5008">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9"/>
            <p:cNvSpPr/>
            <p:nvPr/>
          </p:nvSpPr>
          <p:spPr>
            <a:xfrm>
              <a:off x="4507382" y="5113745"/>
              <a:ext cx="299331" cy="121815"/>
            </a:xfrm>
            <a:custGeom>
              <a:rect b="b" l="l" r="r" t="t"/>
              <a:pathLst>
                <a:path extrusionOk="0" h="4247" w="10436">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9"/>
            <p:cNvSpPr/>
            <p:nvPr/>
          </p:nvSpPr>
          <p:spPr>
            <a:xfrm>
              <a:off x="4663075" y="4654725"/>
              <a:ext cx="107445" cy="88944"/>
            </a:xfrm>
            <a:custGeom>
              <a:rect b="b" l="l" r="r" t="t"/>
              <a:pathLst>
                <a:path extrusionOk="0" h="3101" w="3746">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9"/>
            <p:cNvSpPr/>
            <p:nvPr/>
          </p:nvSpPr>
          <p:spPr>
            <a:xfrm>
              <a:off x="4765905" y="4694366"/>
              <a:ext cx="28769" cy="77013"/>
            </a:xfrm>
            <a:custGeom>
              <a:rect b="b" l="l" r="r" t="t"/>
              <a:pathLst>
                <a:path extrusionOk="0" h="2685" w="1003">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9"/>
            <p:cNvSpPr/>
            <p:nvPr/>
          </p:nvSpPr>
          <p:spPr>
            <a:xfrm>
              <a:off x="4825652" y="4644399"/>
              <a:ext cx="47699" cy="136185"/>
            </a:xfrm>
            <a:custGeom>
              <a:rect b="b" l="l" r="r" t="t"/>
              <a:pathLst>
                <a:path extrusionOk="0" h="4748" w="1663">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9"/>
            <p:cNvSpPr/>
            <p:nvPr/>
          </p:nvSpPr>
          <p:spPr>
            <a:xfrm>
              <a:off x="4519458" y="4936826"/>
              <a:ext cx="107445" cy="99987"/>
            </a:xfrm>
            <a:custGeom>
              <a:rect b="b" l="l" r="r" t="t"/>
              <a:pathLst>
                <a:path extrusionOk="0" h="3486" w="3746">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9"/>
            <p:cNvSpPr/>
            <p:nvPr/>
          </p:nvSpPr>
          <p:spPr>
            <a:xfrm>
              <a:off x="4645836" y="4978359"/>
              <a:ext cx="40815" cy="80282"/>
            </a:xfrm>
            <a:custGeom>
              <a:rect b="b" l="l" r="r" t="t"/>
              <a:pathLst>
                <a:path extrusionOk="0" h="2799" w="1423">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9"/>
            <p:cNvSpPr/>
            <p:nvPr/>
          </p:nvSpPr>
          <p:spPr>
            <a:xfrm>
              <a:off x="4770494" y="4974717"/>
              <a:ext cx="12104" cy="121815"/>
            </a:xfrm>
            <a:custGeom>
              <a:rect b="b" l="l" r="r" t="t"/>
              <a:pathLst>
                <a:path extrusionOk="0" h="4247" w="422">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9"/>
            <p:cNvSpPr/>
            <p:nvPr/>
          </p:nvSpPr>
          <p:spPr>
            <a:xfrm>
              <a:off x="4378135" y="5214854"/>
              <a:ext cx="88486" cy="82778"/>
            </a:xfrm>
            <a:custGeom>
              <a:rect b="b" l="l" r="r" t="t"/>
              <a:pathLst>
                <a:path extrusionOk="0" h="2886" w="3085">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9"/>
            <p:cNvSpPr/>
            <p:nvPr/>
          </p:nvSpPr>
          <p:spPr>
            <a:xfrm>
              <a:off x="4552759" y="5268864"/>
              <a:ext cx="31063" cy="83896"/>
            </a:xfrm>
            <a:custGeom>
              <a:rect b="b" l="l" r="r" t="t"/>
              <a:pathLst>
                <a:path extrusionOk="0" h="2925" w="1083">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9"/>
            <p:cNvSpPr/>
            <p:nvPr/>
          </p:nvSpPr>
          <p:spPr>
            <a:xfrm>
              <a:off x="4638952" y="5278645"/>
              <a:ext cx="31034" cy="96918"/>
            </a:xfrm>
            <a:custGeom>
              <a:rect b="b" l="l" r="r" t="t"/>
              <a:pathLst>
                <a:path extrusionOk="0" h="3379" w="1082">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9"/>
            <p:cNvSpPr/>
            <p:nvPr/>
          </p:nvSpPr>
          <p:spPr>
            <a:xfrm>
              <a:off x="4775112" y="5299269"/>
              <a:ext cx="38492" cy="123019"/>
            </a:xfrm>
            <a:custGeom>
              <a:rect b="b" l="l" r="r" t="t"/>
              <a:pathLst>
                <a:path extrusionOk="0" h="4289" w="1342">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9"/>
            <p:cNvSpPr/>
            <p:nvPr/>
          </p:nvSpPr>
          <p:spPr>
            <a:xfrm>
              <a:off x="4615231" y="4767508"/>
              <a:ext cx="37173" cy="26703"/>
            </a:xfrm>
            <a:custGeom>
              <a:rect b="b" l="l" r="r" t="t"/>
              <a:pathLst>
                <a:path extrusionOk="0" h="931" w="1296">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9"/>
            <p:cNvSpPr/>
            <p:nvPr/>
          </p:nvSpPr>
          <p:spPr>
            <a:xfrm>
              <a:off x="4696405" y="4792405"/>
              <a:ext cx="42823" cy="29858"/>
            </a:xfrm>
            <a:custGeom>
              <a:rect b="b" l="l" r="r" t="t"/>
              <a:pathLst>
                <a:path extrusionOk="0" h="1041" w="1493">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9"/>
            <p:cNvSpPr/>
            <p:nvPr/>
          </p:nvSpPr>
          <p:spPr>
            <a:xfrm>
              <a:off x="4783115" y="4815782"/>
              <a:ext cx="35107" cy="29715"/>
            </a:xfrm>
            <a:custGeom>
              <a:rect b="b" l="l" r="r" t="t"/>
              <a:pathLst>
                <a:path extrusionOk="0" h="1036" w="1224">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9"/>
            <p:cNvSpPr/>
            <p:nvPr/>
          </p:nvSpPr>
          <p:spPr>
            <a:xfrm>
              <a:off x="4853303" y="4832964"/>
              <a:ext cx="41188" cy="31608"/>
            </a:xfrm>
            <a:custGeom>
              <a:rect b="b" l="l" r="r" t="t"/>
              <a:pathLst>
                <a:path extrusionOk="0" h="1102" w="1436">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9"/>
            <p:cNvSpPr/>
            <p:nvPr/>
          </p:nvSpPr>
          <p:spPr>
            <a:xfrm>
              <a:off x="4454920" y="5046253"/>
              <a:ext cx="32956" cy="24437"/>
            </a:xfrm>
            <a:custGeom>
              <a:rect b="b" l="l" r="r" t="t"/>
              <a:pathLst>
                <a:path extrusionOk="0" h="852" w="1149">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9"/>
            <p:cNvSpPr/>
            <p:nvPr/>
          </p:nvSpPr>
          <p:spPr>
            <a:xfrm>
              <a:off x="4557377" y="5077346"/>
              <a:ext cx="28740" cy="23434"/>
            </a:xfrm>
            <a:custGeom>
              <a:rect b="b" l="l" r="r" t="t"/>
              <a:pathLst>
                <a:path extrusionOk="0" h="817" w="1002">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9"/>
            <p:cNvSpPr/>
            <p:nvPr/>
          </p:nvSpPr>
          <p:spPr>
            <a:xfrm>
              <a:off x="4660207" y="5102271"/>
              <a:ext cx="26445" cy="21655"/>
            </a:xfrm>
            <a:custGeom>
              <a:rect b="b" l="l" r="r" t="t"/>
              <a:pathLst>
                <a:path extrusionOk="0" h="755" w="922">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9"/>
            <p:cNvSpPr/>
            <p:nvPr/>
          </p:nvSpPr>
          <p:spPr>
            <a:xfrm>
              <a:off x="4756152" y="5127283"/>
              <a:ext cx="35968" cy="27851"/>
            </a:xfrm>
            <a:custGeom>
              <a:rect b="b" l="l" r="r" t="t"/>
              <a:pathLst>
                <a:path extrusionOk="0" h="971" w="1254">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9"/>
            <p:cNvSpPr/>
            <p:nvPr/>
          </p:nvSpPr>
          <p:spPr>
            <a:xfrm>
              <a:off x="4854393" y="5153471"/>
              <a:ext cx="31034" cy="26158"/>
            </a:xfrm>
            <a:custGeom>
              <a:rect b="b" l="l" r="r" t="t"/>
              <a:pathLst>
                <a:path extrusionOk="0" h="912" w="1082">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9"/>
            <p:cNvSpPr/>
            <p:nvPr/>
          </p:nvSpPr>
          <p:spPr>
            <a:xfrm>
              <a:off x="4284484" y="5321068"/>
              <a:ext cx="47355" cy="36800"/>
            </a:xfrm>
            <a:custGeom>
              <a:rect b="b" l="l" r="r" t="t"/>
              <a:pathLst>
                <a:path extrusionOk="0" h="1283" w="1651">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9"/>
            <p:cNvSpPr/>
            <p:nvPr/>
          </p:nvSpPr>
          <p:spPr>
            <a:xfrm>
              <a:off x="4360151" y="5340257"/>
              <a:ext cx="48215" cy="34448"/>
            </a:xfrm>
            <a:custGeom>
              <a:rect b="b" l="l" r="r" t="t"/>
              <a:pathLst>
                <a:path extrusionOk="0" h="1201" w="1681">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9"/>
            <p:cNvSpPr/>
            <p:nvPr/>
          </p:nvSpPr>
          <p:spPr>
            <a:xfrm>
              <a:off x="4452224" y="5360880"/>
              <a:ext cx="40815" cy="37631"/>
            </a:xfrm>
            <a:custGeom>
              <a:rect b="b" l="l" r="r" t="t"/>
              <a:pathLst>
                <a:path extrusionOk="0" h="1312" w="1423">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9"/>
            <p:cNvSpPr/>
            <p:nvPr/>
          </p:nvSpPr>
          <p:spPr>
            <a:xfrm>
              <a:off x="4559672" y="5387068"/>
              <a:ext cx="33186" cy="32928"/>
            </a:xfrm>
            <a:custGeom>
              <a:rect b="b" l="l" r="r" t="t"/>
              <a:pathLst>
                <a:path extrusionOk="0" h="1148" w="1157">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9"/>
            <p:cNvSpPr/>
            <p:nvPr/>
          </p:nvSpPr>
          <p:spPr>
            <a:xfrm>
              <a:off x="4650999" y="5423009"/>
              <a:ext cx="40442" cy="30461"/>
            </a:xfrm>
            <a:custGeom>
              <a:rect b="b" l="l" r="r" t="t"/>
              <a:pathLst>
                <a:path extrusionOk="0" h="1062" w="141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9"/>
            <p:cNvSpPr/>
            <p:nvPr/>
          </p:nvSpPr>
          <p:spPr>
            <a:xfrm>
              <a:off x="4759365" y="5449196"/>
              <a:ext cx="39897" cy="34333"/>
            </a:xfrm>
            <a:custGeom>
              <a:rect b="b" l="l" r="r" t="t"/>
              <a:pathLst>
                <a:path extrusionOk="0" h="1197" w="1391">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9"/>
            <p:cNvSpPr/>
            <p:nvPr/>
          </p:nvSpPr>
          <p:spPr>
            <a:xfrm>
              <a:off x="4854393" y="5472344"/>
              <a:ext cx="38492" cy="35337"/>
            </a:xfrm>
            <a:custGeom>
              <a:rect b="b" l="l" r="r" t="t"/>
              <a:pathLst>
                <a:path extrusionOk="0" h="1232" w="1342">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9"/>
            <p:cNvSpPr/>
            <p:nvPr/>
          </p:nvSpPr>
          <p:spPr>
            <a:xfrm>
              <a:off x="4770494" y="4592654"/>
              <a:ext cx="37574" cy="25355"/>
            </a:xfrm>
            <a:custGeom>
              <a:rect b="b" l="l" r="r" t="t"/>
              <a:pathLst>
                <a:path extrusionOk="0" h="884" w="131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9"/>
            <p:cNvSpPr/>
            <p:nvPr/>
          </p:nvSpPr>
          <p:spPr>
            <a:xfrm>
              <a:off x="4806692" y="4603612"/>
              <a:ext cx="21282" cy="15345"/>
            </a:xfrm>
            <a:custGeom>
              <a:rect b="b" l="l" r="r" t="t"/>
              <a:pathLst>
                <a:path extrusionOk="0" h="535" w="742">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9"/>
            <p:cNvSpPr/>
            <p:nvPr/>
          </p:nvSpPr>
          <p:spPr>
            <a:xfrm>
              <a:off x="4746371" y="4620277"/>
              <a:ext cx="21856" cy="12075"/>
            </a:xfrm>
            <a:custGeom>
              <a:rect b="b" l="l" r="r" t="t"/>
              <a:pathLst>
                <a:path extrusionOk="0" h="421" w="762">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9"/>
            <p:cNvSpPr/>
            <p:nvPr/>
          </p:nvSpPr>
          <p:spPr>
            <a:xfrm>
              <a:off x="4895180" y="4807235"/>
              <a:ext cx="33329" cy="16435"/>
            </a:xfrm>
            <a:custGeom>
              <a:rect b="b" l="l" r="r" t="t"/>
              <a:pathLst>
                <a:path extrusionOk="0" h="573" w="1162">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9"/>
            <p:cNvSpPr/>
            <p:nvPr/>
          </p:nvSpPr>
          <p:spPr>
            <a:xfrm>
              <a:off x="4928482" y="4830898"/>
              <a:ext cx="16693" cy="14599"/>
            </a:xfrm>
            <a:custGeom>
              <a:rect b="b" l="l" r="r" t="t"/>
              <a:pathLst>
                <a:path extrusionOk="0" h="509" w="582">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9"/>
            <p:cNvSpPr/>
            <p:nvPr/>
          </p:nvSpPr>
          <p:spPr>
            <a:xfrm>
              <a:off x="4861277" y="4809271"/>
              <a:ext cx="19561" cy="9809"/>
            </a:xfrm>
            <a:custGeom>
              <a:rect b="b" l="l" r="r" t="t"/>
              <a:pathLst>
                <a:path extrusionOk="0" h="342" w="682">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9"/>
            <p:cNvSpPr/>
            <p:nvPr/>
          </p:nvSpPr>
          <p:spPr>
            <a:xfrm>
              <a:off x="4614830" y="4890846"/>
              <a:ext cx="59774" cy="26474"/>
            </a:xfrm>
            <a:custGeom>
              <a:rect b="b" l="l" r="r" t="t"/>
              <a:pathLst>
                <a:path extrusionOk="0" h="923" w="2084">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9"/>
            <p:cNvSpPr/>
            <p:nvPr/>
          </p:nvSpPr>
          <p:spPr>
            <a:xfrm>
              <a:off x="4571719" y="4905016"/>
              <a:ext cx="24179" cy="12305"/>
            </a:xfrm>
            <a:custGeom>
              <a:rect b="b" l="l" r="r" t="t"/>
              <a:pathLst>
                <a:path extrusionOk="0" h="429" w="843">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9"/>
            <p:cNvSpPr/>
            <p:nvPr/>
          </p:nvSpPr>
          <p:spPr>
            <a:xfrm>
              <a:off x="4651315" y="4928881"/>
              <a:ext cx="20967" cy="14858"/>
            </a:xfrm>
            <a:custGeom>
              <a:rect b="b" l="l" r="r" t="t"/>
              <a:pathLst>
                <a:path extrusionOk="0" h="518" w="731">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9"/>
            <p:cNvSpPr/>
            <p:nvPr/>
          </p:nvSpPr>
          <p:spPr>
            <a:xfrm>
              <a:off x="4824705" y="5012120"/>
              <a:ext cx="53837" cy="52833"/>
            </a:xfrm>
            <a:custGeom>
              <a:rect b="b" l="l" r="r" t="t"/>
              <a:pathLst>
                <a:path extrusionOk="0" h="1842" w="1877">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9"/>
            <p:cNvSpPr/>
            <p:nvPr/>
          </p:nvSpPr>
          <p:spPr>
            <a:xfrm>
              <a:off x="4852069" y="5072957"/>
              <a:ext cx="26474" cy="14399"/>
            </a:xfrm>
            <a:custGeom>
              <a:rect b="b" l="l" r="r" t="t"/>
              <a:pathLst>
                <a:path extrusionOk="0" h="502" w="923">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9"/>
            <p:cNvSpPr/>
            <p:nvPr/>
          </p:nvSpPr>
          <p:spPr>
            <a:xfrm>
              <a:off x="4821063" y="5036328"/>
              <a:ext cx="16693" cy="14829"/>
            </a:xfrm>
            <a:custGeom>
              <a:rect b="b" l="l" r="r" t="t"/>
              <a:pathLst>
                <a:path extrusionOk="0" h="517" w="582">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9"/>
            <p:cNvSpPr/>
            <p:nvPr/>
          </p:nvSpPr>
          <p:spPr>
            <a:xfrm>
              <a:off x="4490717" y="5197787"/>
              <a:ext cx="50022" cy="37201"/>
            </a:xfrm>
            <a:custGeom>
              <a:rect b="b" l="l" r="r" t="t"/>
              <a:pathLst>
                <a:path extrusionOk="0" h="1297" w="1744">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9"/>
            <p:cNvSpPr/>
            <p:nvPr/>
          </p:nvSpPr>
          <p:spPr>
            <a:xfrm>
              <a:off x="4513979" y="5241816"/>
              <a:ext cx="34218" cy="12706"/>
            </a:xfrm>
            <a:custGeom>
              <a:rect b="b" l="l" r="r" t="t"/>
              <a:pathLst>
                <a:path extrusionOk="0" h="443" w="1193">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9"/>
            <p:cNvSpPr/>
            <p:nvPr/>
          </p:nvSpPr>
          <p:spPr>
            <a:xfrm>
              <a:off x="4471757" y="5244455"/>
              <a:ext cx="21282" cy="10068"/>
            </a:xfrm>
            <a:custGeom>
              <a:rect b="b" l="l" r="r" t="t"/>
              <a:pathLst>
                <a:path extrusionOk="0" h="351" w="742">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9"/>
            <p:cNvSpPr/>
            <p:nvPr/>
          </p:nvSpPr>
          <p:spPr>
            <a:xfrm>
              <a:off x="4700994" y="5366215"/>
              <a:ext cx="45404" cy="20451"/>
            </a:xfrm>
            <a:custGeom>
              <a:rect b="b" l="l" r="r" t="t"/>
              <a:pathLst>
                <a:path extrusionOk="0" h="713" w="1583">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9"/>
            <p:cNvSpPr/>
            <p:nvPr/>
          </p:nvSpPr>
          <p:spPr>
            <a:xfrm>
              <a:off x="4744077" y="5391801"/>
              <a:ext cx="21856" cy="9236"/>
            </a:xfrm>
            <a:custGeom>
              <a:rect b="b" l="l" r="r" t="t"/>
              <a:pathLst>
                <a:path extrusionOk="0" h="322" w="762">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9"/>
            <p:cNvSpPr/>
            <p:nvPr/>
          </p:nvSpPr>
          <p:spPr>
            <a:xfrm>
              <a:off x="4674577" y="5371120"/>
              <a:ext cx="20565" cy="8088"/>
            </a:xfrm>
            <a:custGeom>
              <a:rect b="b" l="l" r="r" t="t"/>
              <a:pathLst>
                <a:path extrusionOk="0" h="282" w="717">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 name="Google Shape;840;p9"/>
          <p:cNvGrpSpPr/>
          <p:nvPr/>
        </p:nvGrpSpPr>
        <p:grpSpPr>
          <a:xfrm rot="723021">
            <a:off x="4116508" y="3869819"/>
            <a:ext cx="911570" cy="1027980"/>
            <a:chOff x="4109831" y="4544065"/>
            <a:chExt cx="911444" cy="1027837"/>
          </a:xfrm>
        </p:grpSpPr>
        <p:sp>
          <p:nvSpPr>
            <p:cNvPr id="841" name="Google Shape;841;p9"/>
            <p:cNvSpPr/>
            <p:nvPr/>
          </p:nvSpPr>
          <p:spPr>
            <a:xfrm>
              <a:off x="4109831" y="4544065"/>
              <a:ext cx="911444" cy="1027837"/>
            </a:xfrm>
            <a:custGeom>
              <a:rect b="b" l="l" r="r" t="t"/>
              <a:pathLst>
                <a:path extrusionOk="0" h="35835" w="31777">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9"/>
            <p:cNvSpPr/>
            <p:nvPr/>
          </p:nvSpPr>
          <p:spPr>
            <a:xfrm>
              <a:off x="4217853" y="4552526"/>
              <a:ext cx="761205" cy="1012091"/>
            </a:xfrm>
            <a:custGeom>
              <a:rect b="b" l="l" r="r" t="t"/>
              <a:pathLst>
                <a:path extrusionOk="0" h="35286" w="26539">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9"/>
            <p:cNvSpPr/>
            <p:nvPr/>
          </p:nvSpPr>
          <p:spPr>
            <a:xfrm>
              <a:off x="4665370" y="4845469"/>
              <a:ext cx="143642" cy="55185"/>
            </a:xfrm>
            <a:custGeom>
              <a:rect b="b" l="l" r="r" t="t"/>
              <a:pathLst>
                <a:path extrusionOk="0" h="1924" w="5008">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9"/>
            <p:cNvSpPr/>
            <p:nvPr/>
          </p:nvSpPr>
          <p:spPr>
            <a:xfrm>
              <a:off x="4507382" y="5113745"/>
              <a:ext cx="299331" cy="121815"/>
            </a:xfrm>
            <a:custGeom>
              <a:rect b="b" l="l" r="r" t="t"/>
              <a:pathLst>
                <a:path extrusionOk="0" h="4247" w="10436">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9"/>
            <p:cNvSpPr/>
            <p:nvPr/>
          </p:nvSpPr>
          <p:spPr>
            <a:xfrm>
              <a:off x="4663075" y="4654725"/>
              <a:ext cx="107445" cy="88944"/>
            </a:xfrm>
            <a:custGeom>
              <a:rect b="b" l="l" r="r" t="t"/>
              <a:pathLst>
                <a:path extrusionOk="0" h="3101" w="3746">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9"/>
            <p:cNvSpPr/>
            <p:nvPr/>
          </p:nvSpPr>
          <p:spPr>
            <a:xfrm>
              <a:off x="4765905" y="4694366"/>
              <a:ext cx="28769" cy="77013"/>
            </a:xfrm>
            <a:custGeom>
              <a:rect b="b" l="l" r="r" t="t"/>
              <a:pathLst>
                <a:path extrusionOk="0" h="2685" w="1003">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9"/>
            <p:cNvSpPr/>
            <p:nvPr/>
          </p:nvSpPr>
          <p:spPr>
            <a:xfrm>
              <a:off x="4825652" y="4644399"/>
              <a:ext cx="47699" cy="136185"/>
            </a:xfrm>
            <a:custGeom>
              <a:rect b="b" l="l" r="r" t="t"/>
              <a:pathLst>
                <a:path extrusionOk="0" h="4748" w="1663">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9"/>
            <p:cNvSpPr/>
            <p:nvPr/>
          </p:nvSpPr>
          <p:spPr>
            <a:xfrm>
              <a:off x="4519458" y="4936826"/>
              <a:ext cx="107445" cy="99987"/>
            </a:xfrm>
            <a:custGeom>
              <a:rect b="b" l="l" r="r" t="t"/>
              <a:pathLst>
                <a:path extrusionOk="0" h="3486" w="3746">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9"/>
            <p:cNvSpPr/>
            <p:nvPr/>
          </p:nvSpPr>
          <p:spPr>
            <a:xfrm>
              <a:off x="4645836" y="4978359"/>
              <a:ext cx="40815" cy="80282"/>
            </a:xfrm>
            <a:custGeom>
              <a:rect b="b" l="l" r="r" t="t"/>
              <a:pathLst>
                <a:path extrusionOk="0" h="2799" w="1423">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9"/>
            <p:cNvSpPr/>
            <p:nvPr/>
          </p:nvSpPr>
          <p:spPr>
            <a:xfrm>
              <a:off x="4770494" y="4974717"/>
              <a:ext cx="12104" cy="121815"/>
            </a:xfrm>
            <a:custGeom>
              <a:rect b="b" l="l" r="r" t="t"/>
              <a:pathLst>
                <a:path extrusionOk="0" h="4247" w="422">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
            <p:cNvSpPr/>
            <p:nvPr/>
          </p:nvSpPr>
          <p:spPr>
            <a:xfrm>
              <a:off x="4378135" y="5214854"/>
              <a:ext cx="88486" cy="82778"/>
            </a:xfrm>
            <a:custGeom>
              <a:rect b="b" l="l" r="r" t="t"/>
              <a:pathLst>
                <a:path extrusionOk="0" h="2886" w="3085">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9"/>
            <p:cNvSpPr/>
            <p:nvPr/>
          </p:nvSpPr>
          <p:spPr>
            <a:xfrm>
              <a:off x="4552759" y="5268864"/>
              <a:ext cx="31063" cy="83896"/>
            </a:xfrm>
            <a:custGeom>
              <a:rect b="b" l="l" r="r" t="t"/>
              <a:pathLst>
                <a:path extrusionOk="0" h="2925" w="1083">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9"/>
            <p:cNvSpPr/>
            <p:nvPr/>
          </p:nvSpPr>
          <p:spPr>
            <a:xfrm>
              <a:off x="4638952" y="5278645"/>
              <a:ext cx="31034" cy="96918"/>
            </a:xfrm>
            <a:custGeom>
              <a:rect b="b" l="l" r="r" t="t"/>
              <a:pathLst>
                <a:path extrusionOk="0" h="3379" w="1082">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9"/>
            <p:cNvSpPr/>
            <p:nvPr/>
          </p:nvSpPr>
          <p:spPr>
            <a:xfrm>
              <a:off x="4775112" y="5299269"/>
              <a:ext cx="38492" cy="123019"/>
            </a:xfrm>
            <a:custGeom>
              <a:rect b="b" l="l" r="r" t="t"/>
              <a:pathLst>
                <a:path extrusionOk="0" h="4289" w="1342">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9"/>
            <p:cNvSpPr/>
            <p:nvPr/>
          </p:nvSpPr>
          <p:spPr>
            <a:xfrm>
              <a:off x="4615231" y="4767508"/>
              <a:ext cx="37173" cy="26703"/>
            </a:xfrm>
            <a:custGeom>
              <a:rect b="b" l="l" r="r" t="t"/>
              <a:pathLst>
                <a:path extrusionOk="0" h="931" w="1296">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9"/>
            <p:cNvSpPr/>
            <p:nvPr/>
          </p:nvSpPr>
          <p:spPr>
            <a:xfrm>
              <a:off x="4696405" y="4792405"/>
              <a:ext cx="42823" cy="29858"/>
            </a:xfrm>
            <a:custGeom>
              <a:rect b="b" l="l" r="r" t="t"/>
              <a:pathLst>
                <a:path extrusionOk="0" h="1041" w="1493">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9"/>
            <p:cNvSpPr/>
            <p:nvPr/>
          </p:nvSpPr>
          <p:spPr>
            <a:xfrm>
              <a:off x="4783115" y="4815782"/>
              <a:ext cx="35107" cy="29715"/>
            </a:xfrm>
            <a:custGeom>
              <a:rect b="b" l="l" r="r" t="t"/>
              <a:pathLst>
                <a:path extrusionOk="0" h="1036" w="1224">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9"/>
            <p:cNvSpPr/>
            <p:nvPr/>
          </p:nvSpPr>
          <p:spPr>
            <a:xfrm>
              <a:off x="4853303" y="4832964"/>
              <a:ext cx="41188" cy="31608"/>
            </a:xfrm>
            <a:custGeom>
              <a:rect b="b" l="l" r="r" t="t"/>
              <a:pathLst>
                <a:path extrusionOk="0" h="1102" w="1436">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9"/>
            <p:cNvSpPr/>
            <p:nvPr/>
          </p:nvSpPr>
          <p:spPr>
            <a:xfrm>
              <a:off x="4454920" y="5046253"/>
              <a:ext cx="32956" cy="24437"/>
            </a:xfrm>
            <a:custGeom>
              <a:rect b="b" l="l" r="r" t="t"/>
              <a:pathLst>
                <a:path extrusionOk="0" h="852" w="1149">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9"/>
            <p:cNvSpPr/>
            <p:nvPr/>
          </p:nvSpPr>
          <p:spPr>
            <a:xfrm>
              <a:off x="4557377" y="5077346"/>
              <a:ext cx="28740" cy="23434"/>
            </a:xfrm>
            <a:custGeom>
              <a:rect b="b" l="l" r="r" t="t"/>
              <a:pathLst>
                <a:path extrusionOk="0" h="817" w="1002">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9"/>
            <p:cNvSpPr/>
            <p:nvPr/>
          </p:nvSpPr>
          <p:spPr>
            <a:xfrm>
              <a:off x="4660207" y="5102271"/>
              <a:ext cx="26445" cy="21655"/>
            </a:xfrm>
            <a:custGeom>
              <a:rect b="b" l="l" r="r" t="t"/>
              <a:pathLst>
                <a:path extrusionOk="0" h="755" w="922">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
            <p:cNvSpPr/>
            <p:nvPr/>
          </p:nvSpPr>
          <p:spPr>
            <a:xfrm>
              <a:off x="4756152" y="5127283"/>
              <a:ext cx="35968" cy="27851"/>
            </a:xfrm>
            <a:custGeom>
              <a:rect b="b" l="l" r="r" t="t"/>
              <a:pathLst>
                <a:path extrusionOk="0" h="971" w="1254">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
            <p:cNvSpPr/>
            <p:nvPr/>
          </p:nvSpPr>
          <p:spPr>
            <a:xfrm>
              <a:off x="4854393" y="5153471"/>
              <a:ext cx="31034" cy="26158"/>
            </a:xfrm>
            <a:custGeom>
              <a:rect b="b" l="l" r="r" t="t"/>
              <a:pathLst>
                <a:path extrusionOk="0" h="912" w="1082">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
            <p:cNvSpPr/>
            <p:nvPr/>
          </p:nvSpPr>
          <p:spPr>
            <a:xfrm>
              <a:off x="4284484" y="5321068"/>
              <a:ext cx="47355" cy="36800"/>
            </a:xfrm>
            <a:custGeom>
              <a:rect b="b" l="l" r="r" t="t"/>
              <a:pathLst>
                <a:path extrusionOk="0" h="1283" w="1651">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9"/>
            <p:cNvSpPr/>
            <p:nvPr/>
          </p:nvSpPr>
          <p:spPr>
            <a:xfrm>
              <a:off x="4360151" y="5340257"/>
              <a:ext cx="48215" cy="34448"/>
            </a:xfrm>
            <a:custGeom>
              <a:rect b="b" l="l" r="r" t="t"/>
              <a:pathLst>
                <a:path extrusionOk="0" h="1201" w="1681">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9"/>
            <p:cNvSpPr/>
            <p:nvPr/>
          </p:nvSpPr>
          <p:spPr>
            <a:xfrm>
              <a:off x="4452224" y="5360880"/>
              <a:ext cx="40815" cy="37631"/>
            </a:xfrm>
            <a:custGeom>
              <a:rect b="b" l="l" r="r" t="t"/>
              <a:pathLst>
                <a:path extrusionOk="0" h="1312" w="1423">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9"/>
            <p:cNvSpPr/>
            <p:nvPr/>
          </p:nvSpPr>
          <p:spPr>
            <a:xfrm>
              <a:off x="4559672" y="5387068"/>
              <a:ext cx="33186" cy="32928"/>
            </a:xfrm>
            <a:custGeom>
              <a:rect b="b" l="l" r="r" t="t"/>
              <a:pathLst>
                <a:path extrusionOk="0" h="1148" w="1157">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9"/>
            <p:cNvSpPr/>
            <p:nvPr/>
          </p:nvSpPr>
          <p:spPr>
            <a:xfrm>
              <a:off x="4650999" y="5423009"/>
              <a:ext cx="40442" cy="30461"/>
            </a:xfrm>
            <a:custGeom>
              <a:rect b="b" l="l" r="r" t="t"/>
              <a:pathLst>
                <a:path extrusionOk="0" h="1062" w="141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
            <p:cNvSpPr/>
            <p:nvPr/>
          </p:nvSpPr>
          <p:spPr>
            <a:xfrm>
              <a:off x="4759365" y="5449196"/>
              <a:ext cx="39897" cy="34333"/>
            </a:xfrm>
            <a:custGeom>
              <a:rect b="b" l="l" r="r" t="t"/>
              <a:pathLst>
                <a:path extrusionOk="0" h="1197" w="1391">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9"/>
            <p:cNvSpPr/>
            <p:nvPr/>
          </p:nvSpPr>
          <p:spPr>
            <a:xfrm>
              <a:off x="4854393" y="5472344"/>
              <a:ext cx="38492" cy="35337"/>
            </a:xfrm>
            <a:custGeom>
              <a:rect b="b" l="l" r="r" t="t"/>
              <a:pathLst>
                <a:path extrusionOk="0" h="1232" w="1342">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9"/>
            <p:cNvSpPr/>
            <p:nvPr/>
          </p:nvSpPr>
          <p:spPr>
            <a:xfrm>
              <a:off x="4770494" y="4592654"/>
              <a:ext cx="37574" cy="25355"/>
            </a:xfrm>
            <a:custGeom>
              <a:rect b="b" l="l" r="r" t="t"/>
              <a:pathLst>
                <a:path extrusionOk="0" h="884" w="131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9"/>
            <p:cNvSpPr/>
            <p:nvPr/>
          </p:nvSpPr>
          <p:spPr>
            <a:xfrm>
              <a:off x="4806692" y="4603612"/>
              <a:ext cx="21282" cy="15345"/>
            </a:xfrm>
            <a:custGeom>
              <a:rect b="b" l="l" r="r" t="t"/>
              <a:pathLst>
                <a:path extrusionOk="0" h="535" w="742">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9"/>
            <p:cNvSpPr/>
            <p:nvPr/>
          </p:nvSpPr>
          <p:spPr>
            <a:xfrm>
              <a:off x="4746371" y="4620277"/>
              <a:ext cx="21856" cy="12075"/>
            </a:xfrm>
            <a:custGeom>
              <a:rect b="b" l="l" r="r" t="t"/>
              <a:pathLst>
                <a:path extrusionOk="0" h="421" w="762">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9"/>
            <p:cNvSpPr/>
            <p:nvPr/>
          </p:nvSpPr>
          <p:spPr>
            <a:xfrm>
              <a:off x="4895180" y="4807235"/>
              <a:ext cx="33329" cy="16435"/>
            </a:xfrm>
            <a:custGeom>
              <a:rect b="b" l="l" r="r" t="t"/>
              <a:pathLst>
                <a:path extrusionOk="0" h="573" w="1162">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9"/>
            <p:cNvSpPr/>
            <p:nvPr/>
          </p:nvSpPr>
          <p:spPr>
            <a:xfrm>
              <a:off x="4928482" y="4830898"/>
              <a:ext cx="16693" cy="14599"/>
            </a:xfrm>
            <a:custGeom>
              <a:rect b="b" l="l" r="r" t="t"/>
              <a:pathLst>
                <a:path extrusionOk="0" h="509" w="582">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9"/>
            <p:cNvSpPr/>
            <p:nvPr/>
          </p:nvSpPr>
          <p:spPr>
            <a:xfrm>
              <a:off x="4861277" y="4809271"/>
              <a:ext cx="19561" cy="9809"/>
            </a:xfrm>
            <a:custGeom>
              <a:rect b="b" l="l" r="r" t="t"/>
              <a:pathLst>
                <a:path extrusionOk="0" h="342" w="682">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9"/>
            <p:cNvSpPr/>
            <p:nvPr/>
          </p:nvSpPr>
          <p:spPr>
            <a:xfrm>
              <a:off x="4614830" y="4890846"/>
              <a:ext cx="59774" cy="26474"/>
            </a:xfrm>
            <a:custGeom>
              <a:rect b="b" l="l" r="r" t="t"/>
              <a:pathLst>
                <a:path extrusionOk="0" h="923" w="2084">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9"/>
            <p:cNvSpPr/>
            <p:nvPr/>
          </p:nvSpPr>
          <p:spPr>
            <a:xfrm>
              <a:off x="4571719" y="4905016"/>
              <a:ext cx="24179" cy="12305"/>
            </a:xfrm>
            <a:custGeom>
              <a:rect b="b" l="l" r="r" t="t"/>
              <a:pathLst>
                <a:path extrusionOk="0" h="429" w="843">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9"/>
            <p:cNvSpPr/>
            <p:nvPr/>
          </p:nvSpPr>
          <p:spPr>
            <a:xfrm>
              <a:off x="4651315" y="4928881"/>
              <a:ext cx="20967" cy="14858"/>
            </a:xfrm>
            <a:custGeom>
              <a:rect b="b" l="l" r="r" t="t"/>
              <a:pathLst>
                <a:path extrusionOk="0" h="518" w="731">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9"/>
            <p:cNvSpPr/>
            <p:nvPr/>
          </p:nvSpPr>
          <p:spPr>
            <a:xfrm>
              <a:off x="4824705" y="5012120"/>
              <a:ext cx="53837" cy="52833"/>
            </a:xfrm>
            <a:custGeom>
              <a:rect b="b" l="l" r="r" t="t"/>
              <a:pathLst>
                <a:path extrusionOk="0" h="1842" w="1877">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9"/>
            <p:cNvSpPr/>
            <p:nvPr/>
          </p:nvSpPr>
          <p:spPr>
            <a:xfrm>
              <a:off x="4852069" y="5072957"/>
              <a:ext cx="26474" cy="14399"/>
            </a:xfrm>
            <a:custGeom>
              <a:rect b="b" l="l" r="r" t="t"/>
              <a:pathLst>
                <a:path extrusionOk="0" h="502" w="923">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9"/>
            <p:cNvSpPr/>
            <p:nvPr/>
          </p:nvSpPr>
          <p:spPr>
            <a:xfrm>
              <a:off x="4821063" y="5036328"/>
              <a:ext cx="16693" cy="14829"/>
            </a:xfrm>
            <a:custGeom>
              <a:rect b="b" l="l" r="r" t="t"/>
              <a:pathLst>
                <a:path extrusionOk="0" h="517" w="582">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
            <p:cNvSpPr/>
            <p:nvPr/>
          </p:nvSpPr>
          <p:spPr>
            <a:xfrm>
              <a:off x="4490717" y="5197787"/>
              <a:ext cx="50022" cy="37201"/>
            </a:xfrm>
            <a:custGeom>
              <a:rect b="b" l="l" r="r" t="t"/>
              <a:pathLst>
                <a:path extrusionOk="0" h="1297" w="1744">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
            <p:cNvSpPr/>
            <p:nvPr/>
          </p:nvSpPr>
          <p:spPr>
            <a:xfrm>
              <a:off x="4513979" y="5241816"/>
              <a:ext cx="34218" cy="12706"/>
            </a:xfrm>
            <a:custGeom>
              <a:rect b="b" l="l" r="r" t="t"/>
              <a:pathLst>
                <a:path extrusionOk="0" h="443" w="1193">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
            <p:cNvSpPr/>
            <p:nvPr/>
          </p:nvSpPr>
          <p:spPr>
            <a:xfrm>
              <a:off x="4471757" y="5244455"/>
              <a:ext cx="21282" cy="10068"/>
            </a:xfrm>
            <a:custGeom>
              <a:rect b="b" l="l" r="r" t="t"/>
              <a:pathLst>
                <a:path extrusionOk="0" h="351" w="742">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
            <p:cNvSpPr/>
            <p:nvPr/>
          </p:nvSpPr>
          <p:spPr>
            <a:xfrm>
              <a:off x="4700994" y="5366215"/>
              <a:ext cx="45404" cy="20451"/>
            </a:xfrm>
            <a:custGeom>
              <a:rect b="b" l="l" r="r" t="t"/>
              <a:pathLst>
                <a:path extrusionOk="0" h="713" w="1583">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
            <p:cNvSpPr/>
            <p:nvPr/>
          </p:nvSpPr>
          <p:spPr>
            <a:xfrm>
              <a:off x="4744077" y="5391801"/>
              <a:ext cx="21856" cy="9236"/>
            </a:xfrm>
            <a:custGeom>
              <a:rect b="b" l="l" r="r" t="t"/>
              <a:pathLst>
                <a:path extrusionOk="0" h="322" w="762">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
            <p:cNvSpPr/>
            <p:nvPr/>
          </p:nvSpPr>
          <p:spPr>
            <a:xfrm>
              <a:off x="4674577" y="5371120"/>
              <a:ext cx="20565" cy="8088"/>
            </a:xfrm>
            <a:custGeom>
              <a:rect b="b" l="l" r="r" t="t"/>
              <a:pathLst>
                <a:path extrusionOk="0" h="282" w="717">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9"/>
          <p:cNvGrpSpPr/>
          <p:nvPr/>
        </p:nvGrpSpPr>
        <p:grpSpPr>
          <a:xfrm rot="-3632222">
            <a:off x="3198335" y="44137"/>
            <a:ext cx="407502" cy="683385"/>
            <a:chOff x="4696405" y="3992484"/>
            <a:chExt cx="837586" cy="1404639"/>
          </a:xfrm>
        </p:grpSpPr>
        <p:sp>
          <p:nvSpPr>
            <p:cNvPr id="890" name="Google Shape;890;p9"/>
            <p:cNvSpPr/>
            <p:nvPr/>
          </p:nvSpPr>
          <p:spPr>
            <a:xfrm>
              <a:off x="4696405" y="3993488"/>
              <a:ext cx="837586" cy="1403636"/>
            </a:xfrm>
            <a:custGeom>
              <a:rect b="b" l="l" r="r" t="t"/>
              <a:pathLst>
                <a:path extrusionOk="0" h="48937" w="29202">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9"/>
            <p:cNvSpPr/>
            <p:nvPr/>
          </p:nvSpPr>
          <p:spPr>
            <a:xfrm>
              <a:off x="5065215" y="4599022"/>
              <a:ext cx="246469" cy="109739"/>
            </a:xfrm>
            <a:custGeom>
              <a:rect b="b" l="l" r="r" t="t"/>
              <a:pathLst>
                <a:path extrusionOk="0" h="3826" w="8593">
                  <a:moveTo>
                    <a:pt x="8593" y="0"/>
                  </a:moveTo>
                  <a:lnTo>
                    <a:pt x="2164" y="321"/>
                  </a:lnTo>
                  <a:lnTo>
                    <a:pt x="1" y="3826"/>
                  </a:lnTo>
                  <a:lnTo>
                    <a:pt x="6410" y="3505"/>
                  </a:lnTo>
                  <a:lnTo>
                    <a:pt x="8593"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9"/>
            <p:cNvSpPr/>
            <p:nvPr/>
          </p:nvSpPr>
          <p:spPr>
            <a:xfrm>
              <a:off x="5311662" y="4131943"/>
              <a:ext cx="176971" cy="167793"/>
            </a:xfrm>
            <a:custGeom>
              <a:rect b="b" l="l" r="r" t="t"/>
              <a:pathLst>
                <a:path extrusionOk="0" h="5850" w="617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
            <p:cNvSpPr/>
            <p:nvPr/>
          </p:nvSpPr>
          <p:spPr>
            <a:xfrm>
              <a:off x="5189299" y="4376095"/>
              <a:ext cx="253955" cy="129301"/>
            </a:xfrm>
            <a:custGeom>
              <a:rect b="b" l="l" r="r" t="t"/>
              <a:pathLst>
                <a:path extrusionOk="0" h="4508" w="8854">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
            <p:cNvSpPr/>
            <p:nvPr/>
          </p:nvSpPr>
          <p:spPr>
            <a:xfrm>
              <a:off x="4835433" y="4991382"/>
              <a:ext cx="232099" cy="100561"/>
            </a:xfrm>
            <a:custGeom>
              <a:rect b="b" l="l" r="r" t="t"/>
              <a:pathLst>
                <a:path extrusionOk="0" h="3506" w="8092">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9"/>
            <p:cNvSpPr/>
            <p:nvPr/>
          </p:nvSpPr>
          <p:spPr>
            <a:xfrm>
              <a:off x="4708452" y="5202233"/>
              <a:ext cx="232127" cy="100561"/>
            </a:xfrm>
            <a:custGeom>
              <a:rect b="b" l="l" r="r" t="t"/>
              <a:pathLst>
                <a:path extrusionOk="0" h="3506" w="8093">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
            <p:cNvSpPr/>
            <p:nvPr/>
          </p:nvSpPr>
          <p:spPr>
            <a:xfrm>
              <a:off x="4952604" y="4797798"/>
              <a:ext cx="236717" cy="97664"/>
            </a:xfrm>
            <a:custGeom>
              <a:rect b="b" l="l" r="r" t="t"/>
              <a:pathLst>
                <a:path extrusionOk="0" h="3405" w="8253">
                  <a:moveTo>
                    <a:pt x="2084" y="0"/>
                  </a:moveTo>
                  <a:lnTo>
                    <a:pt x="1" y="3325"/>
                  </a:lnTo>
                  <a:lnTo>
                    <a:pt x="6170" y="3405"/>
                  </a:lnTo>
                  <a:lnTo>
                    <a:pt x="8253"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9"/>
            <p:cNvSpPr/>
            <p:nvPr/>
          </p:nvSpPr>
          <p:spPr>
            <a:xfrm>
              <a:off x="4973859" y="4072195"/>
              <a:ext cx="139053" cy="234422"/>
            </a:xfrm>
            <a:custGeom>
              <a:rect b="b" l="l" r="r" t="t"/>
              <a:pathLst>
                <a:path extrusionOk="0" h="8173" w="4848">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9"/>
            <p:cNvSpPr/>
            <p:nvPr/>
          </p:nvSpPr>
          <p:spPr>
            <a:xfrm>
              <a:off x="5151380" y="3992484"/>
              <a:ext cx="150554" cy="190050"/>
            </a:xfrm>
            <a:custGeom>
              <a:rect b="b" l="l" r="r" t="t"/>
              <a:pathLst>
                <a:path extrusionOk="0" h="6626" w="5249">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p9"/>
          <p:cNvGrpSpPr/>
          <p:nvPr/>
        </p:nvGrpSpPr>
        <p:grpSpPr>
          <a:xfrm rot="-1775366">
            <a:off x="364891" y="373708"/>
            <a:ext cx="625003" cy="691061"/>
            <a:chOff x="4109831" y="4544065"/>
            <a:chExt cx="911444" cy="1027837"/>
          </a:xfrm>
        </p:grpSpPr>
        <p:sp>
          <p:nvSpPr>
            <p:cNvPr id="900" name="Google Shape;900;p9"/>
            <p:cNvSpPr/>
            <p:nvPr/>
          </p:nvSpPr>
          <p:spPr>
            <a:xfrm>
              <a:off x="4109831" y="4544065"/>
              <a:ext cx="911444" cy="1027837"/>
            </a:xfrm>
            <a:custGeom>
              <a:rect b="b" l="l" r="r" t="t"/>
              <a:pathLst>
                <a:path extrusionOk="0" h="35835" w="31777">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
            <p:cNvSpPr/>
            <p:nvPr/>
          </p:nvSpPr>
          <p:spPr>
            <a:xfrm>
              <a:off x="4217853" y="4552526"/>
              <a:ext cx="761205" cy="1012091"/>
            </a:xfrm>
            <a:custGeom>
              <a:rect b="b" l="l" r="r" t="t"/>
              <a:pathLst>
                <a:path extrusionOk="0" h="35286" w="26539">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
            <p:cNvSpPr/>
            <p:nvPr/>
          </p:nvSpPr>
          <p:spPr>
            <a:xfrm>
              <a:off x="4665370" y="4845469"/>
              <a:ext cx="143642" cy="55185"/>
            </a:xfrm>
            <a:custGeom>
              <a:rect b="b" l="l" r="r" t="t"/>
              <a:pathLst>
                <a:path extrusionOk="0" h="1924" w="5008">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
            <p:cNvSpPr/>
            <p:nvPr/>
          </p:nvSpPr>
          <p:spPr>
            <a:xfrm>
              <a:off x="4507382" y="5113745"/>
              <a:ext cx="299331" cy="121815"/>
            </a:xfrm>
            <a:custGeom>
              <a:rect b="b" l="l" r="r" t="t"/>
              <a:pathLst>
                <a:path extrusionOk="0" h="4247" w="10436">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
            <p:cNvSpPr/>
            <p:nvPr/>
          </p:nvSpPr>
          <p:spPr>
            <a:xfrm>
              <a:off x="4663075" y="4654725"/>
              <a:ext cx="107445" cy="88944"/>
            </a:xfrm>
            <a:custGeom>
              <a:rect b="b" l="l" r="r" t="t"/>
              <a:pathLst>
                <a:path extrusionOk="0" h="3101" w="3746">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
            <p:cNvSpPr/>
            <p:nvPr/>
          </p:nvSpPr>
          <p:spPr>
            <a:xfrm>
              <a:off x="4765905" y="4694366"/>
              <a:ext cx="28769" cy="77013"/>
            </a:xfrm>
            <a:custGeom>
              <a:rect b="b" l="l" r="r" t="t"/>
              <a:pathLst>
                <a:path extrusionOk="0" h="2685" w="1003">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
            <p:cNvSpPr/>
            <p:nvPr/>
          </p:nvSpPr>
          <p:spPr>
            <a:xfrm>
              <a:off x="4825652" y="4644399"/>
              <a:ext cx="47699" cy="136185"/>
            </a:xfrm>
            <a:custGeom>
              <a:rect b="b" l="l" r="r" t="t"/>
              <a:pathLst>
                <a:path extrusionOk="0" h="4748" w="1663">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9"/>
            <p:cNvSpPr/>
            <p:nvPr/>
          </p:nvSpPr>
          <p:spPr>
            <a:xfrm>
              <a:off x="4519458" y="4936826"/>
              <a:ext cx="107445" cy="99987"/>
            </a:xfrm>
            <a:custGeom>
              <a:rect b="b" l="l" r="r" t="t"/>
              <a:pathLst>
                <a:path extrusionOk="0" h="3486" w="3746">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
            <p:cNvSpPr/>
            <p:nvPr/>
          </p:nvSpPr>
          <p:spPr>
            <a:xfrm>
              <a:off x="4645836" y="4978359"/>
              <a:ext cx="40815" cy="80282"/>
            </a:xfrm>
            <a:custGeom>
              <a:rect b="b" l="l" r="r" t="t"/>
              <a:pathLst>
                <a:path extrusionOk="0" h="2799" w="1423">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
            <p:cNvSpPr/>
            <p:nvPr/>
          </p:nvSpPr>
          <p:spPr>
            <a:xfrm>
              <a:off x="4770494" y="4974717"/>
              <a:ext cx="12104" cy="121815"/>
            </a:xfrm>
            <a:custGeom>
              <a:rect b="b" l="l" r="r" t="t"/>
              <a:pathLst>
                <a:path extrusionOk="0" h="4247" w="422">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
            <p:cNvSpPr/>
            <p:nvPr/>
          </p:nvSpPr>
          <p:spPr>
            <a:xfrm>
              <a:off x="4378135" y="5214854"/>
              <a:ext cx="88486" cy="82778"/>
            </a:xfrm>
            <a:custGeom>
              <a:rect b="b" l="l" r="r" t="t"/>
              <a:pathLst>
                <a:path extrusionOk="0" h="2886" w="3085">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
            <p:cNvSpPr/>
            <p:nvPr/>
          </p:nvSpPr>
          <p:spPr>
            <a:xfrm>
              <a:off x="4552759" y="5268864"/>
              <a:ext cx="31063" cy="83896"/>
            </a:xfrm>
            <a:custGeom>
              <a:rect b="b" l="l" r="r" t="t"/>
              <a:pathLst>
                <a:path extrusionOk="0" h="2925" w="1083">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
            <p:cNvSpPr/>
            <p:nvPr/>
          </p:nvSpPr>
          <p:spPr>
            <a:xfrm>
              <a:off x="4638952" y="5278645"/>
              <a:ext cx="31034" cy="96918"/>
            </a:xfrm>
            <a:custGeom>
              <a:rect b="b" l="l" r="r" t="t"/>
              <a:pathLst>
                <a:path extrusionOk="0" h="3379" w="1082">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
            <p:cNvSpPr/>
            <p:nvPr/>
          </p:nvSpPr>
          <p:spPr>
            <a:xfrm>
              <a:off x="4775112" y="5299269"/>
              <a:ext cx="38492" cy="123019"/>
            </a:xfrm>
            <a:custGeom>
              <a:rect b="b" l="l" r="r" t="t"/>
              <a:pathLst>
                <a:path extrusionOk="0" h="4289" w="1342">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
            <p:cNvSpPr/>
            <p:nvPr/>
          </p:nvSpPr>
          <p:spPr>
            <a:xfrm>
              <a:off x="4615231" y="4767508"/>
              <a:ext cx="37173" cy="26703"/>
            </a:xfrm>
            <a:custGeom>
              <a:rect b="b" l="l" r="r" t="t"/>
              <a:pathLst>
                <a:path extrusionOk="0" h="931" w="1296">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
            <p:cNvSpPr/>
            <p:nvPr/>
          </p:nvSpPr>
          <p:spPr>
            <a:xfrm>
              <a:off x="4696405" y="4792405"/>
              <a:ext cx="42823" cy="29858"/>
            </a:xfrm>
            <a:custGeom>
              <a:rect b="b" l="l" r="r" t="t"/>
              <a:pathLst>
                <a:path extrusionOk="0" h="1041" w="1493">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
            <p:cNvSpPr/>
            <p:nvPr/>
          </p:nvSpPr>
          <p:spPr>
            <a:xfrm>
              <a:off x="4783115" y="4815782"/>
              <a:ext cx="35107" cy="29715"/>
            </a:xfrm>
            <a:custGeom>
              <a:rect b="b" l="l" r="r" t="t"/>
              <a:pathLst>
                <a:path extrusionOk="0" h="1036" w="1224">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
            <p:cNvSpPr/>
            <p:nvPr/>
          </p:nvSpPr>
          <p:spPr>
            <a:xfrm>
              <a:off x="4853303" y="4832964"/>
              <a:ext cx="41188" cy="31608"/>
            </a:xfrm>
            <a:custGeom>
              <a:rect b="b" l="l" r="r" t="t"/>
              <a:pathLst>
                <a:path extrusionOk="0" h="1102" w="1436">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
            <p:cNvSpPr/>
            <p:nvPr/>
          </p:nvSpPr>
          <p:spPr>
            <a:xfrm>
              <a:off x="4454920" y="5046253"/>
              <a:ext cx="32956" cy="24437"/>
            </a:xfrm>
            <a:custGeom>
              <a:rect b="b" l="l" r="r" t="t"/>
              <a:pathLst>
                <a:path extrusionOk="0" h="852" w="1149">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9"/>
            <p:cNvSpPr/>
            <p:nvPr/>
          </p:nvSpPr>
          <p:spPr>
            <a:xfrm>
              <a:off x="4557377" y="5077346"/>
              <a:ext cx="28740" cy="23434"/>
            </a:xfrm>
            <a:custGeom>
              <a:rect b="b" l="l" r="r" t="t"/>
              <a:pathLst>
                <a:path extrusionOk="0" h="817" w="1002">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
            <p:cNvSpPr/>
            <p:nvPr/>
          </p:nvSpPr>
          <p:spPr>
            <a:xfrm>
              <a:off x="4660207" y="5102271"/>
              <a:ext cx="26445" cy="21655"/>
            </a:xfrm>
            <a:custGeom>
              <a:rect b="b" l="l" r="r" t="t"/>
              <a:pathLst>
                <a:path extrusionOk="0" h="755" w="922">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9"/>
            <p:cNvSpPr/>
            <p:nvPr/>
          </p:nvSpPr>
          <p:spPr>
            <a:xfrm>
              <a:off x="4756152" y="5127283"/>
              <a:ext cx="35968" cy="27851"/>
            </a:xfrm>
            <a:custGeom>
              <a:rect b="b" l="l" r="r" t="t"/>
              <a:pathLst>
                <a:path extrusionOk="0" h="971" w="1254">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9"/>
            <p:cNvSpPr/>
            <p:nvPr/>
          </p:nvSpPr>
          <p:spPr>
            <a:xfrm>
              <a:off x="4854393" y="5153471"/>
              <a:ext cx="31034" cy="26158"/>
            </a:xfrm>
            <a:custGeom>
              <a:rect b="b" l="l" r="r" t="t"/>
              <a:pathLst>
                <a:path extrusionOk="0" h="912" w="1082">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9"/>
            <p:cNvSpPr/>
            <p:nvPr/>
          </p:nvSpPr>
          <p:spPr>
            <a:xfrm>
              <a:off x="4284484" y="5321068"/>
              <a:ext cx="47355" cy="36800"/>
            </a:xfrm>
            <a:custGeom>
              <a:rect b="b" l="l" r="r" t="t"/>
              <a:pathLst>
                <a:path extrusionOk="0" h="1283" w="1651">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9"/>
            <p:cNvSpPr/>
            <p:nvPr/>
          </p:nvSpPr>
          <p:spPr>
            <a:xfrm>
              <a:off x="4360151" y="5340257"/>
              <a:ext cx="48215" cy="34448"/>
            </a:xfrm>
            <a:custGeom>
              <a:rect b="b" l="l" r="r" t="t"/>
              <a:pathLst>
                <a:path extrusionOk="0" h="1201" w="1681">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
            <p:cNvSpPr/>
            <p:nvPr/>
          </p:nvSpPr>
          <p:spPr>
            <a:xfrm>
              <a:off x="4452224" y="5360880"/>
              <a:ext cx="40815" cy="37631"/>
            </a:xfrm>
            <a:custGeom>
              <a:rect b="b" l="l" r="r" t="t"/>
              <a:pathLst>
                <a:path extrusionOk="0" h="1312" w="1423">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
            <p:cNvSpPr/>
            <p:nvPr/>
          </p:nvSpPr>
          <p:spPr>
            <a:xfrm>
              <a:off x="4559672" y="5387068"/>
              <a:ext cx="33186" cy="32928"/>
            </a:xfrm>
            <a:custGeom>
              <a:rect b="b" l="l" r="r" t="t"/>
              <a:pathLst>
                <a:path extrusionOk="0" h="1148" w="1157">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
            <p:cNvSpPr/>
            <p:nvPr/>
          </p:nvSpPr>
          <p:spPr>
            <a:xfrm>
              <a:off x="4650999" y="5423009"/>
              <a:ext cx="40442" cy="30461"/>
            </a:xfrm>
            <a:custGeom>
              <a:rect b="b" l="l" r="r" t="t"/>
              <a:pathLst>
                <a:path extrusionOk="0" h="1062" w="141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
            <p:cNvSpPr/>
            <p:nvPr/>
          </p:nvSpPr>
          <p:spPr>
            <a:xfrm>
              <a:off x="4759365" y="5449196"/>
              <a:ext cx="39897" cy="34333"/>
            </a:xfrm>
            <a:custGeom>
              <a:rect b="b" l="l" r="r" t="t"/>
              <a:pathLst>
                <a:path extrusionOk="0" h="1197" w="1391">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
            <p:cNvSpPr/>
            <p:nvPr/>
          </p:nvSpPr>
          <p:spPr>
            <a:xfrm>
              <a:off x="4854393" y="5472344"/>
              <a:ext cx="38492" cy="35337"/>
            </a:xfrm>
            <a:custGeom>
              <a:rect b="b" l="l" r="r" t="t"/>
              <a:pathLst>
                <a:path extrusionOk="0" h="1232" w="1342">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9"/>
            <p:cNvSpPr/>
            <p:nvPr/>
          </p:nvSpPr>
          <p:spPr>
            <a:xfrm>
              <a:off x="4770494" y="4592654"/>
              <a:ext cx="37574" cy="25355"/>
            </a:xfrm>
            <a:custGeom>
              <a:rect b="b" l="l" r="r" t="t"/>
              <a:pathLst>
                <a:path extrusionOk="0" h="884" w="131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9"/>
            <p:cNvSpPr/>
            <p:nvPr/>
          </p:nvSpPr>
          <p:spPr>
            <a:xfrm>
              <a:off x="4806692" y="4603612"/>
              <a:ext cx="21282" cy="15345"/>
            </a:xfrm>
            <a:custGeom>
              <a:rect b="b" l="l" r="r" t="t"/>
              <a:pathLst>
                <a:path extrusionOk="0" h="535" w="742">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9"/>
            <p:cNvSpPr/>
            <p:nvPr/>
          </p:nvSpPr>
          <p:spPr>
            <a:xfrm>
              <a:off x="4746371" y="4620277"/>
              <a:ext cx="21856" cy="12075"/>
            </a:xfrm>
            <a:custGeom>
              <a:rect b="b" l="l" r="r" t="t"/>
              <a:pathLst>
                <a:path extrusionOk="0" h="421" w="762">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9"/>
            <p:cNvSpPr/>
            <p:nvPr/>
          </p:nvSpPr>
          <p:spPr>
            <a:xfrm>
              <a:off x="4895180" y="4807235"/>
              <a:ext cx="33329" cy="16435"/>
            </a:xfrm>
            <a:custGeom>
              <a:rect b="b" l="l" r="r" t="t"/>
              <a:pathLst>
                <a:path extrusionOk="0" h="573" w="1162">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
            <p:cNvSpPr/>
            <p:nvPr/>
          </p:nvSpPr>
          <p:spPr>
            <a:xfrm>
              <a:off x="4928482" y="4830898"/>
              <a:ext cx="16693" cy="14599"/>
            </a:xfrm>
            <a:custGeom>
              <a:rect b="b" l="l" r="r" t="t"/>
              <a:pathLst>
                <a:path extrusionOk="0" h="509" w="582">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9"/>
            <p:cNvSpPr/>
            <p:nvPr/>
          </p:nvSpPr>
          <p:spPr>
            <a:xfrm>
              <a:off x="4861277" y="4809271"/>
              <a:ext cx="19561" cy="9809"/>
            </a:xfrm>
            <a:custGeom>
              <a:rect b="b" l="l" r="r" t="t"/>
              <a:pathLst>
                <a:path extrusionOk="0" h="342" w="682">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9"/>
            <p:cNvSpPr/>
            <p:nvPr/>
          </p:nvSpPr>
          <p:spPr>
            <a:xfrm>
              <a:off x="4614830" y="4890846"/>
              <a:ext cx="59774" cy="26474"/>
            </a:xfrm>
            <a:custGeom>
              <a:rect b="b" l="l" r="r" t="t"/>
              <a:pathLst>
                <a:path extrusionOk="0" h="923" w="2084">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9"/>
            <p:cNvSpPr/>
            <p:nvPr/>
          </p:nvSpPr>
          <p:spPr>
            <a:xfrm>
              <a:off x="4571719" y="4905016"/>
              <a:ext cx="24179" cy="12305"/>
            </a:xfrm>
            <a:custGeom>
              <a:rect b="b" l="l" r="r" t="t"/>
              <a:pathLst>
                <a:path extrusionOk="0" h="429" w="843">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
            <p:cNvSpPr/>
            <p:nvPr/>
          </p:nvSpPr>
          <p:spPr>
            <a:xfrm>
              <a:off x="4651315" y="4928881"/>
              <a:ext cx="20967" cy="14858"/>
            </a:xfrm>
            <a:custGeom>
              <a:rect b="b" l="l" r="r" t="t"/>
              <a:pathLst>
                <a:path extrusionOk="0" h="518" w="731">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9"/>
            <p:cNvSpPr/>
            <p:nvPr/>
          </p:nvSpPr>
          <p:spPr>
            <a:xfrm>
              <a:off x="4824705" y="5012120"/>
              <a:ext cx="53837" cy="52833"/>
            </a:xfrm>
            <a:custGeom>
              <a:rect b="b" l="l" r="r" t="t"/>
              <a:pathLst>
                <a:path extrusionOk="0" h="1842" w="1877">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9"/>
            <p:cNvSpPr/>
            <p:nvPr/>
          </p:nvSpPr>
          <p:spPr>
            <a:xfrm>
              <a:off x="4852069" y="5072957"/>
              <a:ext cx="26474" cy="14399"/>
            </a:xfrm>
            <a:custGeom>
              <a:rect b="b" l="l" r="r" t="t"/>
              <a:pathLst>
                <a:path extrusionOk="0" h="502" w="923">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
            <p:cNvSpPr/>
            <p:nvPr/>
          </p:nvSpPr>
          <p:spPr>
            <a:xfrm>
              <a:off x="4821063" y="5036328"/>
              <a:ext cx="16693" cy="14829"/>
            </a:xfrm>
            <a:custGeom>
              <a:rect b="b" l="l" r="r" t="t"/>
              <a:pathLst>
                <a:path extrusionOk="0" h="517" w="582">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9"/>
            <p:cNvSpPr/>
            <p:nvPr/>
          </p:nvSpPr>
          <p:spPr>
            <a:xfrm>
              <a:off x="4490717" y="5197787"/>
              <a:ext cx="50022" cy="37201"/>
            </a:xfrm>
            <a:custGeom>
              <a:rect b="b" l="l" r="r" t="t"/>
              <a:pathLst>
                <a:path extrusionOk="0" h="1297" w="1744">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9"/>
            <p:cNvSpPr/>
            <p:nvPr/>
          </p:nvSpPr>
          <p:spPr>
            <a:xfrm>
              <a:off x="4513979" y="5241816"/>
              <a:ext cx="34218" cy="12706"/>
            </a:xfrm>
            <a:custGeom>
              <a:rect b="b" l="l" r="r" t="t"/>
              <a:pathLst>
                <a:path extrusionOk="0" h="443" w="1193">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9"/>
            <p:cNvSpPr/>
            <p:nvPr/>
          </p:nvSpPr>
          <p:spPr>
            <a:xfrm>
              <a:off x="4471757" y="5244455"/>
              <a:ext cx="21282" cy="10068"/>
            </a:xfrm>
            <a:custGeom>
              <a:rect b="b" l="l" r="r" t="t"/>
              <a:pathLst>
                <a:path extrusionOk="0" h="351" w="742">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9"/>
            <p:cNvSpPr/>
            <p:nvPr/>
          </p:nvSpPr>
          <p:spPr>
            <a:xfrm>
              <a:off x="4700994" y="5366215"/>
              <a:ext cx="45404" cy="20451"/>
            </a:xfrm>
            <a:custGeom>
              <a:rect b="b" l="l" r="r" t="t"/>
              <a:pathLst>
                <a:path extrusionOk="0" h="713" w="1583">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
            <p:cNvSpPr/>
            <p:nvPr/>
          </p:nvSpPr>
          <p:spPr>
            <a:xfrm>
              <a:off x="4744077" y="5391801"/>
              <a:ext cx="21856" cy="9236"/>
            </a:xfrm>
            <a:custGeom>
              <a:rect b="b" l="l" r="r" t="t"/>
              <a:pathLst>
                <a:path extrusionOk="0" h="322" w="762">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
            <p:cNvSpPr/>
            <p:nvPr/>
          </p:nvSpPr>
          <p:spPr>
            <a:xfrm>
              <a:off x="4674577" y="5371120"/>
              <a:ext cx="20565" cy="8088"/>
            </a:xfrm>
            <a:custGeom>
              <a:rect b="b" l="l" r="r" t="t"/>
              <a:pathLst>
                <a:path extrusionOk="0" h="282" w="717">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8" name="Google Shape;948;p9"/>
          <p:cNvGrpSpPr/>
          <p:nvPr/>
        </p:nvGrpSpPr>
        <p:grpSpPr>
          <a:xfrm rot="-2906972">
            <a:off x="366004" y="2219295"/>
            <a:ext cx="532521" cy="893042"/>
            <a:chOff x="4696405" y="3992484"/>
            <a:chExt cx="837586" cy="1404639"/>
          </a:xfrm>
        </p:grpSpPr>
        <p:sp>
          <p:nvSpPr>
            <p:cNvPr id="949" name="Google Shape;949;p9"/>
            <p:cNvSpPr/>
            <p:nvPr/>
          </p:nvSpPr>
          <p:spPr>
            <a:xfrm>
              <a:off x="4696405" y="3993488"/>
              <a:ext cx="837586" cy="1403636"/>
            </a:xfrm>
            <a:custGeom>
              <a:rect b="b" l="l" r="r" t="t"/>
              <a:pathLst>
                <a:path extrusionOk="0" h="48937" w="29202">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9"/>
            <p:cNvSpPr/>
            <p:nvPr/>
          </p:nvSpPr>
          <p:spPr>
            <a:xfrm>
              <a:off x="5065215" y="4599022"/>
              <a:ext cx="246469" cy="109739"/>
            </a:xfrm>
            <a:custGeom>
              <a:rect b="b" l="l" r="r" t="t"/>
              <a:pathLst>
                <a:path extrusionOk="0" h="3826" w="8593">
                  <a:moveTo>
                    <a:pt x="8593" y="0"/>
                  </a:moveTo>
                  <a:lnTo>
                    <a:pt x="2164" y="321"/>
                  </a:lnTo>
                  <a:lnTo>
                    <a:pt x="1" y="3826"/>
                  </a:lnTo>
                  <a:lnTo>
                    <a:pt x="6410" y="3505"/>
                  </a:lnTo>
                  <a:lnTo>
                    <a:pt x="8593"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9"/>
            <p:cNvSpPr/>
            <p:nvPr/>
          </p:nvSpPr>
          <p:spPr>
            <a:xfrm>
              <a:off x="5311662" y="4131943"/>
              <a:ext cx="176971" cy="167793"/>
            </a:xfrm>
            <a:custGeom>
              <a:rect b="b" l="l" r="r" t="t"/>
              <a:pathLst>
                <a:path extrusionOk="0" h="5850" w="617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9"/>
            <p:cNvSpPr/>
            <p:nvPr/>
          </p:nvSpPr>
          <p:spPr>
            <a:xfrm>
              <a:off x="5189299" y="4376095"/>
              <a:ext cx="253955" cy="129301"/>
            </a:xfrm>
            <a:custGeom>
              <a:rect b="b" l="l" r="r" t="t"/>
              <a:pathLst>
                <a:path extrusionOk="0" h="4508" w="8854">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9"/>
            <p:cNvSpPr/>
            <p:nvPr/>
          </p:nvSpPr>
          <p:spPr>
            <a:xfrm>
              <a:off x="4835433" y="4991382"/>
              <a:ext cx="232099" cy="100561"/>
            </a:xfrm>
            <a:custGeom>
              <a:rect b="b" l="l" r="r" t="t"/>
              <a:pathLst>
                <a:path extrusionOk="0" h="3506" w="8092">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9"/>
            <p:cNvSpPr/>
            <p:nvPr/>
          </p:nvSpPr>
          <p:spPr>
            <a:xfrm>
              <a:off x="4708452" y="5202233"/>
              <a:ext cx="232127" cy="100561"/>
            </a:xfrm>
            <a:custGeom>
              <a:rect b="b" l="l" r="r" t="t"/>
              <a:pathLst>
                <a:path extrusionOk="0" h="3506" w="8093">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9"/>
            <p:cNvSpPr/>
            <p:nvPr/>
          </p:nvSpPr>
          <p:spPr>
            <a:xfrm>
              <a:off x="4952604" y="4797798"/>
              <a:ext cx="236717" cy="97664"/>
            </a:xfrm>
            <a:custGeom>
              <a:rect b="b" l="l" r="r" t="t"/>
              <a:pathLst>
                <a:path extrusionOk="0" h="3405" w="8253">
                  <a:moveTo>
                    <a:pt x="2084" y="0"/>
                  </a:moveTo>
                  <a:lnTo>
                    <a:pt x="1" y="3325"/>
                  </a:lnTo>
                  <a:lnTo>
                    <a:pt x="6170" y="3405"/>
                  </a:lnTo>
                  <a:lnTo>
                    <a:pt x="8253" y="0"/>
                  </a:ln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9"/>
            <p:cNvSpPr/>
            <p:nvPr/>
          </p:nvSpPr>
          <p:spPr>
            <a:xfrm>
              <a:off x="4973859" y="4072195"/>
              <a:ext cx="139053" cy="234422"/>
            </a:xfrm>
            <a:custGeom>
              <a:rect b="b" l="l" r="r" t="t"/>
              <a:pathLst>
                <a:path extrusionOk="0" h="8173" w="4848">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9"/>
            <p:cNvSpPr/>
            <p:nvPr/>
          </p:nvSpPr>
          <p:spPr>
            <a:xfrm>
              <a:off x="5151380" y="3992484"/>
              <a:ext cx="150554" cy="190050"/>
            </a:xfrm>
            <a:custGeom>
              <a:rect b="b" l="l" r="r" t="t"/>
              <a:pathLst>
                <a:path extrusionOk="0" h="6626" w="5249">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56" name="Shape 3656"/>
        <p:cNvGrpSpPr/>
        <p:nvPr/>
      </p:nvGrpSpPr>
      <p:grpSpPr>
        <a:xfrm>
          <a:off x="0" y="0"/>
          <a:ext cx="0" cy="0"/>
          <a:chOff x="0" y="0"/>
          <a:chExt cx="0" cy="0"/>
        </a:xfrm>
      </p:grpSpPr>
      <p:sp>
        <p:nvSpPr>
          <p:cNvPr id="3657" name="Google Shape;3657;p86"/>
          <p:cNvSpPr txBox="1"/>
          <p:nvPr>
            <p:ph hasCustomPrompt="1" type="title"/>
          </p:nvPr>
        </p:nvSpPr>
        <p:spPr>
          <a:xfrm>
            <a:off x="311700" y="1106125"/>
            <a:ext cx="8520600" cy="1963500"/>
          </a:xfrm>
          <a:prstGeom prst="rect">
            <a:avLst/>
          </a:prstGeom>
        </p:spPr>
        <p:txBody>
          <a:bodyPr anchorCtr="0" anchor="b" bIns="92000" lIns="92000" spcFirstLastPara="1" rIns="92000" wrap="square" tIns="92000">
            <a:noAutofit/>
          </a:bodyPr>
          <a:lstStyle>
            <a:lvl1pPr lvl="0" rtl="0" algn="ctr">
              <a:spcBef>
                <a:spcPts val="0"/>
              </a:spcBef>
              <a:spcAft>
                <a:spcPts val="0"/>
              </a:spcAft>
              <a:buSzPts val="12100"/>
              <a:buNone/>
              <a:defRPr sz="12100"/>
            </a:lvl1pPr>
            <a:lvl2pPr lvl="1" rtl="0" algn="ctr">
              <a:spcBef>
                <a:spcPts val="0"/>
              </a:spcBef>
              <a:spcAft>
                <a:spcPts val="0"/>
              </a:spcAft>
              <a:buSzPts val="12100"/>
              <a:buNone/>
              <a:defRPr sz="12100"/>
            </a:lvl2pPr>
            <a:lvl3pPr lvl="2" rtl="0" algn="ctr">
              <a:spcBef>
                <a:spcPts val="0"/>
              </a:spcBef>
              <a:spcAft>
                <a:spcPts val="0"/>
              </a:spcAft>
              <a:buSzPts val="12100"/>
              <a:buNone/>
              <a:defRPr sz="12100"/>
            </a:lvl3pPr>
            <a:lvl4pPr lvl="3" rtl="0" algn="ctr">
              <a:spcBef>
                <a:spcPts val="0"/>
              </a:spcBef>
              <a:spcAft>
                <a:spcPts val="0"/>
              </a:spcAft>
              <a:buSzPts val="12100"/>
              <a:buNone/>
              <a:defRPr sz="12100"/>
            </a:lvl4pPr>
            <a:lvl5pPr lvl="4" rtl="0" algn="ctr">
              <a:spcBef>
                <a:spcPts val="0"/>
              </a:spcBef>
              <a:spcAft>
                <a:spcPts val="0"/>
              </a:spcAft>
              <a:buSzPts val="12100"/>
              <a:buNone/>
              <a:defRPr sz="12100"/>
            </a:lvl5pPr>
            <a:lvl6pPr lvl="5" rtl="0" algn="ctr">
              <a:spcBef>
                <a:spcPts val="0"/>
              </a:spcBef>
              <a:spcAft>
                <a:spcPts val="0"/>
              </a:spcAft>
              <a:buSzPts val="12100"/>
              <a:buNone/>
              <a:defRPr sz="12100"/>
            </a:lvl6pPr>
            <a:lvl7pPr lvl="6" rtl="0" algn="ctr">
              <a:spcBef>
                <a:spcPts val="0"/>
              </a:spcBef>
              <a:spcAft>
                <a:spcPts val="0"/>
              </a:spcAft>
              <a:buSzPts val="12100"/>
              <a:buNone/>
              <a:defRPr sz="12100"/>
            </a:lvl7pPr>
            <a:lvl8pPr lvl="7" rtl="0" algn="ctr">
              <a:spcBef>
                <a:spcPts val="0"/>
              </a:spcBef>
              <a:spcAft>
                <a:spcPts val="0"/>
              </a:spcAft>
              <a:buSzPts val="12100"/>
              <a:buNone/>
              <a:defRPr sz="12100"/>
            </a:lvl8pPr>
            <a:lvl9pPr lvl="8" rtl="0" algn="ctr">
              <a:spcBef>
                <a:spcPts val="0"/>
              </a:spcBef>
              <a:spcAft>
                <a:spcPts val="0"/>
              </a:spcAft>
              <a:buSzPts val="12100"/>
              <a:buNone/>
              <a:defRPr sz="12100"/>
            </a:lvl9pPr>
          </a:lstStyle>
          <a:p>
            <a:r>
              <a:t>xx%</a:t>
            </a:r>
          </a:p>
        </p:txBody>
      </p:sp>
      <p:sp>
        <p:nvSpPr>
          <p:cNvPr id="3658" name="Google Shape;3658;p86"/>
          <p:cNvSpPr txBox="1"/>
          <p:nvPr>
            <p:ph idx="1" type="body"/>
          </p:nvPr>
        </p:nvSpPr>
        <p:spPr>
          <a:xfrm>
            <a:off x="311700" y="3152225"/>
            <a:ext cx="8520600" cy="1300800"/>
          </a:xfrm>
          <a:prstGeom prst="rect">
            <a:avLst/>
          </a:prstGeom>
        </p:spPr>
        <p:txBody>
          <a:bodyPr anchorCtr="0" anchor="t" bIns="92000" lIns="92000" spcFirstLastPara="1" rIns="92000" wrap="square" tIns="92000">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659" name="Google Shape;3659;p86"/>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60" name="Shape 3660"/>
        <p:cNvGrpSpPr/>
        <p:nvPr/>
      </p:nvGrpSpPr>
      <p:grpSpPr>
        <a:xfrm>
          <a:off x="0" y="0"/>
          <a:ext cx="0" cy="0"/>
          <a:chOff x="0" y="0"/>
          <a:chExt cx="0" cy="0"/>
        </a:xfrm>
      </p:grpSpPr>
      <p:sp>
        <p:nvSpPr>
          <p:cNvPr id="3661" name="Google Shape;3661;p87"/>
          <p:cNvSpPr txBox="1"/>
          <p:nvPr>
            <p:ph idx="12" type="sldNum"/>
          </p:nvPr>
        </p:nvSpPr>
        <p:spPr>
          <a:xfrm>
            <a:off x="8472458" y="4663217"/>
            <a:ext cx="548700" cy="393600"/>
          </a:xfrm>
          <a:prstGeom prst="rect">
            <a:avLst/>
          </a:prstGeom>
        </p:spPr>
        <p:txBody>
          <a:bodyPr anchorCtr="0" anchor="ctr" bIns="92000" lIns="92000" spcFirstLastPara="1" rIns="92000" wrap="square" tIns="920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62" name="Shape 3662"/>
        <p:cNvGrpSpPr/>
        <p:nvPr/>
      </p:nvGrpSpPr>
      <p:grpSpPr>
        <a:xfrm>
          <a:off x="0" y="0"/>
          <a:ext cx="0" cy="0"/>
          <a:chOff x="0" y="0"/>
          <a:chExt cx="0" cy="0"/>
        </a:xfrm>
      </p:grpSpPr>
      <p:sp>
        <p:nvSpPr>
          <p:cNvPr id="3663" name="Google Shape;3663;p88"/>
          <p:cNvSpPr txBox="1"/>
          <p:nvPr>
            <p:ph type="title"/>
          </p:nvPr>
        </p:nvSpPr>
        <p:spPr>
          <a:xfrm>
            <a:off x="457200" y="205978"/>
            <a:ext cx="8229600" cy="857400"/>
          </a:xfrm>
          <a:prstGeom prst="rect">
            <a:avLst/>
          </a:prstGeom>
          <a:noFill/>
          <a:ln>
            <a:noFill/>
          </a:ln>
        </p:spPr>
        <p:txBody>
          <a:bodyPr anchorCtr="0" anchor="ctr" bIns="46000" lIns="92000" spcFirstLastPara="1" rIns="92000" wrap="square" tIns="460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64" name="Google Shape;3664;p88"/>
          <p:cNvSpPr txBox="1"/>
          <p:nvPr>
            <p:ph idx="1" type="body"/>
          </p:nvPr>
        </p:nvSpPr>
        <p:spPr>
          <a:xfrm>
            <a:off x="457200" y="1200150"/>
            <a:ext cx="8229600" cy="3394500"/>
          </a:xfrm>
          <a:prstGeom prst="rect">
            <a:avLst/>
          </a:prstGeom>
          <a:noFill/>
          <a:ln>
            <a:noFill/>
          </a:ln>
        </p:spPr>
        <p:txBody>
          <a:bodyPr anchorCtr="0" anchor="t" bIns="46000" lIns="92000" spcFirstLastPara="1" rIns="92000" wrap="square" tIns="46000">
            <a:no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3665" name="Google Shape;3665;p88"/>
          <p:cNvSpPr txBox="1"/>
          <p:nvPr>
            <p:ph idx="10" type="dt"/>
          </p:nvPr>
        </p:nvSpPr>
        <p:spPr>
          <a:xfrm>
            <a:off x="457200" y="4767263"/>
            <a:ext cx="2133600" cy="273900"/>
          </a:xfrm>
          <a:prstGeom prst="rect">
            <a:avLst/>
          </a:prstGeom>
          <a:noFill/>
          <a:ln>
            <a:noFill/>
          </a:ln>
        </p:spPr>
        <p:txBody>
          <a:bodyPr anchorCtr="0" anchor="ctr" bIns="46000" lIns="92000" spcFirstLastPara="1" rIns="92000" wrap="square" tIns="46000">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3666" name="Google Shape;3666;p88"/>
          <p:cNvSpPr txBox="1"/>
          <p:nvPr>
            <p:ph idx="11" type="ftr"/>
          </p:nvPr>
        </p:nvSpPr>
        <p:spPr>
          <a:xfrm>
            <a:off x="3124200" y="4767263"/>
            <a:ext cx="2895600" cy="273900"/>
          </a:xfrm>
          <a:prstGeom prst="rect">
            <a:avLst/>
          </a:prstGeom>
          <a:noFill/>
          <a:ln>
            <a:noFill/>
          </a:ln>
        </p:spPr>
        <p:txBody>
          <a:bodyPr anchorCtr="0" anchor="ctr" bIns="46000" lIns="92000" spcFirstLastPara="1" rIns="92000" wrap="square" tIns="460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3667" name="Google Shape;3667;p88"/>
          <p:cNvSpPr txBox="1"/>
          <p:nvPr>
            <p:ph idx="12" type="sldNum"/>
          </p:nvPr>
        </p:nvSpPr>
        <p:spPr>
          <a:xfrm>
            <a:off x="6553200" y="4767263"/>
            <a:ext cx="2133600" cy="273900"/>
          </a:xfrm>
          <a:prstGeom prst="rect">
            <a:avLst/>
          </a:prstGeom>
          <a:noFill/>
          <a:ln>
            <a:noFill/>
          </a:ln>
        </p:spPr>
        <p:txBody>
          <a:bodyPr anchorCtr="0" anchor="ctr" bIns="46000" lIns="92000" spcFirstLastPara="1" rIns="92000" wrap="square" tIns="460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72" name="Shape 3672"/>
        <p:cNvGrpSpPr/>
        <p:nvPr/>
      </p:nvGrpSpPr>
      <p:grpSpPr>
        <a:xfrm>
          <a:off x="0" y="0"/>
          <a:ext cx="0" cy="0"/>
          <a:chOff x="0" y="0"/>
          <a:chExt cx="0" cy="0"/>
        </a:xfrm>
      </p:grpSpPr>
      <p:sp>
        <p:nvSpPr>
          <p:cNvPr id="3673" name="Google Shape;3673;p90"/>
          <p:cNvSpPr txBox="1"/>
          <p:nvPr>
            <p:ph type="ctrTitle"/>
          </p:nvPr>
        </p:nvSpPr>
        <p:spPr>
          <a:xfrm>
            <a:off x="311708" y="744575"/>
            <a:ext cx="8520600" cy="2052600"/>
          </a:xfrm>
          <a:prstGeom prst="rect">
            <a:avLst/>
          </a:prstGeom>
        </p:spPr>
        <p:txBody>
          <a:bodyPr anchorCtr="0" anchor="b" bIns="88600" lIns="88600" spcFirstLastPara="1" rIns="88600" wrap="square" tIns="88600">
            <a:no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3674" name="Google Shape;3674;p90"/>
          <p:cNvSpPr txBox="1"/>
          <p:nvPr>
            <p:ph idx="1" type="subTitle"/>
          </p:nvPr>
        </p:nvSpPr>
        <p:spPr>
          <a:xfrm>
            <a:off x="311700" y="2834125"/>
            <a:ext cx="8520600" cy="792600"/>
          </a:xfrm>
          <a:prstGeom prst="rect">
            <a:avLst/>
          </a:prstGeom>
        </p:spPr>
        <p:txBody>
          <a:bodyPr anchorCtr="0" anchor="t" bIns="88600" lIns="88600" spcFirstLastPara="1" rIns="88600" wrap="square" tIns="8860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3675" name="Google Shape;3675;p90"/>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76" name="Shape 3676"/>
        <p:cNvGrpSpPr/>
        <p:nvPr/>
      </p:nvGrpSpPr>
      <p:grpSpPr>
        <a:xfrm>
          <a:off x="0" y="0"/>
          <a:ext cx="0" cy="0"/>
          <a:chOff x="0" y="0"/>
          <a:chExt cx="0" cy="0"/>
        </a:xfrm>
      </p:grpSpPr>
      <p:sp>
        <p:nvSpPr>
          <p:cNvPr id="3677" name="Google Shape;3677;p91"/>
          <p:cNvSpPr txBox="1"/>
          <p:nvPr>
            <p:ph type="title"/>
          </p:nvPr>
        </p:nvSpPr>
        <p:spPr>
          <a:xfrm>
            <a:off x="311700" y="2150850"/>
            <a:ext cx="8520600" cy="841800"/>
          </a:xfrm>
          <a:prstGeom prst="rect">
            <a:avLst/>
          </a:prstGeom>
        </p:spPr>
        <p:txBody>
          <a:bodyPr anchorCtr="0" anchor="ctr" bIns="88600" lIns="88600" spcFirstLastPara="1" rIns="88600" wrap="square" tIns="88600">
            <a:noAutofit/>
          </a:bodyPr>
          <a:lstStyle>
            <a:lvl1pPr lvl="0" rtl="0" algn="ctr">
              <a:spcBef>
                <a:spcPts val="0"/>
              </a:spcBef>
              <a:spcAft>
                <a:spcPts val="0"/>
              </a:spcAft>
              <a:buSzPts val="3500"/>
              <a:buNone/>
              <a:defRPr sz="3500"/>
            </a:lvl1pPr>
            <a:lvl2pPr lvl="1" rtl="0" algn="ctr">
              <a:spcBef>
                <a:spcPts val="0"/>
              </a:spcBef>
              <a:spcAft>
                <a:spcPts val="0"/>
              </a:spcAft>
              <a:buSzPts val="3500"/>
              <a:buNone/>
              <a:defRPr sz="3500"/>
            </a:lvl2pPr>
            <a:lvl3pPr lvl="2" rtl="0" algn="ctr">
              <a:spcBef>
                <a:spcPts val="0"/>
              </a:spcBef>
              <a:spcAft>
                <a:spcPts val="0"/>
              </a:spcAft>
              <a:buSzPts val="3500"/>
              <a:buNone/>
              <a:defRPr sz="3500"/>
            </a:lvl3pPr>
            <a:lvl4pPr lvl="3" rtl="0" algn="ctr">
              <a:spcBef>
                <a:spcPts val="0"/>
              </a:spcBef>
              <a:spcAft>
                <a:spcPts val="0"/>
              </a:spcAft>
              <a:buSzPts val="3500"/>
              <a:buNone/>
              <a:defRPr sz="3500"/>
            </a:lvl4pPr>
            <a:lvl5pPr lvl="4" rtl="0" algn="ctr">
              <a:spcBef>
                <a:spcPts val="0"/>
              </a:spcBef>
              <a:spcAft>
                <a:spcPts val="0"/>
              </a:spcAft>
              <a:buSzPts val="3500"/>
              <a:buNone/>
              <a:defRPr sz="3500"/>
            </a:lvl5pPr>
            <a:lvl6pPr lvl="5" rtl="0" algn="ctr">
              <a:spcBef>
                <a:spcPts val="0"/>
              </a:spcBef>
              <a:spcAft>
                <a:spcPts val="0"/>
              </a:spcAft>
              <a:buSzPts val="3500"/>
              <a:buNone/>
              <a:defRPr sz="3500"/>
            </a:lvl6pPr>
            <a:lvl7pPr lvl="6" rtl="0" algn="ctr">
              <a:spcBef>
                <a:spcPts val="0"/>
              </a:spcBef>
              <a:spcAft>
                <a:spcPts val="0"/>
              </a:spcAft>
              <a:buSzPts val="3500"/>
              <a:buNone/>
              <a:defRPr sz="3500"/>
            </a:lvl7pPr>
            <a:lvl8pPr lvl="7" rtl="0" algn="ctr">
              <a:spcBef>
                <a:spcPts val="0"/>
              </a:spcBef>
              <a:spcAft>
                <a:spcPts val="0"/>
              </a:spcAft>
              <a:buSzPts val="3500"/>
              <a:buNone/>
              <a:defRPr sz="3500"/>
            </a:lvl8pPr>
            <a:lvl9pPr lvl="8" rtl="0" algn="ctr">
              <a:spcBef>
                <a:spcPts val="0"/>
              </a:spcBef>
              <a:spcAft>
                <a:spcPts val="0"/>
              </a:spcAft>
              <a:buSzPts val="3500"/>
              <a:buNone/>
              <a:defRPr sz="3500"/>
            </a:lvl9pPr>
          </a:lstStyle>
          <a:p/>
        </p:txBody>
      </p:sp>
      <p:sp>
        <p:nvSpPr>
          <p:cNvPr id="3678" name="Google Shape;3678;p91"/>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79" name="Shape 3679"/>
        <p:cNvGrpSpPr/>
        <p:nvPr/>
      </p:nvGrpSpPr>
      <p:grpSpPr>
        <a:xfrm>
          <a:off x="0" y="0"/>
          <a:ext cx="0" cy="0"/>
          <a:chOff x="0" y="0"/>
          <a:chExt cx="0" cy="0"/>
        </a:xfrm>
      </p:grpSpPr>
      <p:sp>
        <p:nvSpPr>
          <p:cNvPr id="3680" name="Google Shape;3680;p92"/>
          <p:cNvSpPr txBox="1"/>
          <p:nvPr>
            <p:ph type="title"/>
          </p:nvPr>
        </p:nvSpPr>
        <p:spPr>
          <a:xfrm>
            <a:off x="311700" y="445025"/>
            <a:ext cx="8520600" cy="572700"/>
          </a:xfrm>
          <a:prstGeom prst="rect">
            <a:avLst/>
          </a:prstGeom>
        </p:spPr>
        <p:txBody>
          <a:bodyPr anchorCtr="0" anchor="t" bIns="88600" lIns="88600" spcFirstLastPara="1" rIns="88600" wrap="square" tIns="8860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p:txBody>
      </p:sp>
      <p:sp>
        <p:nvSpPr>
          <p:cNvPr id="3681" name="Google Shape;3681;p92"/>
          <p:cNvSpPr txBox="1"/>
          <p:nvPr>
            <p:ph idx="1" type="body"/>
          </p:nvPr>
        </p:nvSpPr>
        <p:spPr>
          <a:xfrm>
            <a:off x="311700" y="1152475"/>
            <a:ext cx="8520600" cy="3416400"/>
          </a:xfrm>
          <a:prstGeom prst="rect">
            <a:avLst/>
          </a:prstGeom>
        </p:spPr>
        <p:txBody>
          <a:bodyPr anchorCtr="0" anchor="t" bIns="88600" lIns="88600" spcFirstLastPara="1" rIns="88600" wrap="square" tIns="88600">
            <a:noAutofit/>
          </a:bodyPr>
          <a:lstStyle>
            <a:lvl1pPr indent="-336550" lvl="0" marL="457200" rtl="0">
              <a:spcBef>
                <a:spcPts val="0"/>
              </a:spcBef>
              <a:spcAft>
                <a:spcPts val="0"/>
              </a:spcAft>
              <a:buSzPts val="1700"/>
              <a:buChar char="●"/>
              <a:defRPr/>
            </a:lvl1pPr>
            <a:lvl2pPr indent="-311150" lvl="1" marL="914400" rtl="0">
              <a:spcBef>
                <a:spcPts val="1600"/>
              </a:spcBef>
              <a:spcAft>
                <a:spcPts val="0"/>
              </a:spcAft>
              <a:buSzPts val="1300"/>
              <a:buChar char="○"/>
              <a:defRPr/>
            </a:lvl2pPr>
            <a:lvl3pPr indent="-311150" lvl="2" marL="1371600" rtl="0">
              <a:spcBef>
                <a:spcPts val="1600"/>
              </a:spcBef>
              <a:spcAft>
                <a:spcPts val="0"/>
              </a:spcAft>
              <a:buSzPts val="1300"/>
              <a:buChar char="■"/>
              <a:defRPr/>
            </a:lvl3pPr>
            <a:lvl4pPr indent="-311150" lvl="3" marL="1828800" rtl="0">
              <a:spcBef>
                <a:spcPts val="1600"/>
              </a:spcBef>
              <a:spcAft>
                <a:spcPts val="0"/>
              </a:spcAft>
              <a:buSzPts val="1300"/>
              <a:buChar char="●"/>
              <a:defRPr/>
            </a:lvl4pPr>
            <a:lvl5pPr indent="-311150" lvl="4" marL="2286000" rtl="0">
              <a:spcBef>
                <a:spcPts val="1600"/>
              </a:spcBef>
              <a:spcAft>
                <a:spcPts val="0"/>
              </a:spcAft>
              <a:buSzPts val="1300"/>
              <a:buChar char="○"/>
              <a:defRPr/>
            </a:lvl5pPr>
            <a:lvl6pPr indent="-311150" lvl="5" marL="2743200" rtl="0">
              <a:spcBef>
                <a:spcPts val="1600"/>
              </a:spcBef>
              <a:spcAft>
                <a:spcPts val="0"/>
              </a:spcAft>
              <a:buSzPts val="1300"/>
              <a:buChar char="■"/>
              <a:defRPr/>
            </a:lvl6pPr>
            <a:lvl7pPr indent="-311150" lvl="6" marL="3200400" rtl="0">
              <a:spcBef>
                <a:spcPts val="1600"/>
              </a:spcBef>
              <a:spcAft>
                <a:spcPts val="0"/>
              </a:spcAft>
              <a:buSzPts val="1300"/>
              <a:buChar char="●"/>
              <a:defRPr/>
            </a:lvl7pPr>
            <a:lvl8pPr indent="-311150" lvl="7" marL="3657600" rtl="0">
              <a:spcBef>
                <a:spcPts val="1600"/>
              </a:spcBef>
              <a:spcAft>
                <a:spcPts val="0"/>
              </a:spcAft>
              <a:buSzPts val="1300"/>
              <a:buChar char="○"/>
              <a:defRPr/>
            </a:lvl8pPr>
            <a:lvl9pPr indent="-311150" lvl="8" marL="4114800" rtl="0">
              <a:spcBef>
                <a:spcPts val="1600"/>
              </a:spcBef>
              <a:spcAft>
                <a:spcPts val="1600"/>
              </a:spcAft>
              <a:buSzPts val="1300"/>
              <a:buChar char="■"/>
              <a:defRPr/>
            </a:lvl9pPr>
          </a:lstStyle>
          <a:p/>
        </p:txBody>
      </p:sp>
      <p:sp>
        <p:nvSpPr>
          <p:cNvPr id="3682" name="Google Shape;3682;p92"/>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83" name="Shape 3683"/>
        <p:cNvGrpSpPr/>
        <p:nvPr/>
      </p:nvGrpSpPr>
      <p:grpSpPr>
        <a:xfrm>
          <a:off x="0" y="0"/>
          <a:ext cx="0" cy="0"/>
          <a:chOff x="0" y="0"/>
          <a:chExt cx="0" cy="0"/>
        </a:xfrm>
      </p:grpSpPr>
      <p:sp>
        <p:nvSpPr>
          <p:cNvPr id="3684" name="Google Shape;3684;p93"/>
          <p:cNvSpPr txBox="1"/>
          <p:nvPr>
            <p:ph type="title"/>
          </p:nvPr>
        </p:nvSpPr>
        <p:spPr>
          <a:xfrm>
            <a:off x="311700" y="445025"/>
            <a:ext cx="8520600" cy="572700"/>
          </a:xfrm>
          <a:prstGeom prst="rect">
            <a:avLst/>
          </a:prstGeom>
        </p:spPr>
        <p:txBody>
          <a:bodyPr anchorCtr="0" anchor="t" bIns="88600" lIns="88600" spcFirstLastPara="1" rIns="88600" wrap="square" tIns="8860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p:txBody>
      </p:sp>
      <p:sp>
        <p:nvSpPr>
          <p:cNvPr id="3685" name="Google Shape;3685;p93"/>
          <p:cNvSpPr txBox="1"/>
          <p:nvPr>
            <p:ph idx="1" type="body"/>
          </p:nvPr>
        </p:nvSpPr>
        <p:spPr>
          <a:xfrm>
            <a:off x="311700" y="1152475"/>
            <a:ext cx="3999900" cy="3416400"/>
          </a:xfrm>
          <a:prstGeom prst="rect">
            <a:avLst/>
          </a:prstGeom>
        </p:spPr>
        <p:txBody>
          <a:bodyPr anchorCtr="0" anchor="t" bIns="88600" lIns="88600" spcFirstLastPara="1" rIns="88600" wrap="square" tIns="88600">
            <a:noAutofit/>
          </a:bodyPr>
          <a:lstStyle>
            <a:lvl1pPr indent="-311150" lvl="0" marL="457200" rtl="0">
              <a:spcBef>
                <a:spcPts val="0"/>
              </a:spcBef>
              <a:spcAft>
                <a:spcPts val="0"/>
              </a:spcAft>
              <a:buSzPts val="1300"/>
              <a:buChar char="●"/>
              <a:defRPr sz="13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86" name="Google Shape;3686;p93"/>
          <p:cNvSpPr txBox="1"/>
          <p:nvPr>
            <p:ph idx="2" type="body"/>
          </p:nvPr>
        </p:nvSpPr>
        <p:spPr>
          <a:xfrm>
            <a:off x="4832400" y="1152475"/>
            <a:ext cx="3999900" cy="3416400"/>
          </a:xfrm>
          <a:prstGeom prst="rect">
            <a:avLst/>
          </a:prstGeom>
        </p:spPr>
        <p:txBody>
          <a:bodyPr anchorCtr="0" anchor="t" bIns="88600" lIns="88600" spcFirstLastPara="1" rIns="88600" wrap="square" tIns="88600">
            <a:noAutofit/>
          </a:bodyPr>
          <a:lstStyle>
            <a:lvl1pPr indent="-311150" lvl="0" marL="457200" rtl="0">
              <a:spcBef>
                <a:spcPts val="0"/>
              </a:spcBef>
              <a:spcAft>
                <a:spcPts val="0"/>
              </a:spcAft>
              <a:buSzPts val="1300"/>
              <a:buChar char="●"/>
              <a:defRPr sz="13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87" name="Google Shape;3687;p93"/>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88" name="Shape 3688"/>
        <p:cNvGrpSpPr/>
        <p:nvPr/>
      </p:nvGrpSpPr>
      <p:grpSpPr>
        <a:xfrm>
          <a:off x="0" y="0"/>
          <a:ext cx="0" cy="0"/>
          <a:chOff x="0" y="0"/>
          <a:chExt cx="0" cy="0"/>
        </a:xfrm>
      </p:grpSpPr>
      <p:sp>
        <p:nvSpPr>
          <p:cNvPr id="3689" name="Google Shape;3689;p94"/>
          <p:cNvSpPr txBox="1"/>
          <p:nvPr>
            <p:ph type="title"/>
          </p:nvPr>
        </p:nvSpPr>
        <p:spPr>
          <a:xfrm>
            <a:off x="311700" y="445025"/>
            <a:ext cx="8520600" cy="572700"/>
          </a:xfrm>
          <a:prstGeom prst="rect">
            <a:avLst/>
          </a:prstGeom>
        </p:spPr>
        <p:txBody>
          <a:bodyPr anchorCtr="0" anchor="t" bIns="88600" lIns="88600" spcFirstLastPara="1" rIns="88600" wrap="square" tIns="8860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p:txBody>
      </p:sp>
      <p:sp>
        <p:nvSpPr>
          <p:cNvPr id="3690" name="Google Shape;3690;p94"/>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91" name="Shape 3691"/>
        <p:cNvGrpSpPr/>
        <p:nvPr/>
      </p:nvGrpSpPr>
      <p:grpSpPr>
        <a:xfrm>
          <a:off x="0" y="0"/>
          <a:ext cx="0" cy="0"/>
          <a:chOff x="0" y="0"/>
          <a:chExt cx="0" cy="0"/>
        </a:xfrm>
      </p:grpSpPr>
      <p:sp>
        <p:nvSpPr>
          <p:cNvPr id="3692" name="Google Shape;3692;p95"/>
          <p:cNvSpPr txBox="1"/>
          <p:nvPr>
            <p:ph type="title"/>
          </p:nvPr>
        </p:nvSpPr>
        <p:spPr>
          <a:xfrm>
            <a:off x="311700" y="555600"/>
            <a:ext cx="2808000" cy="755700"/>
          </a:xfrm>
          <a:prstGeom prst="rect">
            <a:avLst/>
          </a:prstGeom>
        </p:spPr>
        <p:txBody>
          <a:bodyPr anchorCtr="0" anchor="b" bIns="88600" lIns="88600" spcFirstLastPara="1" rIns="88600" wrap="square" tIns="88600">
            <a:noAutofit/>
          </a:bodyPr>
          <a:lstStyle>
            <a:lvl1pPr lvl="0" rtl="0">
              <a:spcBef>
                <a:spcPts val="0"/>
              </a:spcBef>
              <a:spcAft>
                <a:spcPts val="0"/>
              </a:spcAft>
              <a:buSzPts val="2300"/>
              <a:buNone/>
              <a:defRPr sz="23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p:txBody>
      </p:sp>
      <p:sp>
        <p:nvSpPr>
          <p:cNvPr id="3693" name="Google Shape;3693;p95"/>
          <p:cNvSpPr txBox="1"/>
          <p:nvPr>
            <p:ph idx="1" type="body"/>
          </p:nvPr>
        </p:nvSpPr>
        <p:spPr>
          <a:xfrm>
            <a:off x="311700" y="1389600"/>
            <a:ext cx="2808000" cy="3179400"/>
          </a:xfrm>
          <a:prstGeom prst="rect">
            <a:avLst/>
          </a:prstGeom>
        </p:spPr>
        <p:txBody>
          <a:bodyPr anchorCtr="0" anchor="t" bIns="88600" lIns="88600" spcFirstLastPara="1" rIns="88600" wrap="square" tIns="88600">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94" name="Google Shape;3694;p95"/>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95" name="Shape 3695"/>
        <p:cNvGrpSpPr/>
        <p:nvPr/>
      </p:nvGrpSpPr>
      <p:grpSpPr>
        <a:xfrm>
          <a:off x="0" y="0"/>
          <a:ext cx="0" cy="0"/>
          <a:chOff x="0" y="0"/>
          <a:chExt cx="0" cy="0"/>
        </a:xfrm>
      </p:grpSpPr>
      <p:sp>
        <p:nvSpPr>
          <p:cNvPr id="3696" name="Google Shape;3696;p96"/>
          <p:cNvSpPr txBox="1"/>
          <p:nvPr>
            <p:ph type="title"/>
          </p:nvPr>
        </p:nvSpPr>
        <p:spPr>
          <a:xfrm>
            <a:off x="490250" y="450150"/>
            <a:ext cx="6367800" cy="4090800"/>
          </a:xfrm>
          <a:prstGeom prst="rect">
            <a:avLst/>
          </a:prstGeom>
        </p:spPr>
        <p:txBody>
          <a:bodyPr anchorCtr="0" anchor="ctr" bIns="88600" lIns="88600" spcFirstLastPara="1" rIns="88600" wrap="square" tIns="88600">
            <a:noAutofit/>
          </a:bodyPr>
          <a:lstStyle>
            <a:lvl1pPr lvl="0" rtl="0">
              <a:spcBef>
                <a:spcPts val="0"/>
              </a:spcBef>
              <a:spcAft>
                <a:spcPts val="0"/>
              </a:spcAft>
              <a:buSzPts val="4700"/>
              <a:buNone/>
              <a:defRPr sz="4700"/>
            </a:lvl1pPr>
            <a:lvl2pPr lvl="1" rtl="0">
              <a:spcBef>
                <a:spcPts val="0"/>
              </a:spcBef>
              <a:spcAft>
                <a:spcPts val="0"/>
              </a:spcAft>
              <a:buSzPts val="4700"/>
              <a:buNone/>
              <a:defRPr sz="4700"/>
            </a:lvl2pPr>
            <a:lvl3pPr lvl="2" rtl="0">
              <a:spcBef>
                <a:spcPts val="0"/>
              </a:spcBef>
              <a:spcAft>
                <a:spcPts val="0"/>
              </a:spcAft>
              <a:buSzPts val="4700"/>
              <a:buNone/>
              <a:defRPr sz="4700"/>
            </a:lvl3pPr>
            <a:lvl4pPr lvl="3" rtl="0">
              <a:spcBef>
                <a:spcPts val="0"/>
              </a:spcBef>
              <a:spcAft>
                <a:spcPts val="0"/>
              </a:spcAft>
              <a:buSzPts val="4700"/>
              <a:buNone/>
              <a:defRPr sz="4700"/>
            </a:lvl4pPr>
            <a:lvl5pPr lvl="4" rtl="0">
              <a:spcBef>
                <a:spcPts val="0"/>
              </a:spcBef>
              <a:spcAft>
                <a:spcPts val="0"/>
              </a:spcAft>
              <a:buSzPts val="4700"/>
              <a:buNone/>
              <a:defRPr sz="4700"/>
            </a:lvl5pPr>
            <a:lvl6pPr lvl="5" rtl="0">
              <a:spcBef>
                <a:spcPts val="0"/>
              </a:spcBef>
              <a:spcAft>
                <a:spcPts val="0"/>
              </a:spcAft>
              <a:buSzPts val="4700"/>
              <a:buNone/>
              <a:defRPr sz="4700"/>
            </a:lvl6pPr>
            <a:lvl7pPr lvl="6" rtl="0">
              <a:spcBef>
                <a:spcPts val="0"/>
              </a:spcBef>
              <a:spcAft>
                <a:spcPts val="0"/>
              </a:spcAft>
              <a:buSzPts val="4700"/>
              <a:buNone/>
              <a:defRPr sz="4700"/>
            </a:lvl7pPr>
            <a:lvl8pPr lvl="7" rtl="0">
              <a:spcBef>
                <a:spcPts val="0"/>
              </a:spcBef>
              <a:spcAft>
                <a:spcPts val="0"/>
              </a:spcAft>
              <a:buSzPts val="4700"/>
              <a:buNone/>
              <a:defRPr sz="4700"/>
            </a:lvl8pPr>
            <a:lvl9pPr lvl="8" rtl="0">
              <a:spcBef>
                <a:spcPts val="0"/>
              </a:spcBef>
              <a:spcAft>
                <a:spcPts val="0"/>
              </a:spcAft>
              <a:buSzPts val="4700"/>
              <a:buNone/>
              <a:defRPr sz="4700"/>
            </a:lvl9pPr>
          </a:lstStyle>
          <a:p/>
        </p:txBody>
      </p:sp>
      <p:sp>
        <p:nvSpPr>
          <p:cNvPr id="3697" name="Google Shape;3697;p96"/>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4"/>
        </a:solidFill>
      </p:bgPr>
    </p:bg>
    <p:spTree>
      <p:nvGrpSpPr>
        <p:cNvPr id="958" name="Shape 958"/>
        <p:cNvGrpSpPr/>
        <p:nvPr/>
      </p:nvGrpSpPr>
      <p:grpSpPr>
        <a:xfrm>
          <a:off x="0" y="0"/>
          <a:ext cx="0" cy="0"/>
          <a:chOff x="0" y="0"/>
          <a:chExt cx="0" cy="0"/>
        </a:xfrm>
      </p:grpSpPr>
      <p:sp>
        <p:nvSpPr>
          <p:cNvPr id="959" name="Google Shape;959;p10"/>
          <p:cNvSpPr txBox="1"/>
          <p:nvPr>
            <p:ph type="title"/>
          </p:nvPr>
        </p:nvSpPr>
        <p:spPr>
          <a:xfrm>
            <a:off x="1388100" y="2221763"/>
            <a:ext cx="6367800" cy="16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50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60" name="Google Shape;960;p10"/>
          <p:cNvSpPr txBox="1"/>
          <p:nvPr>
            <p:ph idx="1" type="subTitle"/>
          </p:nvPr>
        </p:nvSpPr>
        <p:spPr>
          <a:xfrm>
            <a:off x="1685850" y="3432188"/>
            <a:ext cx="5772300" cy="57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Ubuntu"/>
              <a:buNone/>
              <a:defRPr sz="2000">
                <a:solidFill>
                  <a:schemeClr val="lt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61" name="Google Shape;961;p10"/>
          <p:cNvSpPr txBox="1"/>
          <p:nvPr>
            <p:ph idx="2" type="subTitle"/>
          </p:nvPr>
        </p:nvSpPr>
        <p:spPr>
          <a:xfrm>
            <a:off x="2319300" y="1769500"/>
            <a:ext cx="4505400" cy="5526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sz="3000">
                <a:solidFill>
                  <a:schemeClr val="l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98" name="Shape 3698"/>
        <p:cNvGrpSpPr/>
        <p:nvPr/>
      </p:nvGrpSpPr>
      <p:grpSpPr>
        <a:xfrm>
          <a:off x="0" y="0"/>
          <a:ext cx="0" cy="0"/>
          <a:chOff x="0" y="0"/>
          <a:chExt cx="0" cy="0"/>
        </a:xfrm>
      </p:grpSpPr>
      <p:sp>
        <p:nvSpPr>
          <p:cNvPr id="3699" name="Google Shape;3699;p97"/>
          <p:cNvSpPr/>
          <p:nvPr/>
        </p:nvSpPr>
        <p:spPr>
          <a:xfrm>
            <a:off x="4572000" y="-125"/>
            <a:ext cx="4572000" cy="5143500"/>
          </a:xfrm>
          <a:prstGeom prst="rect">
            <a:avLst/>
          </a:prstGeom>
          <a:solidFill>
            <a:schemeClr val="lt2"/>
          </a:solidFill>
          <a:ln>
            <a:noFill/>
          </a:ln>
        </p:spPr>
        <p:txBody>
          <a:bodyPr anchorCtr="0" anchor="ctr" bIns="88600" lIns="88600" spcFirstLastPara="1" rIns="88600" wrap="square" tIns="88600">
            <a:noAutofit/>
          </a:bodyPr>
          <a:lstStyle/>
          <a:p>
            <a:pPr indent="0" lvl="0" marL="0" rtl="0" algn="l">
              <a:spcBef>
                <a:spcPts val="0"/>
              </a:spcBef>
              <a:spcAft>
                <a:spcPts val="0"/>
              </a:spcAft>
              <a:buNone/>
            </a:pPr>
            <a:r>
              <a:t/>
            </a:r>
            <a:endParaRPr/>
          </a:p>
        </p:txBody>
      </p:sp>
      <p:sp>
        <p:nvSpPr>
          <p:cNvPr id="3700" name="Google Shape;3700;p97"/>
          <p:cNvSpPr txBox="1"/>
          <p:nvPr>
            <p:ph type="title"/>
          </p:nvPr>
        </p:nvSpPr>
        <p:spPr>
          <a:xfrm>
            <a:off x="265500" y="1233175"/>
            <a:ext cx="4045200" cy="1482300"/>
          </a:xfrm>
          <a:prstGeom prst="rect">
            <a:avLst/>
          </a:prstGeom>
        </p:spPr>
        <p:txBody>
          <a:bodyPr anchorCtr="0" anchor="b" bIns="88600" lIns="88600" spcFirstLastPara="1" rIns="88600" wrap="square" tIns="88600">
            <a:noAutofit/>
          </a:bodyPr>
          <a:lstStyle>
            <a:lvl1pPr lvl="0" rtl="0" algn="ctr">
              <a:spcBef>
                <a:spcPts val="0"/>
              </a:spcBef>
              <a:spcAft>
                <a:spcPts val="0"/>
              </a:spcAft>
              <a:buSzPts val="4100"/>
              <a:buNone/>
              <a:defRPr sz="4100"/>
            </a:lvl1pPr>
            <a:lvl2pPr lvl="1" rtl="0" algn="ctr">
              <a:spcBef>
                <a:spcPts val="0"/>
              </a:spcBef>
              <a:spcAft>
                <a:spcPts val="0"/>
              </a:spcAft>
              <a:buSzPts val="4100"/>
              <a:buNone/>
              <a:defRPr sz="4100"/>
            </a:lvl2pPr>
            <a:lvl3pPr lvl="2" rtl="0" algn="ctr">
              <a:spcBef>
                <a:spcPts val="0"/>
              </a:spcBef>
              <a:spcAft>
                <a:spcPts val="0"/>
              </a:spcAft>
              <a:buSzPts val="4100"/>
              <a:buNone/>
              <a:defRPr sz="4100"/>
            </a:lvl3pPr>
            <a:lvl4pPr lvl="3" rtl="0" algn="ctr">
              <a:spcBef>
                <a:spcPts val="0"/>
              </a:spcBef>
              <a:spcAft>
                <a:spcPts val="0"/>
              </a:spcAft>
              <a:buSzPts val="4100"/>
              <a:buNone/>
              <a:defRPr sz="4100"/>
            </a:lvl4pPr>
            <a:lvl5pPr lvl="4" rtl="0" algn="ctr">
              <a:spcBef>
                <a:spcPts val="0"/>
              </a:spcBef>
              <a:spcAft>
                <a:spcPts val="0"/>
              </a:spcAft>
              <a:buSzPts val="4100"/>
              <a:buNone/>
              <a:defRPr sz="4100"/>
            </a:lvl5pPr>
            <a:lvl6pPr lvl="5" rtl="0" algn="ctr">
              <a:spcBef>
                <a:spcPts val="0"/>
              </a:spcBef>
              <a:spcAft>
                <a:spcPts val="0"/>
              </a:spcAft>
              <a:buSzPts val="4100"/>
              <a:buNone/>
              <a:defRPr sz="4100"/>
            </a:lvl6pPr>
            <a:lvl7pPr lvl="6" rtl="0" algn="ctr">
              <a:spcBef>
                <a:spcPts val="0"/>
              </a:spcBef>
              <a:spcAft>
                <a:spcPts val="0"/>
              </a:spcAft>
              <a:buSzPts val="4100"/>
              <a:buNone/>
              <a:defRPr sz="4100"/>
            </a:lvl7pPr>
            <a:lvl8pPr lvl="7" rtl="0" algn="ctr">
              <a:spcBef>
                <a:spcPts val="0"/>
              </a:spcBef>
              <a:spcAft>
                <a:spcPts val="0"/>
              </a:spcAft>
              <a:buSzPts val="4100"/>
              <a:buNone/>
              <a:defRPr sz="4100"/>
            </a:lvl8pPr>
            <a:lvl9pPr lvl="8" rtl="0" algn="ctr">
              <a:spcBef>
                <a:spcPts val="0"/>
              </a:spcBef>
              <a:spcAft>
                <a:spcPts val="0"/>
              </a:spcAft>
              <a:buSzPts val="4100"/>
              <a:buNone/>
              <a:defRPr sz="4100"/>
            </a:lvl9pPr>
          </a:lstStyle>
          <a:p/>
        </p:txBody>
      </p:sp>
      <p:sp>
        <p:nvSpPr>
          <p:cNvPr id="3701" name="Google Shape;3701;p97"/>
          <p:cNvSpPr txBox="1"/>
          <p:nvPr>
            <p:ph idx="1" type="subTitle"/>
          </p:nvPr>
        </p:nvSpPr>
        <p:spPr>
          <a:xfrm>
            <a:off x="265500" y="2803075"/>
            <a:ext cx="4045200" cy="1235100"/>
          </a:xfrm>
          <a:prstGeom prst="rect">
            <a:avLst/>
          </a:prstGeom>
        </p:spPr>
        <p:txBody>
          <a:bodyPr anchorCtr="0" anchor="t" bIns="88600" lIns="88600" spcFirstLastPara="1" rIns="88600" wrap="square" tIns="886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702" name="Google Shape;3702;p97"/>
          <p:cNvSpPr txBox="1"/>
          <p:nvPr>
            <p:ph idx="2" type="body"/>
          </p:nvPr>
        </p:nvSpPr>
        <p:spPr>
          <a:xfrm>
            <a:off x="4939500" y="724075"/>
            <a:ext cx="3837000" cy="3695100"/>
          </a:xfrm>
          <a:prstGeom prst="rect">
            <a:avLst/>
          </a:prstGeom>
        </p:spPr>
        <p:txBody>
          <a:bodyPr anchorCtr="0" anchor="ctr" bIns="88600" lIns="88600" spcFirstLastPara="1" rIns="88600" wrap="square" tIns="88600">
            <a:noAutofit/>
          </a:bodyPr>
          <a:lstStyle>
            <a:lvl1pPr indent="-336550" lvl="0" marL="457200" rtl="0">
              <a:spcBef>
                <a:spcPts val="0"/>
              </a:spcBef>
              <a:spcAft>
                <a:spcPts val="0"/>
              </a:spcAft>
              <a:buSzPts val="1700"/>
              <a:buChar char="●"/>
              <a:defRPr/>
            </a:lvl1pPr>
            <a:lvl2pPr indent="-311150" lvl="1" marL="914400" rtl="0">
              <a:spcBef>
                <a:spcPts val="1600"/>
              </a:spcBef>
              <a:spcAft>
                <a:spcPts val="0"/>
              </a:spcAft>
              <a:buSzPts val="1300"/>
              <a:buChar char="○"/>
              <a:defRPr/>
            </a:lvl2pPr>
            <a:lvl3pPr indent="-311150" lvl="2" marL="1371600" rtl="0">
              <a:spcBef>
                <a:spcPts val="1600"/>
              </a:spcBef>
              <a:spcAft>
                <a:spcPts val="0"/>
              </a:spcAft>
              <a:buSzPts val="1300"/>
              <a:buChar char="■"/>
              <a:defRPr/>
            </a:lvl3pPr>
            <a:lvl4pPr indent="-311150" lvl="3" marL="1828800" rtl="0">
              <a:spcBef>
                <a:spcPts val="1600"/>
              </a:spcBef>
              <a:spcAft>
                <a:spcPts val="0"/>
              </a:spcAft>
              <a:buSzPts val="1300"/>
              <a:buChar char="●"/>
              <a:defRPr/>
            </a:lvl4pPr>
            <a:lvl5pPr indent="-311150" lvl="4" marL="2286000" rtl="0">
              <a:spcBef>
                <a:spcPts val="1600"/>
              </a:spcBef>
              <a:spcAft>
                <a:spcPts val="0"/>
              </a:spcAft>
              <a:buSzPts val="1300"/>
              <a:buChar char="○"/>
              <a:defRPr/>
            </a:lvl5pPr>
            <a:lvl6pPr indent="-311150" lvl="5" marL="2743200" rtl="0">
              <a:spcBef>
                <a:spcPts val="1600"/>
              </a:spcBef>
              <a:spcAft>
                <a:spcPts val="0"/>
              </a:spcAft>
              <a:buSzPts val="1300"/>
              <a:buChar char="■"/>
              <a:defRPr/>
            </a:lvl6pPr>
            <a:lvl7pPr indent="-311150" lvl="6" marL="3200400" rtl="0">
              <a:spcBef>
                <a:spcPts val="1600"/>
              </a:spcBef>
              <a:spcAft>
                <a:spcPts val="0"/>
              </a:spcAft>
              <a:buSzPts val="1300"/>
              <a:buChar char="●"/>
              <a:defRPr/>
            </a:lvl7pPr>
            <a:lvl8pPr indent="-311150" lvl="7" marL="3657600" rtl="0">
              <a:spcBef>
                <a:spcPts val="1600"/>
              </a:spcBef>
              <a:spcAft>
                <a:spcPts val="0"/>
              </a:spcAft>
              <a:buSzPts val="1300"/>
              <a:buChar char="○"/>
              <a:defRPr/>
            </a:lvl8pPr>
            <a:lvl9pPr indent="-311150" lvl="8" marL="4114800" rtl="0">
              <a:spcBef>
                <a:spcPts val="1600"/>
              </a:spcBef>
              <a:spcAft>
                <a:spcPts val="1600"/>
              </a:spcAft>
              <a:buSzPts val="1300"/>
              <a:buChar char="■"/>
              <a:defRPr/>
            </a:lvl9pPr>
          </a:lstStyle>
          <a:p/>
        </p:txBody>
      </p:sp>
      <p:sp>
        <p:nvSpPr>
          <p:cNvPr id="3703" name="Google Shape;3703;p97"/>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04" name="Shape 3704"/>
        <p:cNvGrpSpPr/>
        <p:nvPr/>
      </p:nvGrpSpPr>
      <p:grpSpPr>
        <a:xfrm>
          <a:off x="0" y="0"/>
          <a:ext cx="0" cy="0"/>
          <a:chOff x="0" y="0"/>
          <a:chExt cx="0" cy="0"/>
        </a:xfrm>
      </p:grpSpPr>
      <p:sp>
        <p:nvSpPr>
          <p:cNvPr id="3705" name="Google Shape;3705;p98"/>
          <p:cNvSpPr txBox="1"/>
          <p:nvPr>
            <p:ph idx="1" type="body"/>
          </p:nvPr>
        </p:nvSpPr>
        <p:spPr>
          <a:xfrm>
            <a:off x="311700" y="4230575"/>
            <a:ext cx="5998800" cy="605100"/>
          </a:xfrm>
          <a:prstGeom prst="rect">
            <a:avLst/>
          </a:prstGeom>
        </p:spPr>
        <p:txBody>
          <a:bodyPr anchorCtr="0" anchor="ctr" bIns="88600" lIns="88600" spcFirstLastPara="1" rIns="88600" wrap="square" tIns="88600">
            <a:noAutofit/>
          </a:bodyPr>
          <a:lstStyle>
            <a:lvl1pPr indent="-228600" lvl="0" marL="457200" rtl="0">
              <a:lnSpc>
                <a:spcPct val="100000"/>
              </a:lnSpc>
              <a:spcBef>
                <a:spcPts val="0"/>
              </a:spcBef>
              <a:spcAft>
                <a:spcPts val="0"/>
              </a:spcAft>
              <a:buSzPts val="1700"/>
              <a:buNone/>
              <a:defRPr/>
            </a:lvl1pPr>
          </a:lstStyle>
          <a:p/>
        </p:txBody>
      </p:sp>
      <p:sp>
        <p:nvSpPr>
          <p:cNvPr id="3706" name="Google Shape;3706;p98"/>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07" name="Shape 3707"/>
        <p:cNvGrpSpPr/>
        <p:nvPr/>
      </p:nvGrpSpPr>
      <p:grpSpPr>
        <a:xfrm>
          <a:off x="0" y="0"/>
          <a:ext cx="0" cy="0"/>
          <a:chOff x="0" y="0"/>
          <a:chExt cx="0" cy="0"/>
        </a:xfrm>
      </p:grpSpPr>
      <p:sp>
        <p:nvSpPr>
          <p:cNvPr id="3708" name="Google Shape;3708;p99"/>
          <p:cNvSpPr txBox="1"/>
          <p:nvPr>
            <p:ph hasCustomPrompt="1" type="title"/>
          </p:nvPr>
        </p:nvSpPr>
        <p:spPr>
          <a:xfrm>
            <a:off x="311700" y="1106125"/>
            <a:ext cx="8520600" cy="1963500"/>
          </a:xfrm>
          <a:prstGeom prst="rect">
            <a:avLst/>
          </a:prstGeom>
        </p:spPr>
        <p:txBody>
          <a:bodyPr anchorCtr="0" anchor="b" bIns="88600" lIns="88600" spcFirstLastPara="1" rIns="88600" wrap="square" tIns="88600">
            <a:noAutofit/>
          </a:bodyPr>
          <a:lstStyle>
            <a:lvl1pPr lvl="0" rtl="0" algn="ctr">
              <a:spcBef>
                <a:spcPts val="0"/>
              </a:spcBef>
              <a:spcAft>
                <a:spcPts val="0"/>
              </a:spcAft>
              <a:buSzPts val="11600"/>
              <a:buNone/>
              <a:defRPr sz="11600"/>
            </a:lvl1pPr>
            <a:lvl2pPr lvl="1" rtl="0" algn="ctr">
              <a:spcBef>
                <a:spcPts val="0"/>
              </a:spcBef>
              <a:spcAft>
                <a:spcPts val="0"/>
              </a:spcAft>
              <a:buSzPts val="11600"/>
              <a:buNone/>
              <a:defRPr sz="11600"/>
            </a:lvl2pPr>
            <a:lvl3pPr lvl="2" rtl="0" algn="ctr">
              <a:spcBef>
                <a:spcPts val="0"/>
              </a:spcBef>
              <a:spcAft>
                <a:spcPts val="0"/>
              </a:spcAft>
              <a:buSzPts val="11600"/>
              <a:buNone/>
              <a:defRPr sz="11600"/>
            </a:lvl3pPr>
            <a:lvl4pPr lvl="3" rtl="0" algn="ctr">
              <a:spcBef>
                <a:spcPts val="0"/>
              </a:spcBef>
              <a:spcAft>
                <a:spcPts val="0"/>
              </a:spcAft>
              <a:buSzPts val="11600"/>
              <a:buNone/>
              <a:defRPr sz="11600"/>
            </a:lvl4pPr>
            <a:lvl5pPr lvl="4" rtl="0" algn="ctr">
              <a:spcBef>
                <a:spcPts val="0"/>
              </a:spcBef>
              <a:spcAft>
                <a:spcPts val="0"/>
              </a:spcAft>
              <a:buSzPts val="11600"/>
              <a:buNone/>
              <a:defRPr sz="11600"/>
            </a:lvl5pPr>
            <a:lvl6pPr lvl="5" rtl="0" algn="ctr">
              <a:spcBef>
                <a:spcPts val="0"/>
              </a:spcBef>
              <a:spcAft>
                <a:spcPts val="0"/>
              </a:spcAft>
              <a:buSzPts val="11600"/>
              <a:buNone/>
              <a:defRPr sz="11600"/>
            </a:lvl6pPr>
            <a:lvl7pPr lvl="6" rtl="0" algn="ctr">
              <a:spcBef>
                <a:spcPts val="0"/>
              </a:spcBef>
              <a:spcAft>
                <a:spcPts val="0"/>
              </a:spcAft>
              <a:buSzPts val="11600"/>
              <a:buNone/>
              <a:defRPr sz="11600"/>
            </a:lvl7pPr>
            <a:lvl8pPr lvl="7" rtl="0" algn="ctr">
              <a:spcBef>
                <a:spcPts val="0"/>
              </a:spcBef>
              <a:spcAft>
                <a:spcPts val="0"/>
              </a:spcAft>
              <a:buSzPts val="11600"/>
              <a:buNone/>
              <a:defRPr sz="11600"/>
            </a:lvl8pPr>
            <a:lvl9pPr lvl="8" rtl="0" algn="ctr">
              <a:spcBef>
                <a:spcPts val="0"/>
              </a:spcBef>
              <a:spcAft>
                <a:spcPts val="0"/>
              </a:spcAft>
              <a:buSzPts val="11600"/>
              <a:buNone/>
              <a:defRPr sz="11600"/>
            </a:lvl9pPr>
          </a:lstStyle>
          <a:p>
            <a:r>
              <a:t>xx%</a:t>
            </a:r>
          </a:p>
        </p:txBody>
      </p:sp>
      <p:sp>
        <p:nvSpPr>
          <p:cNvPr id="3709" name="Google Shape;3709;p99"/>
          <p:cNvSpPr txBox="1"/>
          <p:nvPr>
            <p:ph idx="1" type="body"/>
          </p:nvPr>
        </p:nvSpPr>
        <p:spPr>
          <a:xfrm>
            <a:off x="311700" y="3152225"/>
            <a:ext cx="8520600" cy="1300800"/>
          </a:xfrm>
          <a:prstGeom prst="rect">
            <a:avLst/>
          </a:prstGeom>
        </p:spPr>
        <p:txBody>
          <a:bodyPr anchorCtr="0" anchor="t" bIns="88600" lIns="88600" spcFirstLastPara="1" rIns="88600" wrap="square" tIns="88600">
            <a:noAutofit/>
          </a:bodyPr>
          <a:lstStyle>
            <a:lvl1pPr indent="-336550" lvl="0" marL="457200" rtl="0" algn="ctr">
              <a:spcBef>
                <a:spcPts val="0"/>
              </a:spcBef>
              <a:spcAft>
                <a:spcPts val="0"/>
              </a:spcAft>
              <a:buSzPts val="1700"/>
              <a:buChar char="●"/>
              <a:defRPr/>
            </a:lvl1pPr>
            <a:lvl2pPr indent="-311150" lvl="1" marL="914400" rtl="0" algn="ctr">
              <a:spcBef>
                <a:spcPts val="1600"/>
              </a:spcBef>
              <a:spcAft>
                <a:spcPts val="0"/>
              </a:spcAft>
              <a:buSzPts val="1300"/>
              <a:buChar char="○"/>
              <a:defRPr/>
            </a:lvl2pPr>
            <a:lvl3pPr indent="-311150" lvl="2" marL="1371600" rtl="0" algn="ctr">
              <a:spcBef>
                <a:spcPts val="1600"/>
              </a:spcBef>
              <a:spcAft>
                <a:spcPts val="0"/>
              </a:spcAft>
              <a:buSzPts val="1300"/>
              <a:buChar char="■"/>
              <a:defRPr/>
            </a:lvl3pPr>
            <a:lvl4pPr indent="-311150" lvl="3" marL="1828800" rtl="0" algn="ctr">
              <a:spcBef>
                <a:spcPts val="1600"/>
              </a:spcBef>
              <a:spcAft>
                <a:spcPts val="0"/>
              </a:spcAft>
              <a:buSzPts val="1300"/>
              <a:buChar char="●"/>
              <a:defRPr/>
            </a:lvl4pPr>
            <a:lvl5pPr indent="-311150" lvl="4" marL="2286000" rtl="0" algn="ctr">
              <a:spcBef>
                <a:spcPts val="1600"/>
              </a:spcBef>
              <a:spcAft>
                <a:spcPts val="0"/>
              </a:spcAft>
              <a:buSzPts val="1300"/>
              <a:buChar char="○"/>
              <a:defRPr/>
            </a:lvl5pPr>
            <a:lvl6pPr indent="-311150" lvl="5" marL="2743200" rtl="0" algn="ctr">
              <a:spcBef>
                <a:spcPts val="1600"/>
              </a:spcBef>
              <a:spcAft>
                <a:spcPts val="0"/>
              </a:spcAft>
              <a:buSzPts val="1300"/>
              <a:buChar char="■"/>
              <a:defRPr/>
            </a:lvl6pPr>
            <a:lvl7pPr indent="-311150" lvl="6" marL="3200400" rtl="0" algn="ctr">
              <a:spcBef>
                <a:spcPts val="1600"/>
              </a:spcBef>
              <a:spcAft>
                <a:spcPts val="0"/>
              </a:spcAft>
              <a:buSzPts val="1300"/>
              <a:buChar char="●"/>
              <a:defRPr/>
            </a:lvl7pPr>
            <a:lvl8pPr indent="-311150" lvl="7" marL="3657600" rtl="0" algn="ctr">
              <a:spcBef>
                <a:spcPts val="1600"/>
              </a:spcBef>
              <a:spcAft>
                <a:spcPts val="0"/>
              </a:spcAft>
              <a:buSzPts val="1300"/>
              <a:buChar char="○"/>
              <a:defRPr/>
            </a:lvl8pPr>
            <a:lvl9pPr indent="-311150" lvl="8" marL="4114800" rtl="0" algn="ctr">
              <a:spcBef>
                <a:spcPts val="1600"/>
              </a:spcBef>
              <a:spcAft>
                <a:spcPts val="1600"/>
              </a:spcAft>
              <a:buSzPts val="1300"/>
              <a:buChar char="■"/>
              <a:defRPr/>
            </a:lvl9pPr>
          </a:lstStyle>
          <a:p/>
        </p:txBody>
      </p:sp>
      <p:sp>
        <p:nvSpPr>
          <p:cNvPr id="3710" name="Google Shape;3710;p99"/>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11" name="Shape 3711"/>
        <p:cNvGrpSpPr/>
        <p:nvPr/>
      </p:nvGrpSpPr>
      <p:grpSpPr>
        <a:xfrm>
          <a:off x="0" y="0"/>
          <a:ext cx="0" cy="0"/>
          <a:chOff x="0" y="0"/>
          <a:chExt cx="0" cy="0"/>
        </a:xfrm>
      </p:grpSpPr>
      <p:sp>
        <p:nvSpPr>
          <p:cNvPr id="3712" name="Google Shape;3712;p100"/>
          <p:cNvSpPr txBox="1"/>
          <p:nvPr>
            <p:ph idx="12" type="sldNum"/>
          </p:nvPr>
        </p:nvSpPr>
        <p:spPr>
          <a:xfrm>
            <a:off x="8472458" y="4663217"/>
            <a:ext cx="548700" cy="393600"/>
          </a:xfrm>
          <a:prstGeom prst="rect">
            <a:avLst/>
          </a:prstGeom>
        </p:spPr>
        <p:txBody>
          <a:bodyPr anchorCtr="0" anchor="ctr" bIns="88600" lIns="88600" spcFirstLastPara="1" rIns="88600" wrap="square" tIns="886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13" name="Shape 3713"/>
        <p:cNvGrpSpPr/>
        <p:nvPr/>
      </p:nvGrpSpPr>
      <p:grpSpPr>
        <a:xfrm>
          <a:off x="0" y="0"/>
          <a:ext cx="0" cy="0"/>
          <a:chOff x="0" y="0"/>
          <a:chExt cx="0" cy="0"/>
        </a:xfrm>
      </p:grpSpPr>
      <p:sp>
        <p:nvSpPr>
          <p:cNvPr id="3714" name="Google Shape;3714;p101"/>
          <p:cNvSpPr txBox="1"/>
          <p:nvPr>
            <p:ph type="title"/>
          </p:nvPr>
        </p:nvSpPr>
        <p:spPr>
          <a:xfrm>
            <a:off x="457200" y="205978"/>
            <a:ext cx="8229600" cy="857400"/>
          </a:xfrm>
          <a:prstGeom prst="rect">
            <a:avLst/>
          </a:prstGeom>
          <a:noFill/>
          <a:ln>
            <a:noFill/>
          </a:ln>
        </p:spPr>
        <p:txBody>
          <a:bodyPr anchorCtr="0" anchor="ctr" bIns="41700" lIns="83450" spcFirstLastPara="1" rIns="83450" wrap="square" tIns="41700">
            <a:noAutofit/>
          </a:bodyPr>
          <a:lstStyle>
            <a:lvl1pPr lvl="0" rtl="0" algn="ctr">
              <a:spcBef>
                <a:spcPts val="0"/>
              </a:spcBef>
              <a:spcAft>
                <a:spcPts val="0"/>
              </a:spcAft>
              <a:buClr>
                <a:schemeClr val="dk1"/>
              </a:buClr>
              <a:buSzPts val="1700"/>
              <a:buNone/>
              <a:defRPr sz="1300"/>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p:txBody>
      </p:sp>
      <p:sp>
        <p:nvSpPr>
          <p:cNvPr id="3715" name="Google Shape;3715;p101"/>
          <p:cNvSpPr txBox="1"/>
          <p:nvPr>
            <p:ph idx="1" type="body"/>
          </p:nvPr>
        </p:nvSpPr>
        <p:spPr>
          <a:xfrm>
            <a:off x="457200" y="1200150"/>
            <a:ext cx="8229600" cy="3394500"/>
          </a:xfrm>
          <a:prstGeom prst="rect">
            <a:avLst/>
          </a:prstGeom>
          <a:noFill/>
          <a:ln>
            <a:noFill/>
          </a:ln>
        </p:spPr>
        <p:txBody>
          <a:bodyPr anchorCtr="0" anchor="t" bIns="41700" lIns="83450" spcFirstLastPara="1" rIns="83450" wrap="square" tIns="41700">
            <a:noAutofit/>
          </a:bodyPr>
          <a:lstStyle>
            <a:lvl1pPr indent="-336550" lvl="0" marL="457200" rtl="0" algn="l">
              <a:spcBef>
                <a:spcPts val="300"/>
              </a:spcBef>
              <a:spcAft>
                <a:spcPts val="0"/>
              </a:spcAft>
              <a:buClr>
                <a:schemeClr val="dk1"/>
              </a:buClr>
              <a:buSzPts val="1700"/>
              <a:buChar char="●"/>
              <a:defRPr sz="1300"/>
            </a:lvl1pPr>
            <a:lvl2pPr indent="-336550" lvl="1" marL="914400" rtl="0" algn="l">
              <a:spcBef>
                <a:spcPts val="1600"/>
              </a:spcBef>
              <a:spcAft>
                <a:spcPts val="0"/>
              </a:spcAft>
              <a:buClr>
                <a:schemeClr val="dk1"/>
              </a:buClr>
              <a:buSzPts val="1700"/>
              <a:buChar char="○"/>
              <a:defRPr sz="1300"/>
            </a:lvl2pPr>
            <a:lvl3pPr indent="-336550" lvl="2" marL="1371600" rtl="0" algn="l">
              <a:spcBef>
                <a:spcPts val="1600"/>
              </a:spcBef>
              <a:spcAft>
                <a:spcPts val="0"/>
              </a:spcAft>
              <a:buClr>
                <a:schemeClr val="dk1"/>
              </a:buClr>
              <a:buSzPts val="1700"/>
              <a:buChar char="■"/>
              <a:defRPr sz="1300"/>
            </a:lvl3pPr>
            <a:lvl4pPr indent="-336550" lvl="3" marL="1828800" rtl="0" algn="l">
              <a:spcBef>
                <a:spcPts val="1600"/>
              </a:spcBef>
              <a:spcAft>
                <a:spcPts val="0"/>
              </a:spcAft>
              <a:buClr>
                <a:schemeClr val="dk1"/>
              </a:buClr>
              <a:buSzPts val="1700"/>
              <a:buChar char="●"/>
              <a:defRPr sz="1300"/>
            </a:lvl4pPr>
            <a:lvl5pPr indent="-336550" lvl="4" marL="2286000" rtl="0" algn="l">
              <a:spcBef>
                <a:spcPts val="1600"/>
              </a:spcBef>
              <a:spcAft>
                <a:spcPts val="0"/>
              </a:spcAft>
              <a:buClr>
                <a:schemeClr val="dk1"/>
              </a:buClr>
              <a:buSzPts val="1700"/>
              <a:buChar char="○"/>
              <a:defRPr sz="1300"/>
            </a:lvl5pPr>
            <a:lvl6pPr indent="-336550" lvl="5" marL="2743200" rtl="0" algn="l">
              <a:spcBef>
                <a:spcPts val="1600"/>
              </a:spcBef>
              <a:spcAft>
                <a:spcPts val="0"/>
              </a:spcAft>
              <a:buClr>
                <a:schemeClr val="dk1"/>
              </a:buClr>
              <a:buSzPts val="1700"/>
              <a:buChar char="■"/>
              <a:defRPr sz="1300"/>
            </a:lvl6pPr>
            <a:lvl7pPr indent="-336550" lvl="6" marL="3200400" rtl="0" algn="l">
              <a:spcBef>
                <a:spcPts val="1600"/>
              </a:spcBef>
              <a:spcAft>
                <a:spcPts val="0"/>
              </a:spcAft>
              <a:buClr>
                <a:schemeClr val="dk1"/>
              </a:buClr>
              <a:buSzPts val="1700"/>
              <a:buChar char="●"/>
              <a:defRPr sz="1300"/>
            </a:lvl7pPr>
            <a:lvl8pPr indent="-336550" lvl="7" marL="3657600" rtl="0" algn="l">
              <a:spcBef>
                <a:spcPts val="1600"/>
              </a:spcBef>
              <a:spcAft>
                <a:spcPts val="0"/>
              </a:spcAft>
              <a:buClr>
                <a:schemeClr val="dk1"/>
              </a:buClr>
              <a:buSzPts val="1700"/>
              <a:buChar char="○"/>
              <a:defRPr sz="1300"/>
            </a:lvl8pPr>
            <a:lvl9pPr indent="-336550" lvl="8" marL="4114800" rtl="0" algn="l">
              <a:spcBef>
                <a:spcPts val="1600"/>
              </a:spcBef>
              <a:spcAft>
                <a:spcPts val="1600"/>
              </a:spcAft>
              <a:buClr>
                <a:schemeClr val="dk1"/>
              </a:buClr>
              <a:buSzPts val="1700"/>
              <a:buChar char="■"/>
              <a:defRPr sz="1300"/>
            </a:lvl9pPr>
          </a:lstStyle>
          <a:p/>
        </p:txBody>
      </p:sp>
      <p:sp>
        <p:nvSpPr>
          <p:cNvPr id="3716" name="Google Shape;3716;p101"/>
          <p:cNvSpPr txBox="1"/>
          <p:nvPr>
            <p:ph idx="10" type="dt"/>
          </p:nvPr>
        </p:nvSpPr>
        <p:spPr>
          <a:xfrm>
            <a:off x="457200" y="4767263"/>
            <a:ext cx="2133600" cy="273900"/>
          </a:xfrm>
          <a:prstGeom prst="rect">
            <a:avLst/>
          </a:prstGeom>
          <a:noFill/>
          <a:ln>
            <a:noFill/>
          </a:ln>
        </p:spPr>
        <p:txBody>
          <a:bodyPr anchorCtr="0" anchor="ctr" bIns="41700" lIns="83450" spcFirstLastPara="1" rIns="83450" wrap="square" tIns="41700">
            <a:noAutofit/>
          </a:bodyPr>
          <a:lstStyle>
            <a:lvl1pPr lvl="0" rtl="0" algn="l">
              <a:spcBef>
                <a:spcPts val="0"/>
              </a:spcBef>
              <a:spcAft>
                <a:spcPts val="0"/>
              </a:spcAft>
              <a:buSzPts val="1300"/>
              <a:buNone/>
              <a:defRPr sz="1300"/>
            </a:lvl1pPr>
            <a:lvl2pPr lvl="1" rtl="0" algn="l">
              <a:spcBef>
                <a:spcPts val="0"/>
              </a:spcBef>
              <a:spcAft>
                <a:spcPts val="0"/>
              </a:spcAft>
              <a:buSzPts val="1300"/>
              <a:buNone/>
              <a:defRPr sz="1300"/>
            </a:lvl2pPr>
            <a:lvl3pPr lvl="2" rtl="0" algn="l">
              <a:spcBef>
                <a:spcPts val="0"/>
              </a:spcBef>
              <a:spcAft>
                <a:spcPts val="0"/>
              </a:spcAft>
              <a:buSzPts val="1300"/>
              <a:buNone/>
              <a:defRPr sz="1300"/>
            </a:lvl3pPr>
            <a:lvl4pPr lvl="3" rtl="0" algn="l">
              <a:spcBef>
                <a:spcPts val="0"/>
              </a:spcBef>
              <a:spcAft>
                <a:spcPts val="0"/>
              </a:spcAft>
              <a:buSzPts val="1300"/>
              <a:buNone/>
              <a:defRPr sz="1300"/>
            </a:lvl4pPr>
            <a:lvl5pPr lvl="4" rtl="0" algn="l">
              <a:spcBef>
                <a:spcPts val="0"/>
              </a:spcBef>
              <a:spcAft>
                <a:spcPts val="0"/>
              </a:spcAft>
              <a:buSzPts val="1300"/>
              <a:buNone/>
              <a:defRPr sz="1300"/>
            </a:lvl5pPr>
            <a:lvl6pPr lvl="5" rtl="0" algn="l">
              <a:spcBef>
                <a:spcPts val="0"/>
              </a:spcBef>
              <a:spcAft>
                <a:spcPts val="0"/>
              </a:spcAft>
              <a:buSzPts val="1300"/>
              <a:buNone/>
              <a:defRPr sz="1300"/>
            </a:lvl6pPr>
            <a:lvl7pPr lvl="6" rtl="0" algn="l">
              <a:spcBef>
                <a:spcPts val="0"/>
              </a:spcBef>
              <a:spcAft>
                <a:spcPts val="0"/>
              </a:spcAft>
              <a:buSzPts val="1300"/>
              <a:buNone/>
              <a:defRPr sz="1300"/>
            </a:lvl7pPr>
            <a:lvl8pPr lvl="7" rtl="0" algn="l">
              <a:spcBef>
                <a:spcPts val="0"/>
              </a:spcBef>
              <a:spcAft>
                <a:spcPts val="0"/>
              </a:spcAft>
              <a:buSzPts val="1300"/>
              <a:buNone/>
              <a:defRPr sz="1300"/>
            </a:lvl8pPr>
            <a:lvl9pPr lvl="8" rtl="0" algn="l">
              <a:spcBef>
                <a:spcPts val="0"/>
              </a:spcBef>
              <a:spcAft>
                <a:spcPts val="0"/>
              </a:spcAft>
              <a:buSzPts val="1300"/>
              <a:buNone/>
              <a:defRPr sz="1300"/>
            </a:lvl9pPr>
          </a:lstStyle>
          <a:p/>
        </p:txBody>
      </p:sp>
      <p:sp>
        <p:nvSpPr>
          <p:cNvPr id="3717" name="Google Shape;3717;p101"/>
          <p:cNvSpPr txBox="1"/>
          <p:nvPr>
            <p:ph idx="11" type="ftr"/>
          </p:nvPr>
        </p:nvSpPr>
        <p:spPr>
          <a:xfrm>
            <a:off x="3124200" y="4767263"/>
            <a:ext cx="2895600" cy="273900"/>
          </a:xfrm>
          <a:prstGeom prst="rect">
            <a:avLst/>
          </a:prstGeom>
          <a:noFill/>
          <a:ln>
            <a:noFill/>
          </a:ln>
        </p:spPr>
        <p:txBody>
          <a:bodyPr anchorCtr="0" anchor="ctr" bIns="41700" lIns="83450" spcFirstLastPara="1" rIns="83450" wrap="square" tIns="41700">
            <a:noAutofit/>
          </a:bodyPr>
          <a:lstStyle>
            <a:lvl1pPr lvl="0" rtl="0" algn="ctr">
              <a:spcBef>
                <a:spcPts val="0"/>
              </a:spcBef>
              <a:spcAft>
                <a:spcPts val="0"/>
              </a:spcAft>
              <a:buSzPts val="1300"/>
              <a:buNone/>
              <a:defRPr sz="1300"/>
            </a:lvl1pPr>
            <a:lvl2pPr lvl="1" rtl="0" algn="l">
              <a:spcBef>
                <a:spcPts val="0"/>
              </a:spcBef>
              <a:spcAft>
                <a:spcPts val="0"/>
              </a:spcAft>
              <a:buSzPts val="1300"/>
              <a:buNone/>
              <a:defRPr sz="1300"/>
            </a:lvl2pPr>
            <a:lvl3pPr lvl="2" rtl="0" algn="l">
              <a:spcBef>
                <a:spcPts val="0"/>
              </a:spcBef>
              <a:spcAft>
                <a:spcPts val="0"/>
              </a:spcAft>
              <a:buSzPts val="1300"/>
              <a:buNone/>
              <a:defRPr sz="1300"/>
            </a:lvl3pPr>
            <a:lvl4pPr lvl="3" rtl="0" algn="l">
              <a:spcBef>
                <a:spcPts val="0"/>
              </a:spcBef>
              <a:spcAft>
                <a:spcPts val="0"/>
              </a:spcAft>
              <a:buSzPts val="1300"/>
              <a:buNone/>
              <a:defRPr sz="1300"/>
            </a:lvl4pPr>
            <a:lvl5pPr lvl="4" rtl="0" algn="l">
              <a:spcBef>
                <a:spcPts val="0"/>
              </a:spcBef>
              <a:spcAft>
                <a:spcPts val="0"/>
              </a:spcAft>
              <a:buSzPts val="1300"/>
              <a:buNone/>
              <a:defRPr sz="1300"/>
            </a:lvl5pPr>
            <a:lvl6pPr lvl="5" rtl="0" algn="l">
              <a:spcBef>
                <a:spcPts val="0"/>
              </a:spcBef>
              <a:spcAft>
                <a:spcPts val="0"/>
              </a:spcAft>
              <a:buSzPts val="1300"/>
              <a:buNone/>
              <a:defRPr sz="1300"/>
            </a:lvl6pPr>
            <a:lvl7pPr lvl="6" rtl="0" algn="l">
              <a:spcBef>
                <a:spcPts val="0"/>
              </a:spcBef>
              <a:spcAft>
                <a:spcPts val="0"/>
              </a:spcAft>
              <a:buSzPts val="1300"/>
              <a:buNone/>
              <a:defRPr sz="1300"/>
            </a:lvl7pPr>
            <a:lvl8pPr lvl="7" rtl="0" algn="l">
              <a:spcBef>
                <a:spcPts val="0"/>
              </a:spcBef>
              <a:spcAft>
                <a:spcPts val="0"/>
              </a:spcAft>
              <a:buSzPts val="1300"/>
              <a:buNone/>
              <a:defRPr sz="1300"/>
            </a:lvl8pPr>
            <a:lvl9pPr lvl="8" rtl="0" algn="l">
              <a:spcBef>
                <a:spcPts val="0"/>
              </a:spcBef>
              <a:spcAft>
                <a:spcPts val="0"/>
              </a:spcAft>
              <a:buSzPts val="1300"/>
              <a:buNone/>
              <a:defRPr sz="1300"/>
            </a:lvl9pPr>
          </a:lstStyle>
          <a:p/>
        </p:txBody>
      </p:sp>
      <p:sp>
        <p:nvSpPr>
          <p:cNvPr id="3718" name="Google Shape;3718;p101"/>
          <p:cNvSpPr txBox="1"/>
          <p:nvPr>
            <p:ph idx="12" type="sldNum"/>
          </p:nvPr>
        </p:nvSpPr>
        <p:spPr>
          <a:xfrm>
            <a:off x="6553200" y="4767263"/>
            <a:ext cx="2133600" cy="273900"/>
          </a:xfrm>
          <a:prstGeom prst="rect">
            <a:avLst/>
          </a:prstGeom>
          <a:noFill/>
          <a:ln>
            <a:noFill/>
          </a:ln>
        </p:spPr>
        <p:txBody>
          <a:bodyPr anchorCtr="0" anchor="ctr" bIns="41700" lIns="83450" spcFirstLastPara="1" rIns="83450" wrap="square" tIns="41700">
            <a:noAutofit/>
          </a:bodyPr>
          <a:lstStyle>
            <a:lvl1pPr indent="0" lvl="0" marL="0" rtl="0" algn="r">
              <a:spcBef>
                <a:spcPts val="0"/>
              </a:spcBef>
              <a:buNone/>
              <a:defRPr sz="1300"/>
            </a:lvl1pPr>
            <a:lvl2pPr indent="0" lvl="1" marL="0" rtl="0" algn="r">
              <a:spcBef>
                <a:spcPts val="0"/>
              </a:spcBef>
              <a:buNone/>
              <a:defRPr sz="1300"/>
            </a:lvl2pPr>
            <a:lvl3pPr indent="0" lvl="2" marL="0" rtl="0" algn="r">
              <a:spcBef>
                <a:spcPts val="0"/>
              </a:spcBef>
              <a:buNone/>
              <a:defRPr sz="1300"/>
            </a:lvl3pPr>
            <a:lvl4pPr indent="0" lvl="3" marL="0" rtl="0" algn="r">
              <a:spcBef>
                <a:spcPts val="0"/>
              </a:spcBef>
              <a:buNone/>
              <a:defRPr sz="1300"/>
            </a:lvl4pPr>
            <a:lvl5pPr indent="0" lvl="4" marL="0" rtl="0" algn="r">
              <a:spcBef>
                <a:spcPts val="0"/>
              </a:spcBef>
              <a:buNone/>
              <a:defRPr sz="1300"/>
            </a:lvl5pPr>
            <a:lvl6pPr indent="0" lvl="5" marL="0" rtl="0" algn="r">
              <a:spcBef>
                <a:spcPts val="0"/>
              </a:spcBef>
              <a:buNone/>
              <a:defRPr sz="1300"/>
            </a:lvl6pPr>
            <a:lvl7pPr indent="0" lvl="6" marL="0" rtl="0" algn="r">
              <a:spcBef>
                <a:spcPts val="0"/>
              </a:spcBef>
              <a:buNone/>
              <a:defRPr sz="1300"/>
            </a:lvl7pPr>
            <a:lvl8pPr indent="0" lvl="7" marL="0" rtl="0" algn="r">
              <a:spcBef>
                <a:spcPts val="0"/>
              </a:spcBef>
              <a:buNone/>
              <a:defRPr sz="1300"/>
            </a:lvl8pPr>
            <a:lvl9pPr indent="0" lvl="8" marL="0" rtl="0" algn="r">
              <a:spcBef>
                <a:spcPts val="0"/>
              </a:spcBef>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 Picture Blue 2">
  <p:cSld name="7.6 Picture Blue 2">
    <p:spTree>
      <p:nvGrpSpPr>
        <p:cNvPr id="3719" name="Shape 3719"/>
        <p:cNvGrpSpPr/>
        <p:nvPr/>
      </p:nvGrpSpPr>
      <p:grpSpPr>
        <a:xfrm>
          <a:off x="0" y="0"/>
          <a:ext cx="0" cy="0"/>
          <a:chOff x="0" y="0"/>
          <a:chExt cx="0" cy="0"/>
        </a:xfrm>
      </p:grpSpPr>
      <p:sp>
        <p:nvSpPr>
          <p:cNvPr id="3720" name="Google Shape;3720;p102"/>
          <p:cNvSpPr/>
          <p:nvPr/>
        </p:nvSpPr>
        <p:spPr>
          <a:xfrm>
            <a:off x="4572001" y="-8363"/>
            <a:ext cx="4572000" cy="4633200"/>
          </a:xfrm>
          <a:prstGeom prst="rect">
            <a:avLst/>
          </a:prstGeom>
          <a:solidFill>
            <a:srgbClr val="1A6EB7"/>
          </a:solidFill>
          <a:ln cap="flat" cmpd="sng" w="12700">
            <a:solidFill>
              <a:srgbClr val="BA9C24"/>
            </a:solidFill>
            <a:prstDash val="solid"/>
            <a:miter lim="800000"/>
            <a:headEnd len="sm" w="sm" type="none"/>
            <a:tailEnd len="sm" w="sm" type="none"/>
          </a:ln>
        </p:spPr>
        <p:txBody>
          <a:bodyPr anchorCtr="0" anchor="ctr" bIns="41700" lIns="83450" spcFirstLastPara="1" rIns="83450" wrap="square" tIns="41700">
            <a:noAutofit/>
          </a:bodyPr>
          <a:lstStyle/>
          <a:p>
            <a:pPr indent="0" lvl="0" marL="0" marR="0" rtl="0" algn="ctr">
              <a:spcBef>
                <a:spcPts val="0"/>
              </a:spcBef>
              <a:spcAft>
                <a:spcPts val="0"/>
              </a:spcAft>
              <a:buNone/>
            </a:pPr>
            <a:r>
              <a:t/>
            </a:r>
            <a:endParaRPr sz="1700">
              <a:solidFill>
                <a:schemeClr val="lt1"/>
              </a:solidFill>
              <a:latin typeface="Arial"/>
              <a:ea typeface="Arial"/>
              <a:cs typeface="Arial"/>
              <a:sym typeface="Arial"/>
            </a:endParaRPr>
          </a:p>
        </p:txBody>
      </p:sp>
      <p:sp>
        <p:nvSpPr>
          <p:cNvPr id="3721" name="Google Shape;3721;p102"/>
          <p:cNvSpPr/>
          <p:nvPr>
            <p:ph idx="2" type="pic"/>
          </p:nvPr>
        </p:nvSpPr>
        <p:spPr>
          <a:xfrm>
            <a:off x="0" y="-1"/>
            <a:ext cx="4572000" cy="4625100"/>
          </a:xfrm>
          <a:prstGeom prst="rect">
            <a:avLst/>
          </a:prstGeom>
          <a:noFill/>
          <a:ln>
            <a:noFill/>
          </a:ln>
        </p:spPr>
        <p:txBody>
          <a:bodyPr anchorCtr="0" anchor="t" bIns="41700" lIns="83450" spcFirstLastPara="1" rIns="83450" wrap="square" tIns="41700">
            <a:noAutofit/>
          </a:bodyPr>
          <a:lstStyle>
            <a:lvl1pPr lvl="0" marR="0" rtl="0" algn="l">
              <a:lnSpc>
                <a:spcPct val="90000"/>
              </a:lnSpc>
              <a:spcBef>
                <a:spcPts val="900"/>
              </a:spcBef>
              <a:spcAft>
                <a:spcPts val="0"/>
              </a:spcAft>
              <a:buClr>
                <a:schemeClr val="dk1"/>
              </a:buClr>
              <a:buSzPts val="2900"/>
              <a:buFont typeface="Arial"/>
              <a:buNone/>
              <a:defRPr b="0" i="0" sz="29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500"/>
              <a:buFont typeface="Arial"/>
              <a:buNone/>
              <a:defRPr b="0" i="0" sz="25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3722" name="Google Shape;3722;p102"/>
          <p:cNvSpPr txBox="1"/>
          <p:nvPr>
            <p:ph type="title"/>
          </p:nvPr>
        </p:nvSpPr>
        <p:spPr>
          <a:xfrm>
            <a:off x="4917689" y="376238"/>
            <a:ext cx="3597600" cy="1200000"/>
          </a:xfrm>
          <a:prstGeom prst="rect">
            <a:avLst/>
          </a:prstGeom>
          <a:noFill/>
          <a:ln>
            <a:noFill/>
          </a:ln>
        </p:spPr>
        <p:txBody>
          <a:bodyPr anchorCtr="0" anchor="t" bIns="41700" lIns="83450" spcFirstLastPara="1" rIns="83450" wrap="square" tIns="41700">
            <a:noAutofit/>
          </a:bodyPr>
          <a:lstStyle>
            <a:lvl1pPr lvl="0" rtl="0" algn="l">
              <a:lnSpc>
                <a:spcPct val="90000"/>
              </a:lnSpc>
              <a:spcBef>
                <a:spcPts val="0"/>
              </a:spcBef>
              <a:spcAft>
                <a:spcPts val="0"/>
              </a:spcAft>
              <a:buClr>
                <a:schemeClr val="lt1"/>
              </a:buClr>
              <a:buSzPts val="2900"/>
              <a:buFont typeface="Arial"/>
              <a:buNone/>
              <a:defRPr sz="2900">
                <a:solidFill>
                  <a:schemeClr val="lt1"/>
                </a:solidFill>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p:txBody>
      </p:sp>
      <p:sp>
        <p:nvSpPr>
          <p:cNvPr id="3723" name="Google Shape;3723;p102"/>
          <p:cNvSpPr txBox="1"/>
          <p:nvPr>
            <p:ph idx="1" type="body"/>
          </p:nvPr>
        </p:nvSpPr>
        <p:spPr>
          <a:xfrm>
            <a:off x="4918880" y="1576388"/>
            <a:ext cx="3596400" cy="2858700"/>
          </a:xfrm>
          <a:prstGeom prst="rect">
            <a:avLst/>
          </a:prstGeom>
          <a:noFill/>
          <a:ln>
            <a:noFill/>
          </a:ln>
        </p:spPr>
        <p:txBody>
          <a:bodyPr anchorCtr="0" anchor="t" bIns="41700" lIns="83450" spcFirstLastPara="1" rIns="83450" wrap="square" tIns="41700">
            <a:noAutofit/>
          </a:bodyPr>
          <a:lstStyle>
            <a:lvl1pPr indent="-228600" lvl="0" marL="457200" rtl="0" algn="l">
              <a:lnSpc>
                <a:spcPct val="90000"/>
              </a:lnSpc>
              <a:spcBef>
                <a:spcPts val="900"/>
              </a:spcBef>
              <a:spcAft>
                <a:spcPts val="0"/>
              </a:spcAft>
              <a:buClr>
                <a:schemeClr val="lt1"/>
              </a:buClr>
              <a:buSzPts val="1800"/>
              <a:buNone/>
              <a:defRPr sz="1800">
                <a:solidFill>
                  <a:schemeClr val="lt1"/>
                </a:solidFill>
              </a:defRPr>
            </a:lvl1pPr>
            <a:lvl2pPr indent="-228600" lvl="1" marL="914400" rtl="0" algn="l">
              <a:lnSpc>
                <a:spcPct val="90000"/>
              </a:lnSpc>
              <a:spcBef>
                <a:spcPts val="1600"/>
              </a:spcBef>
              <a:spcAft>
                <a:spcPts val="0"/>
              </a:spcAft>
              <a:buClr>
                <a:schemeClr val="dk1"/>
              </a:buClr>
              <a:buSzPts val="1300"/>
              <a:buNone/>
              <a:defRPr sz="1300"/>
            </a:lvl2pPr>
            <a:lvl3pPr indent="-228600" lvl="2" marL="1371600" rtl="0" algn="l">
              <a:lnSpc>
                <a:spcPct val="90000"/>
              </a:lnSpc>
              <a:spcBef>
                <a:spcPts val="1600"/>
              </a:spcBef>
              <a:spcAft>
                <a:spcPts val="0"/>
              </a:spcAft>
              <a:buClr>
                <a:schemeClr val="dk1"/>
              </a:buClr>
              <a:buSzPts val="1100"/>
              <a:buNone/>
              <a:defRPr sz="1100"/>
            </a:lvl3pPr>
            <a:lvl4pPr indent="-228600" lvl="3" marL="1828800" rtl="0" algn="l">
              <a:lnSpc>
                <a:spcPct val="90000"/>
              </a:lnSpc>
              <a:spcBef>
                <a:spcPts val="1600"/>
              </a:spcBef>
              <a:spcAft>
                <a:spcPts val="0"/>
              </a:spcAft>
              <a:buClr>
                <a:schemeClr val="dk1"/>
              </a:buClr>
              <a:buSzPts val="900"/>
              <a:buNone/>
              <a:defRPr sz="900"/>
            </a:lvl4pPr>
            <a:lvl5pPr indent="-228600" lvl="4" marL="2286000" rtl="0" algn="l">
              <a:lnSpc>
                <a:spcPct val="90000"/>
              </a:lnSpc>
              <a:spcBef>
                <a:spcPts val="1600"/>
              </a:spcBef>
              <a:spcAft>
                <a:spcPts val="0"/>
              </a:spcAft>
              <a:buClr>
                <a:schemeClr val="dk1"/>
              </a:buClr>
              <a:buSzPts val="900"/>
              <a:buNone/>
              <a:defRPr sz="900"/>
            </a:lvl5pPr>
            <a:lvl6pPr indent="-228600" lvl="5" marL="2743200" rtl="0" algn="l">
              <a:lnSpc>
                <a:spcPct val="90000"/>
              </a:lnSpc>
              <a:spcBef>
                <a:spcPts val="1600"/>
              </a:spcBef>
              <a:spcAft>
                <a:spcPts val="0"/>
              </a:spcAft>
              <a:buClr>
                <a:schemeClr val="dk1"/>
              </a:buClr>
              <a:buSzPts val="900"/>
              <a:buNone/>
              <a:defRPr sz="900"/>
            </a:lvl6pPr>
            <a:lvl7pPr indent="-228600" lvl="6" marL="3200400" rtl="0" algn="l">
              <a:lnSpc>
                <a:spcPct val="90000"/>
              </a:lnSpc>
              <a:spcBef>
                <a:spcPts val="1600"/>
              </a:spcBef>
              <a:spcAft>
                <a:spcPts val="0"/>
              </a:spcAft>
              <a:buClr>
                <a:schemeClr val="dk1"/>
              </a:buClr>
              <a:buSzPts val="900"/>
              <a:buNone/>
              <a:defRPr sz="900"/>
            </a:lvl7pPr>
            <a:lvl8pPr indent="-228600" lvl="7" marL="3657600" rtl="0" algn="l">
              <a:lnSpc>
                <a:spcPct val="90000"/>
              </a:lnSpc>
              <a:spcBef>
                <a:spcPts val="1600"/>
              </a:spcBef>
              <a:spcAft>
                <a:spcPts val="0"/>
              </a:spcAft>
              <a:buClr>
                <a:schemeClr val="dk1"/>
              </a:buClr>
              <a:buSzPts val="900"/>
              <a:buNone/>
              <a:defRPr sz="900"/>
            </a:lvl8pPr>
            <a:lvl9pPr indent="-228600" lvl="8" marL="4114800" rtl="0" algn="l">
              <a:lnSpc>
                <a:spcPct val="90000"/>
              </a:lnSpc>
              <a:spcBef>
                <a:spcPts val="1600"/>
              </a:spcBef>
              <a:spcAft>
                <a:spcPts val="160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5.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2"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2"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theme" Target="../theme/theme7.xml"/><Relationship Id="rId12"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F938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Henny Penny"/>
              <a:buNone/>
              <a:defRPr sz="2800">
                <a:solidFill>
                  <a:schemeClr val="lt1"/>
                </a:solidFill>
                <a:latin typeface="Henny Penny"/>
                <a:ea typeface="Henny Penny"/>
                <a:cs typeface="Henny Penny"/>
                <a:sym typeface="Henny Penn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rgbClr val="F8BD59"/>
              </a:buClr>
              <a:buSzPts val="1800"/>
              <a:buFont typeface="Satisfy"/>
              <a:buChar char="●"/>
              <a:defRPr sz="1800">
                <a:solidFill>
                  <a:srgbClr val="F8BD59"/>
                </a:solidFill>
                <a:latin typeface="Satisfy"/>
                <a:ea typeface="Satisfy"/>
                <a:cs typeface="Satisfy"/>
                <a:sym typeface="Satisfy"/>
              </a:defRPr>
            </a:lvl1pPr>
            <a:lvl2pPr indent="-317500" lvl="1" marL="9144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2pPr>
            <a:lvl3pPr indent="-317500" lvl="2" marL="13716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3pPr>
            <a:lvl4pPr indent="-317500" lvl="3" marL="18288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4pPr>
            <a:lvl5pPr indent="-317500" lvl="4" marL="22860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5pPr>
            <a:lvl6pPr indent="-317500" lvl="5" marL="27432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6pPr>
            <a:lvl7pPr indent="-317500" lvl="6" marL="32004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7pPr>
            <a:lvl8pPr indent="-317500" lvl="7" marL="36576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8pPr>
            <a:lvl9pPr indent="-317500" lvl="8" marL="4114800">
              <a:lnSpc>
                <a:spcPct val="115000"/>
              </a:lnSpc>
              <a:spcBef>
                <a:spcPts val="1600"/>
              </a:spcBef>
              <a:spcAft>
                <a:spcPts val="1600"/>
              </a:spcAft>
              <a:buClr>
                <a:srgbClr val="F8BD59"/>
              </a:buClr>
              <a:buSzPts val="1400"/>
              <a:buFont typeface="Satisfy"/>
              <a:buChar char="■"/>
              <a:defRPr>
                <a:solidFill>
                  <a:srgbClr val="F8BD59"/>
                </a:solidFill>
                <a:latin typeface="Satisfy"/>
                <a:ea typeface="Satisfy"/>
                <a:cs typeface="Satisfy"/>
                <a:sym typeface="Satisf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9" name="Shape 3439"/>
        <p:cNvGrpSpPr/>
        <p:nvPr/>
      </p:nvGrpSpPr>
      <p:grpSpPr>
        <a:xfrm>
          <a:off x="0" y="0"/>
          <a:ext cx="0" cy="0"/>
          <a:chOff x="0" y="0"/>
          <a:chExt cx="0" cy="0"/>
        </a:xfrm>
      </p:grpSpPr>
      <p:sp>
        <p:nvSpPr>
          <p:cNvPr id="3440" name="Google Shape;344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441" name="Google Shape;3441;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442" name="Google Shape;3442;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43" name="Google Shape;3443;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44" name="Google Shape;3444;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14" name="Shape 3514"/>
        <p:cNvGrpSpPr/>
        <p:nvPr/>
      </p:nvGrpSpPr>
      <p:grpSpPr>
        <a:xfrm>
          <a:off x="0" y="0"/>
          <a:ext cx="0" cy="0"/>
          <a:chOff x="0" y="0"/>
          <a:chExt cx="0" cy="0"/>
        </a:xfrm>
      </p:grpSpPr>
      <p:sp>
        <p:nvSpPr>
          <p:cNvPr id="3515" name="Google Shape;3515;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516" name="Google Shape;3516;p5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517" name="Google Shape;3517;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3518" name="Google Shape;3518;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3519" name="Google Shape;3519;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Calibri"/>
                <a:ea typeface="Calibri"/>
                <a:cs typeface="Calibri"/>
                <a:sym typeface="Calibri"/>
              </a:defRPr>
            </a:lvl1pPr>
            <a:lvl2pPr indent="0" lvl="1" marL="0" marR="0" rtl="0" algn="r">
              <a:spcBef>
                <a:spcPts val="0"/>
              </a:spcBef>
              <a:buNone/>
              <a:defRPr b="0" i="0" sz="900" u="none" cap="none" strike="noStrike">
                <a:solidFill>
                  <a:schemeClr val="lt1"/>
                </a:solidFill>
                <a:latin typeface="Calibri"/>
                <a:ea typeface="Calibri"/>
                <a:cs typeface="Calibri"/>
                <a:sym typeface="Calibri"/>
              </a:defRPr>
            </a:lvl2pPr>
            <a:lvl3pPr indent="0" lvl="2" marL="0" marR="0" rtl="0" algn="r">
              <a:spcBef>
                <a:spcPts val="0"/>
              </a:spcBef>
              <a:buNone/>
              <a:defRPr b="0" i="0" sz="900" u="none" cap="none" strike="noStrike">
                <a:solidFill>
                  <a:schemeClr val="lt1"/>
                </a:solidFill>
                <a:latin typeface="Calibri"/>
                <a:ea typeface="Calibri"/>
                <a:cs typeface="Calibri"/>
                <a:sym typeface="Calibri"/>
              </a:defRPr>
            </a:lvl3pPr>
            <a:lvl4pPr indent="0" lvl="3" marL="0" marR="0" rtl="0" algn="r">
              <a:spcBef>
                <a:spcPts val="0"/>
              </a:spcBef>
              <a:buNone/>
              <a:defRPr b="0" i="0" sz="900" u="none" cap="none" strike="noStrike">
                <a:solidFill>
                  <a:schemeClr val="lt1"/>
                </a:solidFill>
                <a:latin typeface="Calibri"/>
                <a:ea typeface="Calibri"/>
                <a:cs typeface="Calibri"/>
                <a:sym typeface="Calibri"/>
              </a:defRPr>
            </a:lvl4pPr>
            <a:lvl5pPr indent="0" lvl="4" marL="0" marR="0" rtl="0" algn="r">
              <a:spcBef>
                <a:spcPts val="0"/>
              </a:spcBef>
              <a:buNone/>
              <a:defRPr b="0" i="0" sz="900" u="none" cap="none" strike="noStrike">
                <a:solidFill>
                  <a:schemeClr val="lt1"/>
                </a:solidFill>
                <a:latin typeface="Calibri"/>
                <a:ea typeface="Calibri"/>
                <a:cs typeface="Calibri"/>
                <a:sym typeface="Calibri"/>
              </a:defRPr>
            </a:lvl5pPr>
            <a:lvl6pPr indent="0" lvl="5" marL="0" marR="0" rtl="0" algn="r">
              <a:spcBef>
                <a:spcPts val="0"/>
              </a:spcBef>
              <a:buNone/>
              <a:defRPr b="0" i="0" sz="900" u="none" cap="none" strike="noStrike">
                <a:solidFill>
                  <a:schemeClr val="lt1"/>
                </a:solidFill>
                <a:latin typeface="Calibri"/>
                <a:ea typeface="Calibri"/>
                <a:cs typeface="Calibri"/>
                <a:sym typeface="Calibri"/>
              </a:defRPr>
            </a:lvl6pPr>
            <a:lvl7pPr indent="0" lvl="6" marL="0" marR="0" rtl="0" algn="r">
              <a:spcBef>
                <a:spcPts val="0"/>
              </a:spcBef>
              <a:buNone/>
              <a:defRPr b="0" i="0" sz="900" u="none" cap="none" strike="noStrike">
                <a:solidFill>
                  <a:schemeClr val="lt1"/>
                </a:solidFill>
                <a:latin typeface="Calibri"/>
                <a:ea typeface="Calibri"/>
                <a:cs typeface="Calibri"/>
                <a:sym typeface="Calibri"/>
              </a:defRPr>
            </a:lvl7pPr>
            <a:lvl8pPr indent="0" lvl="7" marL="0" marR="0" rtl="0" algn="r">
              <a:spcBef>
                <a:spcPts val="0"/>
              </a:spcBef>
              <a:buNone/>
              <a:defRPr b="0" i="0" sz="900" u="none" cap="none" strike="noStrike">
                <a:solidFill>
                  <a:schemeClr val="lt1"/>
                </a:solidFill>
                <a:latin typeface="Calibri"/>
                <a:ea typeface="Calibri"/>
                <a:cs typeface="Calibri"/>
                <a:sym typeface="Calibri"/>
              </a:defRPr>
            </a:lvl8pPr>
            <a:lvl9pPr indent="0" lvl="8" marL="0" marR="0" rtl="0" algn="r">
              <a:spcBef>
                <a:spcPts val="0"/>
              </a:spcBef>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27" name="Shape 3527"/>
        <p:cNvGrpSpPr/>
        <p:nvPr/>
      </p:nvGrpSpPr>
      <p:grpSpPr>
        <a:xfrm>
          <a:off x="0" y="0"/>
          <a:ext cx="0" cy="0"/>
          <a:chOff x="0" y="0"/>
          <a:chExt cx="0" cy="0"/>
        </a:xfrm>
      </p:grpSpPr>
      <p:sp>
        <p:nvSpPr>
          <p:cNvPr id="3528" name="Google Shape;3528;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529" name="Google Shape;3529;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530" name="Google Shape;353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72" name="Shape 3572"/>
        <p:cNvGrpSpPr/>
        <p:nvPr/>
      </p:nvGrpSpPr>
      <p:grpSpPr>
        <a:xfrm>
          <a:off x="0" y="0"/>
          <a:ext cx="0" cy="0"/>
          <a:chOff x="0" y="0"/>
          <a:chExt cx="0" cy="0"/>
        </a:xfrm>
      </p:grpSpPr>
      <p:sp>
        <p:nvSpPr>
          <p:cNvPr id="3573" name="Google Shape;3573;p64"/>
          <p:cNvSpPr txBox="1"/>
          <p:nvPr>
            <p:ph type="title"/>
          </p:nvPr>
        </p:nvSpPr>
        <p:spPr>
          <a:xfrm>
            <a:off x="311700" y="445025"/>
            <a:ext cx="8520600" cy="572700"/>
          </a:xfrm>
          <a:prstGeom prst="rect">
            <a:avLst/>
          </a:prstGeom>
          <a:noFill/>
          <a:ln>
            <a:noFill/>
          </a:ln>
        </p:spPr>
        <p:txBody>
          <a:bodyPr anchorCtr="0" anchor="t" bIns="92000" lIns="92000" spcFirstLastPara="1" rIns="92000" wrap="square" tIns="9200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574" name="Google Shape;3574;p64"/>
          <p:cNvSpPr txBox="1"/>
          <p:nvPr>
            <p:ph idx="1" type="body"/>
          </p:nvPr>
        </p:nvSpPr>
        <p:spPr>
          <a:xfrm>
            <a:off x="311700" y="1152475"/>
            <a:ext cx="8520600" cy="3416400"/>
          </a:xfrm>
          <a:prstGeom prst="rect">
            <a:avLst/>
          </a:prstGeom>
          <a:noFill/>
          <a:ln>
            <a:noFill/>
          </a:ln>
        </p:spPr>
        <p:txBody>
          <a:bodyPr anchorCtr="0" anchor="t" bIns="92000" lIns="92000" spcFirstLastPara="1" rIns="92000" wrap="square" tIns="92000">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3575" name="Google Shape;3575;p64"/>
          <p:cNvSpPr txBox="1"/>
          <p:nvPr>
            <p:ph idx="12" type="sldNum"/>
          </p:nvPr>
        </p:nvSpPr>
        <p:spPr>
          <a:xfrm>
            <a:off x="8472458" y="4663217"/>
            <a:ext cx="548700" cy="393600"/>
          </a:xfrm>
          <a:prstGeom prst="rect">
            <a:avLst/>
          </a:prstGeom>
          <a:noFill/>
          <a:ln>
            <a:noFill/>
          </a:ln>
        </p:spPr>
        <p:txBody>
          <a:bodyPr anchorCtr="0" anchor="ctr" bIns="92000" lIns="92000" spcFirstLastPara="1" rIns="92000" wrap="square" tIns="92000">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17" name="Shape 3617"/>
        <p:cNvGrpSpPr/>
        <p:nvPr/>
      </p:nvGrpSpPr>
      <p:grpSpPr>
        <a:xfrm>
          <a:off x="0" y="0"/>
          <a:ext cx="0" cy="0"/>
          <a:chOff x="0" y="0"/>
          <a:chExt cx="0" cy="0"/>
        </a:xfrm>
      </p:grpSpPr>
      <p:sp>
        <p:nvSpPr>
          <p:cNvPr id="3618" name="Google Shape;3618;p76"/>
          <p:cNvSpPr txBox="1"/>
          <p:nvPr>
            <p:ph type="title"/>
          </p:nvPr>
        </p:nvSpPr>
        <p:spPr>
          <a:xfrm>
            <a:off x="311700" y="445025"/>
            <a:ext cx="8520600" cy="572700"/>
          </a:xfrm>
          <a:prstGeom prst="rect">
            <a:avLst/>
          </a:prstGeom>
          <a:noFill/>
          <a:ln>
            <a:noFill/>
          </a:ln>
        </p:spPr>
        <p:txBody>
          <a:bodyPr anchorCtr="0" anchor="t" bIns="92000" lIns="92000" spcFirstLastPara="1" rIns="92000" wrap="square" tIns="9200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619" name="Google Shape;3619;p76"/>
          <p:cNvSpPr txBox="1"/>
          <p:nvPr>
            <p:ph idx="1" type="body"/>
          </p:nvPr>
        </p:nvSpPr>
        <p:spPr>
          <a:xfrm>
            <a:off x="311700" y="1152475"/>
            <a:ext cx="8520600" cy="3416400"/>
          </a:xfrm>
          <a:prstGeom prst="rect">
            <a:avLst/>
          </a:prstGeom>
          <a:noFill/>
          <a:ln>
            <a:noFill/>
          </a:ln>
        </p:spPr>
        <p:txBody>
          <a:bodyPr anchorCtr="0" anchor="t" bIns="92000" lIns="92000" spcFirstLastPara="1" rIns="92000" wrap="square" tIns="92000">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3620" name="Google Shape;3620;p76"/>
          <p:cNvSpPr txBox="1"/>
          <p:nvPr>
            <p:ph idx="12" type="sldNum"/>
          </p:nvPr>
        </p:nvSpPr>
        <p:spPr>
          <a:xfrm>
            <a:off x="8472458" y="4663217"/>
            <a:ext cx="548700" cy="393600"/>
          </a:xfrm>
          <a:prstGeom prst="rect">
            <a:avLst/>
          </a:prstGeom>
          <a:noFill/>
          <a:ln>
            <a:noFill/>
          </a:ln>
        </p:spPr>
        <p:txBody>
          <a:bodyPr anchorCtr="0" anchor="ctr" bIns="92000" lIns="92000" spcFirstLastPara="1" rIns="92000" wrap="square" tIns="92000">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68" name="Shape 3668"/>
        <p:cNvGrpSpPr/>
        <p:nvPr/>
      </p:nvGrpSpPr>
      <p:grpSpPr>
        <a:xfrm>
          <a:off x="0" y="0"/>
          <a:ext cx="0" cy="0"/>
          <a:chOff x="0" y="0"/>
          <a:chExt cx="0" cy="0"/>
        </a:xfrm>
      </p:grpSpPr>
      <p:sp>
        <p:nvSpPr>
          <p:cNvPr id="3669" name="Google Shape;3669;p89"/>
          <p:cNvSpPr txBox="1"/>
          <p:nvPr>
            <p:ph type="title"/>
          </p:nvPr>
        </p:nvSpPr>
        <p:spPr>
          <a:xfrm>
            <a:off x="311700" y="445025"/>
            <a:ext cx="8520600" cy="572700"/>
          </a:xfrm>
          <a:prstGeom prst="rect">
            <a:avLst/>
          </a:prstGeom>
          <a:noFill/>
          <a:ln>
            <a:noFill/>
          </a:ln>
        </p:spPr>
        <p:txBody>
          <a:bodyPr anchorCtr="0" anchor="t" bIns="88600" lIns="88600" spcFirstLastPara="1" rIns="88600" wrap="square" tIns="88600">
            <a:noAutofit/>
          </a:bodyPr>
          <a:lstStyle>
            <a:lvl1pPr lvl="0" rtl="0">
              <a:spcBef>
                <a:spcPts val="0"/>
              </a:spcBef>
              <a:spcAft>
                <a:spcPts val="0"/>
              </a:spcAft>
              <a:buClr>
                <a:schemeClr val="dk1"/>
              </a:buClr>
              <a:buSzPts val="2700"/>
              <a:buNone/>
              <a:defRPr sz="2700">
                <a:solidFill>
                  <a:schemeClr val="dk1"/>
                </a:solidFill>
              </a:defRPr>
            </a:lvl1pPr>
            <a:lvl2pPr lvl="1" rtl="0">
              <a:spcBef>
                <a:spcPts val="0"/>
              </a:spcBef>
              <a:spcAft>
                <a:spcPts val="0"/>
              </a:spcAft>
              <a:buClr>
                <a:schemeClr val="dk1"/>
              </a:buClr>
              <a:buSzPts val="2700"/>
              <a:buNone/>
              <a:defRPr sz="2700">
                <a:solidFill>
                  <a:schemeClr val="dk1"/>
                </a:solidFill>
              </a:defRPr>
            </a:lvl2pPr>
            <a:lvl3pPr lvl="2" rtl="0">
              <a:spcBef>
                <a:spcPts val="0"/>
              </a:spcBef>
              <a:spcAft>
                <a:spcPts val="0"/>
              </a:spcAft>
              <a:buClr>
                <a:schemeClr val="dk1"/>
              </a:buClr>
              <a:buSzPts val="2700"/>
              <a:buNone/>
              <a:defRPr sz="2700">
                <a:solidFill>
                  <a:schemeClr val="dk1"/>
                </a:solidFill>
              </a:defRPr>
            </a:lvl3pPr>
            <a:lvl4pPr lvl="3" rtl="0">
              <a:spcBef>
                <a:spcPts val="0"/>
              </a:spcBef>
              <a:spcAft>
                <a:spcPts val="0"/>
              </a:spcAft>
              <a:buClr>
                <a:schemeClr val="dk1"/>
              </a:buClr>
              <a:buSzPts val="2700"/>
              <a:buNone/>
              <a:defRPr sz="2700">
                <a:solidFill>
                  <a:schemeClr val="dk1"/>
                </a:solidFill>
              </a:defRPr>
            </a:lvl4pPr>
            <a:lvl5pPr lvl="4" rtl="0">
              <a:spcBef>
                <a:spcPts val="0"/>
              </a:spcBef>
              <a:spcAft>
                <a:spcPts val="0"/>
              </a:spcAft>
              <a:buClr>
                <a:schemeClr val="dk1"/>
              </a:buClr>
              <a:buSzPts val="2700"/>
              <a:buNone/>
              <a:defRPr sz="2700">
                <a:solidFill>
                  <a:schemeClr val="dk1"/>
                </a:solidFill>
              </a:defRPr>
            </a:lvl5pPr>
            <a:lvl6pPr lvl="5" rtl="0">
              <a:spcBef>
                <a:spcPts val="0"/>
              </a:spcBef>
              <a:spcAft>
                <a:spcPts val="0"/>
              </a:spcAft>
              <a:buClr>
                <a:schemeClr val="dk1"/>
              </a:buClr>
              <a:buSzPts val="2700"/>
              <a:buNone/>
              <a:defRPr sz="2700">
                <a:solidFill>
                  <a:schemeClr val="dk1"/>
                </a:solidFill>
              </a:defRPr>
            </a:lvl6pPr>
            <a:lvl7pPr lvl="6" rtl="0">
              <a:spcBef>
                <a:spcPts val="0"/>
              </a:spcBef>
              <a:spcAft>
                <a:spcPts val="0"/>
              </a:spcAft>
              <a:buClr>
                <a:schemeClr val="dk1"/>
              </a:buClr>
              <a:buSzPts val="2700"/>
              <a:buNone/>
              <a:defRPr sz="2700">
                <a:solidFill>
                  <a:schemeClr val="dk1"/>
                </a:solidFill>
              </a:defRPr>
            </a:lvl7pPr>
            <a:lvl8pPr lvl="7" rtl="0">
              <a:spcBef>
                <a:spcPts val="0"/>
              </a:spcBef>
              <a:spcAft>
                <a:spcPts val="0"/>
              </a:spcAft>
              <a:buClr>
                <a:schemeClr val="dk1"/>
              </a:buClr>
              <a:buSzPts val="2700"/>
              <a:buNone/>
              <a:defRPr sz="2700">
                <a:solidFill>
                  <a:schemeClr val="dk1"/>
                </a:solidFill>
              </a:defRPr>
            </a:lvl8pPr>
            <a:lvl9pPr lvl="8" rtl="0">
              <a:spcBef>
                <a:spcPts val="0"/>
              </a:spcBef>
              <a:spcAft>
                <a:spcPts val="0"/>
              </a:spcAft>
              <a:buClr>
                <a:schemeClr val="dk1"/>
              </a:buClr>
              <a:buSzPts val="2700"/>
              <a:buNone/>
              <a:defRPr sz="2700">
                <a:solidFill>
                  <a:schemeClr val="dk1"/>
                </a:solidFill>
              </a:defRPr>
            </a:lvl9pPr>
          </a:lstStyle>
          <a:p/>
        </p:txBody>
      </p:sp>
      <p:sp>
        <p:nvSpPr>
          <p:cNvPr id="3670" name="Google Shape;3670;p89"/>
          <p:cNvSpPr txBox="1"/>
          <p:nvPr>
            <p:ph idx="1" type="body"/>
          </p:nvPr>
        </p:nvSpPr>
        <p:spPr>
          <a:xfrm>
            <a:off x="311700" y="1152475"/>
            <a:ext cx="8520600" cy="3416400"/>
          </a:xfrm>
          <a:prstGeom prst="rect">
            <a:avLst/>
          </a:prstGeom>
          <a:noFill/>
          <a:ln>
            <a:noFill/>
          </a:ln>
        </p:spPr>
        <p:txBody>
          <a:bodyPr anchorCtr="0" anchor="t" bIns="88600" lIns="88600" spcFirstLastPara="1" rIns="88600" wrap="square" tIns="88600">
            <a:noAutofit/>
          </a:bodyPr>
          <a:lstStyle>
            <a:lvl1pPr indent="-336550" lvl="0" marL="457200" rtl="0">
              <a:lnSpc>
                <a:spcPct val="115000"/>
              </a:lnSpc>
              <a:spcBef>
                <a:spcPts val="0"/>
              </a:spcBef>
              <a:spcAft>
                <a:spcPts val="0"/>
              </a:spcAft>
              <a:buClr>
                <a:schemeClr val="dk2"/>
              </a:buClr>
              <a:buSzPts val="1700"/>
              <a:buChar char="●"/>
              <a:defRPr sz="1700">
                <a:solidFill>
                  <a:schemeClr val="dk2"/>
                </a:solidFill>
              </a:defRPr>
            </a:lvl1pPr>
            <a:lvl2pPr indent="-311150" lvl="1" marL="914400" rtl="0">
              <a:lnSpc>
                <a:spcPct val="115000"/>
              </a:lnSpc>
              <a:spcBef>
                <a:spcPts val="1600"/>
              </a:spcBef>
              <a:spcAft>
                <a:spcPts val="0"/>
              </a:spcAft>
              <a:buClr>
                <a:schemeClr val="dk2"/>
              </a:buClr>
              <a:buSzPts val="1300"/>
              <a:buChar char="○"/>
              <a:defRPr sz="1300">
                <a:solidFill>
                  <a:schemeClr val="dk2"/>
                </a:solidFill>
              </a:defRPr>
            </a:lvl2pPr>
            <a:lvl3pPr indent="-311150" lvl="2" marL="1371600" rtl="0">
              <a:lnSpc>
                <a:spcPct val="115000"/>
              </a:lnSpc>
              <a:spcBef>
                <a:spcPts val="1600"/>
              </a:spcBef>
              <a:spcAft>
                <a:spcPts val="0"/>
              </a:spcAft>
              <a:buClr>
                <a:schemeClr val="dk2"/>
              </a:buClr>
              <a:buSzPts val="1300"/>
              <a:buChar char="■"/>
              <a:defRPr sz="1300">
                <a:solidFill>
                  <a:schemeClr val="dk2"/>
                </a:solidFill>
              </a:defRPr>
            </a:lvl3pPr>
            <a:lvl4pPr indent="-311150" lvl="3" marL="1828800" rtl="0">
              <a:lnSpc>
                <a:spcPct val="115000"/>
              </a:lnSpc>
              <a:spcBef>
                <a:spcPts val="1600"/>
              </a:spcBef>
              <a:spcAft>
                <a:spcPts val="0"/>
              </a:spcAft>
              <a:buClr>
                <a:schemeClr val="dk2"/>
              </a:buClr>
              <a:buSzPts val="1300"/>
              <a:buChar char="●"/>
              <a:defRPr sz="1300">
                <a:solidFill>
                  <a:schemeClr val="dk2"/>
                </a:solidFill>
              </a:defRPr>
            </a:lvl4pPr>
            <a:lvl5pPr indent="-311150" lvl="4" marL="2286000" rtl="0">
              <a:lnSpc>
                <a:spcPct val="115000"/>
              </a:lnSpc>
              <a:spcBef>
                <a:spcPts val="1600"/>
              </a:spcBef>
              <a:spcAft>
                <a:spcPts val="0"/>
              </a:spcAft>
              <a:buClr>
                <a:schemeClr val="dk2"/>
              </a:buClr>
              <a:buSzPts val="1300"/>
              <a:buChar char="○"/>
              <a:defRPr sz="1300">
                <a:solidFill>
                  <a:schemeClr val="dk2"/>
                </a:solidFill>
              </a:defRPr>
            </a:lvl5pPr>
            <a:lvl6pPr indent="-311150" lvl="5" marL="2743200" rtl="0">
              <a:lnSpc>
                <a:spcPct val="115000"/>
              </a:lnSpc>
              <a:spcBef>
                <a:spcPts val="1600"/>
              </a:spcBef>
              <a:spcAft>
                <a:spcPts val="0"/>
              </a:spcAft>
              <a:buClr>
                <a:schemeClr val="dk2"/>
              </a:buClr>
              <a:buSzPts val="1300"/>
              <a:buChar char="■"/>
              <a:defRPr sz="1300">
                <a:solidFill>
                  <a:schemeClr val="dk2"/>
                </a:solidFill>
              </a:defRPr>
            </a:lvl6pPr>
            <a:lvl7pPr indent="-311150" lvl="6" marL="3200400" rtl="0">
              <a:lnSpc>
                <a:spcPct val="115000"/>
              </a:lnSpc>
              <a:spcBef>
                <a:spcPts val="1600"/>
              </a:spcBef>
              <a:spcAft>
                <a:spcPts val="0"/>
              </a:spcAft>
              <a:buClr>
                <a:schemeClr val="dk2"/>
              </a:buClr>
              <a:buSzPts val="1300"/>
              <a:buChar char="●"/>
              <a:defRPr sz="1300">
                <a:solidFill>
                  <a:schemeClr val="dk2"/>
                </a:solidFill>
              </a:defRPr>
            </a:lvl7pPr>
            <a:lvl8pPr indent="-311150" lvl="7" marL="3657600" rtl="0">
              <a:lnSpc>
                <a:spcPct val="115000"/>
              </a:lnSpc>
              <a:spcBef>
                <a:spcPts val="1600"/>
              </a:spcBef>
              <a:spcAft>
                <a:spcPts val="0"/>
              </a:spcAft>
              <a:buClr>
                <a:schemeClr val="dk2"/>
              </a:buClr>
              <a:buSzPts val="1300"/>
              <a:buChar char="○"/>
              <a:defRPr sz="1300">
                <a:solidFill>
                  <a:schemeClr val="dk2"/>
                </a:solidFill>
              </a:defRPr>
            </a:lvl8pPr>
            <a:lvl9pPr indent="-311150" lvl="8" marL="4114800" rtl="0">
              <a:lnSpc>
                <a:spcPct val="115000"/>
              </a:lnSpc>
              <a:spcBef>
                <a:spcPts val="1600"/>
              </a:spcBef>
              <a:spcAft>
                <a:spcPts val="1600"/>
              </a:spcAft>
              <a:buClr>
                <a:schemeClr val="dk2"/>
              </a:buClr>
              <a:buSzPts val="1300"/>
              <a:buChar char="■"/>
              <a:defRPr sz="1300">
                <a:solidFill>
                  <a:schemeClr val="dk2"/>
                </a:solidFill>
              </a:defRPr>
            </a:lvl9pPr>
          </a:lstStyle>
          <a:p/>
        </p:txBody>
      </p:sp>
      <p:sp>
        <p:nvSpPr>
          <p:cNvPr id="3671" name="Google Shape;3671;p89"/>
          <p:cNvSpPr txBox="1"/>
          <p:nvPr>
            <p:ph idx="12" type="sldNum"/>
          </p:nvPr>
        </p:nvSpPr>
        <p:spPr>
          <a:xfrm>
            <a:off x="8472458" y="4663217"/>
            <a:ext cx="548700" cy="393600"/>
          </a:xfrm>
          <a:prstGeom prst="rect">
            <a:avLst/>
          </a:prstGeom>
          <a:noFill/>
          <a:ln>
            <a:noFill/>
          </a:ln>
        </p:spPr>
        <p:txBody>
          <a:bodyPr anchorCtr="0" anchor="ctr" bIns="88600" lIns="88600" spcFirstLastPara="1" rIns="88600" wrap="square" tIns="88600">
            <a:noAutofit/>
          </a:bodyPr>
          <a:lstStyle>
            <a:lvl1pPr lvl="0" rtl="0" algn="r">
              <a:buNone/>
              <a:defRPr sz="900">
                <a:solidFill>
                  <a:schemeClr val="dk2"/>
                </a:solidFill>
              </a:defRPr>
            </a:lvl1pPr>
            <a:lvl2pPr lvl="1" rtl="0" algn="r">
              <a:buNone/>
              <a:defRPr sz="900">
                <a:solidFill>
                  <a:schemeClr val="dk2"/>
                </a:solidFill>
              </a:defRPr>
            </a:lvl2pPr>
            <a:lvl3pPr lvl="2" rtl="0" algn="r">
              <a:buNone/>
              <a:defRPr sz="900">
                <a:solidFill>
                  <a:schemeClr val="dk2"/>
                </a:solidFill>
              </a:defRPr>
            </a:lvl3pPr>
            <a:lvl4pPr lvl="3" rtl="0" algn="r">
              <a:buNone/>
              <a:defRPr sz="900">
                <a:solidFill>
                  <a:schemeClr val="dk2"/>
                </a:solidFill>
              </a:defRPr>
            </a:lvl4pPr>
            <a:lvl5pPr lvl="4" rtl="0" algn="r">
              <a:buNone/>
              <a:defRPr sz="900">
                <a:solidFill>
                  <a:schemeClr val="dk2"/>
                </a:solidFill>
              </a:defRPr>
            </a:lvl5pPr>
            <a:lvl6pPr lvl="5" rtl="0" algn="r">
              <a:buNone/>
              <a:defRPr sz="900">
                <a:solidFill>
                  <a:schemeClr val="dk2"/>
                </a:solidFill>
              </a:defRPr>
            </a:lvl6pPr>
            <a:lvl7pPr lvl="6" rtl="0" algn="r">
              <a:buNone/>
              <a:defRPr sz="900">
                <a:solidFill>
                  <a:schemeClr val="dk2"/>
                </a:solidFill>
              </a:defRPr>
            </a:lvl7pPr>
            <a:lvl8pPr lvl="7" rtl="0" algn="r">
              <a:buNone/>
              <a:defRPr sz="900">
                <a:solidFill>
                  <a:schemeClr val="dk2"/>
                </a:solidFill>
              </a:defRPr>
            </a:lvl8pPr>
            <a:lvl9pPr lvl="8" rtl="0"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2.jpg"/><Relationship Id="rId5" Type="http://schemas.openxmlformats.org/officeDocument/2006/relationships/image" Target="../media/image6.png"/><Relationship Id="rId6"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hyperlink" Target="https://www.conejousd.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hyperlink" Target="https://docs.google.com/document/d/17fNn-zG3RMjUbp_Us8AJm16Jtk0XcNGUWTLxKCbk2C4/edit?usp=shar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7" name="Shape 3727"/>
        <p:cNvGrpSpPr/>
        <p:nvPr/>
      </p:nvGrpSpPr>
      <p:grpSpPr>
        <a:xfrm>
          <a:off x="0" y="0"/>
          <a:ext cx="0" cy="0"/>
          <a:chOff x="0" y="0"/>
          <a:chExt cx="0" cy="0"/>
        </a:xfrm>
      </p:grpSpPr>
      <p:sp>
        <p:nvSpPr>
          <p:cNvPr id="3728" name="Google Shape;3728;p103"/>
          <p:cNvSpPr txBox="1"/>
          <p:nvPr>
            <p:ph type="title"/>
          </p:nvPr>
        </p:nvSpPr>
        <p:spPr>
          <a:xfrm>
            <a:off x="1085850" y="514400"/>
            <a:ext cx="7337400" cy="1568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b="1" lang="en"/>
              <a:t>District Advisory Council</a:t>
            </a:r>
            <a:endParaRPr b="1"/>
          </a:p>
        </p:txBody>
      </p:sp>
      <p:sp>
        <p:nvSpPr>
          <p:cNvPr id="3729" name="Google Shape;3729;p103"/>
          <p:cNvSpPr txBox="1"/>
          <p:nvPr>
            <p:ph idx="1" type="body"/>
          </p:nvPr>
        </p:nvSpPr>
        <p:spPr>
          <a:xfrm>
            <a:off x="5010150" y="2094250"/>
            <a:ext cx="3413100" cy="5727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a:t>December 13,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2" name="Shape 3782"/>
        <p:cNvGrpSpPr/>
        <p:nvPr/>
      </p:nvGrpSpPr>
      <p:grpSpPr>
        <a:xfrm>
          <a:off x="0" y="0"/>
          <a:ext cx="0" cy="0"/>
          <a:chOff x="0" y="0"/>
          <a:chExt cx="0" cy="0"/>
        </a:xfrm>
      </p:grpSpPr>
      <p:sp>
        <p:nvSpPr>
          <p:cNvPr id="3783" name="Google Shape;3783;p112"/>
          <p:cNvSpPr txBox="1"/>
          <p:nvPr>
            <p:ph type="title"/>
          </p:nvPr>
        </p:nvSpPr>
        <p:spPr>
          <a:xfrm>
            <a:off x="722375" y="1787550"/>
            <a:ext cx="7699200" cy="156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Conejo Schools Foundations</a:t>
            </a:r>
            <a:endParaRPr/>
          </a:p>
        </p:txBody>
      </p:sp>
      <p:sp>
        <p:nvSpPr>
          <p:cNvPr id="3784" name="Google Shape;3784;p112"/>
          <p:cNvSpPr txBox="1"/>
          <p:nvPr>
            <p:ph idx="1" type="body"/>
          </p:nvPr>
        </p:nvSpPr>
        <p:spPr>
          <a:xfrm>
            <a:off x="722375" y="3380250"/>
            <a:ext cx="7699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t>Lana Clark, Executive Director</a:t>
            </a:r>
            <a:endParaRPr b="1" sz="2500"/>
          </a:p>
          <a:p>
            <a:pPr indent="0" lvl="0" marL="0" rtl="0" algn="ctr">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8" name="Shape 3788"/>
        <p:cNvGrpSpPr/>
        <p:nvPr/>
      </p:nvGrpSpPr>
      <p:grpSpPr>
        <a:xfrm>
          <a:off x="0" y="0"/>
          <a:ext cx="0" cy="0"/>
          <a:chOff x="0" y="0"/>
          <a:chExt cx="0" cy="0"/>
        </a:xfrm>
      </p:grpSpPr>
      <p:sp>
        <p:nvSpPr>
          <p:cNvPr id="3789" name="Google Shape;3789;p113"/>
          <p:cNvSpPr/>
          <p:nvPr/>
        </p:nvSpPr>
        <p:spPr>
          <a:xfrm>
            <a:off x="0" y="0"/>
            <a:ext cx="9144000" cy="5143500"/>
          </a:xfrm>
          <a:prstGeom prst="rect">
            <a:avLst/>
          </a:prstGeom>
          <a:solidFill>
            <a:srgbClr val="3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90" name="Google Shape;3790;p113"/>
          <p:cNvSpPr txBox="1"/>
          <p:nvPr>
            <p:ph type="ctrTitle"/>
          </p:nvPr>
        </p:nvSpPr>
        <p:spPr>
          <a:xfrm>
            <a:off x="5059971" y="1337969"/>
            <a:ext cx="3483900" cy="2166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Font typeface="Calibri"/>
              <a:buNone/>
            </a:pPr>
            <a:r>
              <a:rPr lang="en">
                <a:solidFill>
                  <a:schemeClr val="lt1"/>
                </a:solidFill>
              </a:rPr>
              <a:t>Lana Clark</a:t>
            </a:r>
            <a:br>
              <a:rPr lang="en">
                <a:solidFill>
                  <a:schemeClr val="lt1"/>
                </a:solidFill>
              </a:rPr>
            </a:br>
            <a:r>
              <a:rPr lang="en" sz="4100">
                <a:solidFill>
                  <a:schemeClr val="lt1"/>
                </a:solidFill>
              </a:rPr>
              <a:t>Executive Director</a:t>
            </a:r>
            <a:endParaRPr/>
          </a:p>
        </p:txBody>
      </p:sp>
      <p:sp>
        <p:nvSpPr>
          <p:cNvPr id="3791" name="Google Shape;3791;p113"/>
          <p:cNvSpPr/>
          <p:nvPr/>
        </p:nvSpPr>
        <p:spPr>
          <a:xfrm flipH="1">
            <a:off x="0" y="0"/>
            <a:ext cx="4629587" cy="5143500"/>
          </a:xfrm>
          <a:custGeom>
            <a:rect b="b" l="l" r="r" t="t"/>
            <a:pathLst>
              <a:path extrusionOk="0" h="6858000" w="6172782">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792" name="Google Shape;3792;p113"/>
          <p:cNvSpPr/>
          <p:nvPr/>
        </p:nvSpPr>
        <p:spPr>
          <a:xfrm>
            <a:off x="0" y="0"/>
            <a:ext cx="4518116" cy="5143500"/>
          </a:xfrm>
          <a:custGeom>
            <a:rect b="b" l="l" r="r" t="t"/>
            <a:pathLst>
              <a:path extrusionOk="0" h="6858000" w="6024154">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Logo, company name&#10;&#10;Description automatically generated" id="3793" name="Google Shape;3793;p113"/>
          <p:cNvPicPr preferRelativeResize="0"/>
          <p:nvPr/>
        </p:nvPicPr>
        <p:blipFill rotWithShape="1">
          <a:blip r:embed="rId3">
            <a:alphaModFix/>
          </a:blip>
          <a:srcRect b="0" l="0" r="0" t="0"/>
          <a:stretch/>
        </p:blipFill>
        <p:spPr>
          <a:xfrm>
            <a:off x="314536" y="555927"/>
            <a:ext cx="3035883" cy="30055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3798" name="Shape 3798"/>
        <p:cNvGrpSpPr/>
        <p:nvPr/>
      </p:nvGrpSpPr>
      <p:grpSpPr>
        <a:xfrm>
          <a:off x="0" y="0"/>
          <a:ext cx="0" cy="0"/>
          <a:chOff x="0" y="0"/>
          <a:chExt cx="0" cy="0"/>
        </a:xfrm>
      </p:grpSpPr>
      <p:sp>
        <p:nvSpPr>
          <p:cNvPr id="3799" name="Google Shape;3799;p114"/>
          <p:cNvSpPr txBox="1"/>
          <p:nvPr>
            <p:ph type="title"/>
          </p:nvPr>
        </p:nvSpPr>
        <p:spPr>
          <a:xfrm>
            <a:off x="600824" y="1047217"/>
            <a:ext cx="3679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300">
                <a:solidFill>
                  <a:schemeClr val="lt1"/>
                </a:solidFill>
                <a:latin typeface="Calibri"/>
                <a:ea typeface="Calibri"/>
                <a:cs typeface="Calibri"/>
                <a:sym typeface="Calibri"/>
              </a:rPr>
              <a:t>Who We Are:</a:t>
            </a:r>
            <a:endParaRPr/>
          </a:p>
        </p:txBody>
      </p:sp>
      <p:sp>
        <p:nvSpPr>
          <p:cNvPr id="3800" name="Google Shape;3800;p114"/>
          <p:cNvSpPr txBox="1"/>
          <p:nvPr>
            <p:ph idx="2" type="body"/>
          </p:nvPr>
        </p:nvSpPr>
        <p:spPr>
          <a:xfrm>
            <a:off x="604157" y="2153987"/>
            <a:ext cx="3754800" cy="2386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400"/>
              <a:buNone/>
            </a:pPr>
            <a:r>
              <a:rPr lang="en" sz="1400"/>
              <a:t>The Conejo Schools Foundation is an independent 501 (c)(3) non-profit organization that supports Conejo Valley Unified School District programs and activities, its schools, teachers, and students. The Conejo Schools Foundation partners with the community to mobilize support and resources in order to protect, strengthen, and grow quality educational experiences for all CVUSD students.</a:t>
            </a:r>
            <a:endParaRPr sz="1400"/>
          </a:p>
        </p:txBody>
      </p:sp>
      <p:sp>
        <p:nvSpPr>
          <p:cNvPr id="3801" name="Google Shape;3801;p114"/>
          <p:cNvSpPr/>
          <p:nvPr/>
        </p:nvSpPr>
        <p:spPr>
          <a:xfrm>
            <a:off x="4514414" y="0"/>
            <a:ext cx="4629587" cy="5143500"/>
          </a:xfrm>
          <a:custGeom>
            <a:rect b="b" l="l" r="r" t="t"/>
            <a:pathLst>
              <a:path extrusionOk="0" h="6858000" w="6172782">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802" name="Google Shape;3802;p114"/>
          <p:cNvSpPr/>
          <p:nvPr/>
        </p:nvSpPr>
        <p:spPr>
          <a:xfrm>
            <a:off x="4625885" y="0"/>
            <a:ext cx="4518116" cy="5143500"/>
          </a:xfrm>
          <a:custGeom>
            <a:rect b="b" l="l" r="r" t="t"/>
            <a:pathLst>
              <a:path extrusionOk="0" h="6858000" w="6024154">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Logo, company name&#10;&#10;Description automatically generated" id="3803" name="Google Shape;3803;p114"/>
          <p:cNvPicPr preferRelativeResize="0"/>
          <p:nvPr>
            <p:ph idx="1" type="body"/>
          </p:nvPr>
        </p:nvPicPr>
        <p:blipFill rotWithShape="1">
          <a:blip r:embed="rId3">
            <a:alphaModFix/>
          </a:blip>
          <a:srcRect b="0" l="0" r="0" t="0"/>
          <a:stretch/>
        </p:blipFill>
        <p:spPr>
          <a:xfrm>
            <a:off x="5850731" y="646811"/>
            <a:ext cx="3078900" cy="2750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7" name="Shape 3807"/>
        <p:cNvGrpSpPr/>
        <p:nvPr/>
      </p:nvGrpSpPr>
      <p:grpSpPr>
        <a:xfrm>
          <a:off x="0" y="0"/>
          <a:ext cx="0" cy="0"/>
          <a:chOff x="0" y="0"/>
          <a:chExt cx="0" cy="0"/>
        </a:xfrm>
      </p:grpSpPr>
      <p:sp>
        <p:nvSpPr>
          <p:cNvPr id="3808" name="Google Shape;3808;p1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How do we differ from a PTA/PFA?</a:t>
            </a:r>
            <a:endParaRPr/>
          </a:p>
        </p:txBody>
      </p:sp>
      <p:grpSp>
        <p:nvGrpSpPr>
          <p:cNvPr id="3809" name="Google Shape;3809;p115"/>
          <p:cNvGrpSpPr/>
          <p:nvPr/>
        </p:nvGrpSpPr>
        <p:grpSpPr>
          <a:xfrm>
            <a:off x="654234" y="2019884"/>
            <a:ext cx="7529092" cy="2390264"/>
            <a:chOff x="307163" y="778"/>
            <a:chExt cx="10038790" cy="3187018"/>
          </a:xfrm>
        </p:grpSpPr>
        <p:sp>
          <p:nvSpPr>
            <p:cNvPr id="3810" name="Google Shape;3810;p115"/>
            <p:cNvSpPr/>
            <p:nvPr/>
          </p:nvSpPr>
          <p:spPr>
            <a:xfrm>
              <a:off x="307163" y="1557"/>
              <a:ext cx="4302300" cy="2732100"/>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1" name="Google Shape;3811;p115"/>
            <p:cNvSpPr/>
            <p:nvPr/>
          </p:nvSpPr>
          <p:spPr>
            <a:xfrm>
              <a:off x="785204" y="455696"/>
              <a:ext cx="4302300" cy="2732100"/>
            </a:xfrm>
            <a:prstGeom prst="roundRect">
              <a:avLst>
                <a:gd fmla="val 10000" name="adj"/>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2" name="Google Shape;3812;p115"/>
            <p:cNvSpPr txBox="1"/>
            <p:nvPr/>
          </p:nvSpPr>
          <p:spPr>
            <a:xfrm>
              <a:off x="865222" y="535714"/>
              <a:ext cx="4142400" cy="25719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Calibri"/>
                <a:buNone/>
              </a:pPr>
              <a:r>
                <a:rPr b="0" i="0" lang="en" sz="3000" u="none" cap="none" strike="noStrike">
                  <a:solidFill>
                    <a:schemeClr val="dk1"/>
                  </a:solidFill>
                  <a:latin typeface="Calibri"/>
                  <a:ea typeface="Calibri"/>
                  <a:cs typeface="Calibri"/>
                  <a:sym typeface="Calibri"/>
                </a:rPr>
                <a:t>Not school site specific; focus on district-wide initiatives</a:t>
              </a:r>
              <a:endParaRPr b="0" i="0" sz="3000" u="none" cap="none" strike="noStrike">
                <a:solidFill>
                  <a:schemeClr val="dk1"/>
                </a:solidFill>
                <a:latin typeface="Calibri"/>
                <a:ea typeface="Calibri"/>
                <a:cs typeface="Calibri"/>
                <a:sym typeface="Calibri"/>
              </a:endParaRPr>
            </a:p>
          </p:txBody>
        </p:sp>
        <p:sp>
          <p:nvSpPr>
            <p:cNvPr id="3813" name="Google Shape;3813;p115"/>
            <p:cNvSpPr/>
            <p:nvPr/>
          </p:nvSpPr>
          <p:spPr>
            <a:xfrm>
              <a:off x="5565612" y="778"/>
              <a:ext cx="4302300" cy="2732100"/>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4" name="Google Shape;3814;p115"/>
            <p:cNvSpPr/>
            <p:nvPr/>
          </p:nvSpPr>
          <p:spPr>
            <a:xfrm>
              <a:off x="6043653" y="454917"/>
              <a:ext cx="4302300" cy="2732100"/>
            </a:xfrm>
            <a:prstGeom prst="roundRect">
              <a:avLst>
                <a:gd fmla="val 10000" name="adj"/>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5" name="Google Shape;3815;p115"/>
            <p:cNvSpPr txBox="1"/>
            <p:nvPr/>
          </p:nvSpPr>
          <p:spPr>
            <a:xfrm>
              <a:off x="6123671" y="534935"/>
              <a:ext cx="4142400" cy="25719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Calibri"/>
                <a:buNone/>
              </a:pPr>
              <a:r>
                <a:rPr b="0" i="0" lang="en" sz="3000" u="none" cap="none" strike="noStrike">
                  <a:solidFill>
                    <a:schemeClr val="dk1"/>
                  </a:solidFill>
                  <a:latin typeface="Calibri"/>
                  <a:ea typeface="Calibri"/>
                  <a:cs typeface="Calibri"/>
                  <a:sym typeface="Calibri"/>
                </a:rPr>
                <a:t>Provide programs and cover additional staff expenses</a:t>
              </a:r>
              <a:endParaRPr b="0" i="0" sz="30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0" name="Shape 3820"/>
        <p:cNvGrpSpPr/>
        <p:nvPr/>
      </p:nvGrpSpPr>
      <p:grpSpPr>
        <a:xfrm>
          <a:off x="0" y="0"/>
          <a:ext cx="0" cy="0"/>
          <a:chOff x="0" y="0"/>
          <a:chExt cx="0" cy="0"/>
        </a:xfrm>
      </p:grpSpPr>
      <p:sp>
        <p:nvSpPr>
          <p:cNvPr id="3821" name="Google Shape;3821;p116"/>
          <p:cNvSpPr txBox="1"/>
          <p:nvPr>
            <p:ph type="title"/>
          </p:nvPr>
        </p:nvSpPr>
        <p:spPr>
          <a:xfrm>
            <a:off x="6014464" y="360948"/>
            <a:ext cx="2776800" cy="2931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r>
              <a:rPr lang="en" sz="2900"/>
              <a:t>Our</a:t>
            </a:r>
            <a:br>
              <a:rPr lang="en" sz="2900"/>
            </a:br>
            <a:r>
              <a:rPr lang="en" sz="2900"/>
              <a:t>Signature </a:t>
            </a:r>
            <a:br>
              <a:rPr lang="en" sz="2900"/>
            </a:br>
            <a:r>
              <a:rPr lang="en" sz="2900"/>
              <a:t>Programs</a:t>
            </a:r>
            <a:endParaRPr/>
          </a:p>
        </p:txBody>
      </p:sp>
      <p:sp>
        <p:nvSpPr>
          <p:cNvPr id="3822" name="Google Shape;3822;p116"/>
          <p:cNvSpPr/>
          <p:nvPr/>
        </p:nvSpPr>
        <p:spPr>
          <a:xfrm>
            <a:off x="-1" y="0"/>
            <a:ext cx="5651100" cy="5143500"/>
          </a:xfrm>
          <a:prstGeom prst="rect">
            <a:avLst/>
          </a:prstGeom>
          <a:solidFill>
            <a:srgbClr val="5334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23" name="Google Shape;3823;p116"/>
          <p:cNvSpPr/>
          <p:nvPr/>
        </p:nvSpPr>
        <p:spPr>
          <a:xfrm>
            <a:off x="359749" y="360948"/>
            <a:ext cx="2405400" cy="21726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24" name="Google Shape;3824;p116"/>
          <p:cNvSpPr/>
          <p:nvPr/>
        </p:nvSpPr>
        <p:spPr>
          <a:xfrm>
            <a:off x="2885820" y="360948"/>
            <a:ext cx="2405400" cy="21726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Icon&#10;&#10;Description automatically generated" id="3825" name="Google Shape;3825;p116"/>
          <p:cNvPicPr preferRelativeResize="0"/>
          <p:nvPr>
            <p:ph idx="1" type="body"/>
          </p:nvPr>
        </p:nvPicPr>
        <p:blipFill rotWithShape="1">
          <a:blip r:embed="rId3">
            <a:alphaModFix/>
          </a:blip>
          <a:srcRect b="0" l="0" r="0" t="0"/>
          <a:stretch/>
        </p:blipFill>
        <p:spPr>
          <a:xfrm>
            <a:off x="596844" y="481598"/>
            <a:ext cx="1931100" cy="1931100"/>
          </a:xfrm>
          <a:prstGeom prst="rect">
            <a:avLst/>
          </a:prstGeom>
          <a:noFill/>
          <a:ln>
            <a:noFill/>
          </a:ln>
        </p:spPr>
      </p:pic>
      <p:sp>
        <p:nvSpPr>
          <p:cNvPr id="3826" name="Google Shape;3826;p116"/>
          <p:cNvSpPr/>
          <p:nvPr/>
        </p:nvSpPr>
        <p:spPr>
          <a:xfrm>
            <a:off x="2878001" y="2653731"/>
            <a:ext cx="2413500" cy="21471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menu for a restaurant&#10;&#10;Description automatically generated with low confidence" id="3827" name="Google Shape;3827;p116"/>
          <p:cNvPicPr preferRelativeResize="0"/>
          <p:nvPr>
            <p:ph idx="2" type="body"/>
          </p:nvPr>
        </p:nvPicPr>
        <p:blipFill rotWithShape="1">
          <a:blip r:embed="rId4">
            <a:alphaModFix/>
          </a:blip>
          <a:srcRect b="0" l="0" r="0" t="0"/>
          <a:stretch/>
        </p:blipFill>
        <p:spPr>
          <a:xfrm>
            <a:off x="2998651" y="3073094"/>
            <a:ext cx="2172000" cy="1292400"/>
          </a:xfrm>
          <a:prstGeom prst="rect">
            <a:avLst/>
          </a:prstGeom>
          <a:noFill/>
          <a:ln>
            <a:noFill/>
          </a:ln>
        </p:spPr>
      </p:pic>
      <p:cxnSp>
        <p:nvCxnSpPr>
          <p:cNvPr id="3828" name="Google Shape;3828;p116"/>
          <p:cNvCxnSpPr/>
          <p:nvPr/>
        </p:nvCxnSpPr>
        <p:spPr>
          <a:xfrm>
            <a:off x="6070835" y="3344989"/>
            <a:ext cx="2469000" cy="0"/>
          </a:xfrm>
          <a:prstGeom prst="straightConnector1">
            <a:avLst/>
          </a:prstGeom>
          <a:noFill/>
          <a:ln cap="flat" cmpd="sng" w="19050">
            <a:solidFill>
              <a:srgbClr val="533440"/>
            </a:solidFill>
            <a:prstDash val="solid"/>
            <a:miter lim="800000"/>
            <a:headEnd len="sm" w="sm" type="none"/>
            <a:tailEnd len="sm" w="sm" type="none"/>
          </a:ln>
        </p:spPr>
      </p:cxnSp>
      <p:sp>
        <p:nvSpPr>
          <p:cNvPr id="3829" name="Google Shape;3829;p116"/>
          <p:cNvSpPr/>
          <p:nvPr/>
        </p:nvSpPr>
        <p:spPr>
          <a:xfrm>
            <a:off x="359749" y="2653731"/>
            <a:ext cx="2405400" cy="21726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Logo&#10;&#10;Description automatically generated" id="3830" name="Google Shape;3830;p116"/>
          <p:cNvPicPr preferRelativeResize="0"/>
          <p:nvPr/>
        </p:nvPicPr>
        <p:blipFill rotWithShape="1">
          <a:blip r:embed="rId5">
            <a:alphaModFix/>
          </a:blip>
          <a:srcRect b="0" l="0" r="0" t="0"/>
          <a:stretch/>
        </p:blipFill>
        <p:spPr>
          <a:xfrm>
            <a:off x="465001" y="3332336"/>
            <a:ext cx="2183428" cy="758741"/>
          </a:xfrm>
          <a:prstGeom prst="rect">
            <a:avLst/>
          </a:prstGeom>
          <a:noFill/>
          <a:ln>
            <a:noFill/>
          </a:ln>
        </p:spPr>
      </p:pic>
      <p:pic>
        <p:nvPicPr>
          <p:cNvPr descr="Logo, company name&#10;&#10;Description automatically generated" id="3831" name="Google Shape;3831;p116"/>
          <p:cNvPicPr preferRelativeResize="0"/>
          <p:nvPr/>
        </p:nvPicPr>
        <p:blipFill rotWithShape="1">
          <a:blip r:embed="rId6">
            <a:alphaModFix/>
          </a:blip>
          <a:srcRect b="0" l="0" r="0" t="0"/>
          <a:stretch/>
        </p:blipFill>
        <p:spPr>
          <a:xfrm>
            <a:off x="3119005" y="481598"/>
            <a:ext cx="1931232" cy="19312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6" name="Shape 3836"/>
        <p:cNvGrpSpPr/>
        <p:nvPr/>
      </p:nvGrpSpPr>
      <p:grpSpPr>
        <a:xfrm>
          <a:off x="0" y="0"/>
          <a:ext cx="0" cy="0"/>
          <a:chOff x="0" y="0"/>
          <a:chExt cx="0" cy="0"/>
        </a:xfrm>
      </p:grpSpPr>
      <p:sp>
        <p:nvSpPr>
          <p:cNvPr id="3837" name="Google Shape;3837;p117"/>
          <p:cNvSpPr txBox="1"/>
          <p:nvPr>
            <p:ph type="title"/>
          </p:nvPr>
        </p:nvSpPr>
        <p:spPr>
          <a:xfrm>
            <a:off x="423862" y="903541"/>
            <a:ext cx="6200400" cy="1085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300">
                <a:solidFill>
                  <a:schemeClr val="dk1"/>
                </a:solidFill>
                <a:latin typeface="Calibri"/>
                <a:ea typeface="Calibri"/>
                <a:cs typeface="Calibri"/>
                <a:sym typeface="Calibri"/>
              </a:rPr>
              <a:t>Past support:</a:t>
            </a:r>
            <a:endParaRPr/>
          </a:p>
        </p:txBody>
      </p:sp>
      <p:grpSp>
        <p:nvGrpSpPr>
          <p:cNvPr id="3838" name="Google Shape;3838;p117"/>
          <p:cNvGrpSpPr/>
          <p:nvPr/>
        </p:nvGrpSpPr>
        <p:grpSpPr>
          <a:xfrm>
            <a:off x="468141" y="2020300"/>
            <a:ext cx="7901385" cy="2388763"/>
            <a:chOff x="59039" y="1334"/>
            <a:chExt cx="10535180" cy="3185017"/>
          </a:xfrm>
        </p:grpSpPr>
        <p:sp>
          <p:nvSpPr>
            <p:cNvPr id="3839" name="Google Shape;3839;p117"/>
            <p:cNvSpPr/>
            <p:nvPr/>
          </p:nvSpPr>
          <p:spPr>
            <a:xfrm>
              <a:off x="59039" y="1334"/>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40" name="Google Shape;3840;p117"/>
            <p:cNvSpPr txBox="1"/>
            <p:nvPr/>
          </p:nvSpPr>
          <p:spPr>
            <a:xfrm>
              <a:off x="59039" y="1334"/>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Wellness Centers </a:t>
              </a:r>
              <a:endParaRPr sz="1100"/>
            </a:p>
          </p:txBody>
        </p:sp>
        <p:sp>
          <p:nvSpPr>
            <p:cNvPr id="3841" name="Google Shape;3841;p117"/>
            <p:cNvSpPr/>
            <p:nvPr/>
          </p:nvSpPr>
          <p:spPr>
            <a:xfrm>
              <a:off x="2754066" y="1334"/>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42" name="Google Shape;3842;p117"/>
            <p:cNvSpPr txBox="1"/>
            <p:nvPr/>
          </p:nvSpPr>
          <p:spPr>
            <a:xfrm>
              <a:off x="2754066" y="1334"/>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Conejo Closet/Student Support</a:t>
              </a:r>
              <a:endParaRPr sz="1100"/>
            </a:p>
          </p:txBody>
        </p:sp>
        <p:sp>
          <p:nvSpPr>
            <p:cNvPr id="3843" name="Google Shape;3843;p117"/>
            <p:cNvSpPr/>
            <p:nvPr/>
          </p:nvSpPr>
          <p:spPr>
            <a:xfrm>
              <a:off x="5449093" y="1334"/>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44" name="Google Shape;3844;p117"/>
            <p:cNvSpPr txBox="1"/>
            <p:nvPr/>
          </p:nvSpPr>
          <p:spPr>
            <a:xfrm>
              <a:off x="5449093" y="1334"/>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Breakthrough</a:t>
              </a:r>
              <a:endParaRPr sz="1100"/>
            </a:p>
          </p:txBody>
        </p:sp>
        <p:sp>
          <p:nvSpPr>
            <p:cNvPr id="3845" name="Google Shape;3845;p117"/>
            <p:cNvSpPr/>
            <p:nvPr/>
          </p:nvSpPr>
          <p:spPr>
            <a:xfrm>
              <a:off x="8144119" y="1334"/>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46" name="Google Shape;3846;p117"/>
            <p:cNvSpPr txBox="1"/>
            <p:nvPr/>
          </p:nvSpPr>
          <p:spPr>
            <a:xfrm>
              <a:off x="8144119" y="1334"/>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Parent Outreach Program</a:t>
              </a:r>
              <a:endParaRPr sz="1100"/>
            </a:p>
          </p:txBody>
        </p:sp>
        <p:sp>
          <p:nvSpPr>
            <p:cNvPr id="3847" name="Google Shape;3847;p117"/>
            <p:cNvSpPr/>
            <p:nvPr/>
          </p:nvSpPr>
          <p:spPr>
            <a:xfrm>
              <a:off x="59039" y="1716351"/>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48" name="Google Shape;3848;p117"/>
            <p:cNvSpPr txBox="1"/>
            <p:nvPr/>
          </p:nvSpPr>
          <p:spPr>
            <a:xfrm>
              <a:off x="59039" y="1716351"/>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HOP into Kindergarten/Conejo ES</a:t>
              </a:r>
              <a:endParaRPr sz="1100"/>
            </a:p>
          </p:txBody>
        </p:sp>
        <p:sp>
          <p:nvSpPr>
            <p:cNvPr id="3849" name="Google Shape;3849;p117"/>
            <p:cNvSpPr/>
            <p:nvPr/>
          </p:nvSpPr>
          <p:spPr>
            <a:xfrm>
              <a:off x="2754066" y="1716351"/>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50" name="Google Shape;3850;p117"/>
            <p:cNvSpPr txBox="1"/>
            <p:nvPr/>
          </p:nvSpPr>
          <p:spPr>
            <a:xfrm>
              <a:off x="2754066" y="1716351"/>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Spelling Bee Registration</a:t>
              </a:r>
              <a:endParaRPr sz="1100"/>
            </a:p>
          </p:txBody>
        </p:sp>
        <p:sp>
          <p:nvSpPr>
            <p:cNvPr id="3851" name="Google Shape;3851;p117"/>
            <p:cNvSpPr/>
            <p:nvPr/>
          </p:nvSpPr>
          <p:spPr>
            <a:xfrm>
              <a:off x="5449093" y="1716351"/>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52" name="Google Shape;3852;p117"/>
            <p:cNvSpPr txBox="1"/>
            <p:nvPr/>
          </p:nvSpPr>
          <p:spPr>
            <a:xfrm>
              <a:off x="5449093" y="1716351"/>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We the People</a:t>
              </a:r>
              <a:endParaRPr sz="1100"/>
            </a:p>
          </p:txBody>
        </p:sp>
        <p:sp>
          <p:nvSpPr>
            <p:cNvPr id="3853" name="Google Shape;3853;p117"/>
            <p:cNvSpPr/>
            <p:nvPr/>
          </p:nvSpPr>
          <p:spPr>
            <a:xfrm>
              <a:off x="8144119" y="1716351"/>
              <a:ext cx="2450100" cy="1470000"/>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54" name="Google Shape;3854;p117"/>
            <p:cNvSpPr txBox="1"/>
            <p:nvPr/>
          </p:nvSpPr>
          <p:spPr>
            <a:xfrm>
              <a:off x="8144119" y="1716351"/>
              <a:ext cx="2450100" cy="1470000"/>
            </a:xfrm>
            <a:prstGeom prst="rect">
              <a:avLst/>
            </a:prstGeom>
            <a:noFill/>
            <a:ln>
              <a:noFill/>
            </a:ln>
          </p:spPr>
          <p:txBody>
            <a:bodyPr anchorCtr="0" anchor="ctr" bIns="60000" lIns="60000" spcFirstLastPara="1" rIns="60000" wrap="square" tIns="60000">
              <a:noAutofit/>
            </a:bodyPr>
            <a:lstStyle/>
            <a:p>
              <a:pPr indent="0" lvl="0" marL="0" marR="0" rtl="0" algn="ctr">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Calibri"/>
                  <a:ea typeface="Calibri"/>
                  <a:cs typeface="Calibri"/>
                  <a:sym typeface="Calibri"/>
                </a:rPr>
                <a:t>Music &amp; Arts</a:t>
              </a:r>
              <a:endParaRPr sz="11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3859" name="Shape 3859"/>
        <p:cNvGrpSpPr/>
        <p:nvPr/>
      </p:nvGrpSpPr>
      <p:grpSpPr>
        <a:xfrm>
          <a:off x="0" y="0"/>
          <a:ext cx="0" cy="0"/>
          <a:chOff x="0" y="0"/>
          <a:chExt cx="0" cy="0"/>
        </a:xfrm>
      </p:grpSpPr>
      <p:sp>
        <p:nvSpPr>
          <p:cNvPr id="3860" name="Google Shape;3860;p118"/>
          <p:cNvSpPr txBox="1"/>
          <p:nvPr>
            <p:ph type="title"/>
          </p:nvPr>
        </p:nvSpPr>
        <p:spPr>
          <a:xfrm>
            <a:off x="571501" y="602494"/>
            <a:ext cx="3985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300"/>
              <a:t>Focus on the Future</a:t>
            </a:r>
            <a:endParaRPr/>
          </a:p>
        </p:txBody>
      </p:sp>
      <p:sp>
        <p:nvSpPr>
          <p:cNvPr id="3861" name="Google Shape;3861;p118"/>
          <p:cNvSpPr txBox="1"/>
          <p:nvPr>
            <p:ph idx="1" type="body"/>
          </p:nvPr>
        </p:nvSpPr>
        <p:spPr>
          <a:xfrm>
            <a:off x="571500" y="1709264"/>
            <a:ext cx="3985800" cy="2532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lt1"/>
              </a:buClr>
              <a:buSzPts val="2100"/>
              <a:buChar char="•"/>
            </a:pPr>
            <a:r>
              <a:rPr lang="en" sz="2100"/>
              <a:t>Endowment &amp; Naming Opportunities</a:t>
            </a:r>
            <a:endParaRPr/>
          </a:p>
          <a:p>
            <a:pPr indent="-171450" lvl="0" marL="177800" rtl="0" algn="l">
              <a:lnSpc>
                <a:spcPct val="90000"/>
              </a:lnSpc>
              <a:spcBef>
                <a:spcPts val="800"/>
              </a:spcBef>
              <a:spcAft>
                <a:spcPts val="0"/>
              </a:spcAft>
              <a:buClr>
                <a:schemeClr val="lt1"/>
              </a:buClr>
              <a:buSzPts val="2100"/>
              <a:buChar char="•"/>
            </a:pPr>
            <a:r>
              <a:rPr lang="en" sz="2100"/>
              <a:t>Expanded Summer Programming</a:t>
            </a:r>
            <a:endParaRPr/>
          </a:p>
          <a:p>
            <a:pPr indent="-171450" lvl="0" marL="177800" rtl="0" algn="l">
              <a:lnSpc>
                <a:spcPct val="90000"/>
              </a:lnSpc>
              <a:spcBef>
                <a:spcPts val="800"/>
              </a:spcBef>
              <a:spcAft>
                <a:spcPts val="0"/>
              </a:spcAft>
              <a:buClr>
                <a:schemeClr val="lt1"/>
              </a:buClr>
              <a:buSzPts val="2100"/>
              <a:buChar char="•"/>
            </a:pPr>
            <a:r>
              <a:rPr lang="en" sz="2100"/>
              <a:t>Teacher Recognition</a:t>
            </a:r>
            <a:endParaRPr/>
          </a:p>
          <a:p>
            <a:pPr indent="-171450" lvl="0" marL="177800" rtl="0" algn="l">
              <a:lnSpc>
                <a:spcPct val="90000"/>
              </a:lnSpc>
              <a:spcBef>
                <a:spcPts val="800"/>
              </a:spcBef>
              <a:spcAft>
                <a:spcPts val="0"/>
              </a:spcAft>
              <a:buClr>
                <a:schemeClr val="lt1"/>
              </a:buClr>
              <a:buSzPts val="2100"/>
              <a:buChar char="•"/>
            </a:pPr>
            <a:r>
              <a:rPr lang="en" sz="2100"/>
              <a:t>Additional Grant Offerings</a:t>
            </a:r>
            <a:endParaRPr/>
          </a:p>
        </p:txBody>
      </p:sp>
      <p:sp>
        <p:nvSpPr>
          <p:cNvPr id="3862" name="Google Shape;3862;p118"/>
          <p:cNvSpPr/>
          <p:nvPr/>
        </p:nvSpPr>
        <p:spPr>
          <a:xfrm flipH="1">
            <a:off x="4937085" y="-1506"/>
            <a:ext cx="4206915" cy="4380209"/>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A picture containing outdoor, grass, tree, mountain&#10;&#10;Description automatically generated" id="3863" name="Google Shape;3863;p118"/>
          <p:cNvPicPr preferRelativeResize="0"/>
          <p:nvPr/>
        </p:nvPicPr>
        <p:blipFill rotWithShape="1">
          <a:blip r:embed="rId3">
            <a:alphaModFix/>
          </a:blip>
          <a:srcRect b="0" l="25593" r="2230" t="0"/>
          <a:stretch/>
        </p:blipFill>
        <p:spPr>
          <a:xfrm>
            <a:off x="5062606" y="-1"/>
            <a:ext cx="4081394" cy="4241205"/>
          </a:xfrm>
          <a:custGeom>
            <a:rect b="b" l="l" r="r" t="t"/>
            <a:pathLst>
              <a:path extrusionOk="0" h="5654940" w="5441859">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7" name="Shape 3867"/>
        <p:cNvGrpSpPr/>
        <p:nvPr/>
      </p:nvGrpSpPr>
      <p:grpSpPr>
        <a:xfrm>
          <a:off x="0" y="0"/>
          <a:ext cx="0" cy="0"/>
          <a:chOff x="0" y="0"/>
          <a:chExt cx="0" cy="0"/>
        </a:xfrm>
      </p:grpSpPr>
      <p:sp>
        <p:nvSpPr>
          <p:cNvPr id="3868" name="Google Shape;3868;p119"/>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69" name="Google Shape;3869;p119"/>
          <p:cNvSpPr/>
          <p:nvPr/>
        </p:nvSpPr>
        <p:spPr>
          <a:xfrm>
            <a:off x="418657" y="195014"/>
            <a:ext cx="8375700" cy="4449900"/>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2C2">
                <a:alpha val="4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870" name="Google Shape;3870;p119"/>
          <p:cNvSpPr/>
          <p:nvPr/>
        </p:nvSpPr>
        <p:spPr>
          <a:xfrm>
            <a:off x="374126" y="493745"/>
            <a:ext cx="96000" cy="528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nvGrpSpPr>
          <p:cNvPr id="3871" name="Google Shape;3871;p119"/>
          <p:cNvGrpSpPr/>
          <p:nvPr/>
        </p:nvGrpSpPr>
        <p:grpSpPr>
          <a:xfrm>
            <a:off x="841968" y="1770395"/>
            <a:ext cx="7663475" cy="2219889"/>
            <a:chOff x="7056" y="687174"/>
            <a:chExt cx="10217967" cy="2959852"/>
          </a:xfrm>
        </p:grpSpPr>
        <p:sp>
          <p:nvSpPr>
            <p:cNvPr id="3872" name="Google Shape;3872;p119"/>
            <p:cNvSpPr/>
            <p:nvPr/>
          </p:nvSpPr>
          <p:spPr>
            <a:xfrm>
              <a:off x="998357" y="687174"/>
              <a:ext cx="1067700" cy="10677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73" name="Google Shape;3873;p119"/>
            <p:cNvSpPr/>
            <p:nvPr/>
          </p:nvSpPr>
          <p:spPr>
            <a:xfrm>
              <a:off x="7056" y="1882004"/>
              <a:ext cx="3050100" cy="45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74" name="Google Shape;3874;p119"/>
            <p:cNvSpPr txBox="1"/>
            <p:nvPr/>
          </p:nvSpPr>
          <p:spPr>
            <a:xfrm>
              <a:off x="7056" y="1882004"/>
              <a:ext cx="3050100" cy="45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Calibri"/>
                <a:buNone/>
              </a:pPr>
              <a:r>
                <a:rPr b="1" i="0" lang="en" sz="1900" u="none" cap="none" strike="noStrike">
                  <a:solidFill>
                    <a:schemeClr val="dk1"/>
                  </a:solidFill>
                  <a:latin typeface="Calibri"/>
                  <a:ea typeface="Calibri"/>
                  <a:cs typeface="Calibri"/>
                  <a:sym typeface="Calibri"/>
                </a:rPr>
                <a:t>How can you help us?</a:t>
              </a:r>
              <a:endParaRPr sz="1100"/>
            </a:p>
          </p:txBody>
        </p:sp>
        <p:sp>
          <p:nvSpPr>
            <p:cNvPr id="3875" name="Google Shape;3875;p119"/>
            <p:cNvSpPr/>
            <p:nvPr/>
          </p:nvSpPr>
          <p:spPr>
            <a:xfrm>
              <a:off x="7056" y="2398726"/>
              <a:ext cx="3050100" cy="1248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76" name="Google Shape;3876;p119"/>
            <p:cNvSpPr txBox="1"/>
            <p:nvPr/>
          </p:nvSpPr>
          <p:spPr>
            <a:xfrm>
              <a:off x="7056" y="2398726"/>
              <a:ext cx="3050100" cy="1248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Make a gift</a:t>
              </a:r>
              <a:endParaRPr sz="1100"/>
            </a:p>
            <a:p>
              <a:pPr indent="0" lvl="0" marL="0" marR="0" rtl="0" algn="ctr">
                <a:lnSpc>
                  <a:spcPct val="100000"/>
                </a:lnSpc>
                <a:spcBef>
                  <a:spcPts val="40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Become an event sponsor</a:t>
              </a:r>
              <a:endParaRPr sz="1100"/>
            </a:p>
            <a:p>
              <a:pPr indent="0" lvl="0" marL="0" marR="0" rtl="0" algn="ctr">
                <a:lnSpc>
                  <a:spcPct val="100000"/>
                </a:lnSpc>
                <a:spcBef>
                  <a:spcPts val="40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Share a name or make an introduction</a:t>
              </a:r>
              <a:endParaRPr sz="1100"/>
            </a:p>
          </p:txBody>
        </p:sp>
        <p:sp>
          <p:nvSpPr>
            <p:cNvPr id="3877" name="Google Shape;3877;p119"/>
            <p:cNvSpPr/>
            <p:nvPr/>
          </p:nvSpPr>
          <p:spPr>
            <a:xfrm>
              <a:off x="4582290" y="687174"/>
              <a:ext cx="1067700" cy="10677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78" name="Google Shape;3878;p119"/>
            <p:cNvSpPr/>
            <p:nvPr/>
          </p:nvSpPr>
          <p:spPr>
            <a:xfrm>
              <a:off x="3590989" y="1882004"/>
              <a:ext cx="3050100" cy="45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79" name="Google Shape;3879;p119"/>
            <p:cNvSpPr txBox="1"/>
            <p:nvPr/>
          </p:nvSpPr>
          <p:spPr>
            <a:xfrm>
              <a:off x="3590989" y="1882004"/>
              <a:ext cx="3050100" cy="45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Calibri"/>
                <a:buNone/>
              </a:pPr>
              <a:r>
                <a:rPr b="1" i="0" lang="en" sz="1900" u="none" cap="none" strike="noStrike">
                  <a:solidFill>
                    <a:schemeClr val="dk1"/>
                  </a:solidFill>
                  <a:latin typeface="Calibri"/>
                  <a:ea typeface="Calibri"/>
                  <a:cs typeface="Calibri"/>
                  <a:sym typeface="Calibri"/>
                </a:rPr>
                <a:t>How can we help you?</a:t>
              </a:r>
              <a:endParaRPr sz="1100"/>
            </a:p>
          </p:txBody>
        </p:sp>
        <p:sp>
          <p:nvSpPr>
            <p:cNvPr id="3880" name="Google Shape;3880;p119"/>
            <p:cNvSpPr/>
            <p:nvPr/>
          </p:nvSpPr>
          <p:spPr>
            <a:xfrm>
              <a:off x="3590989" y="2398726"/>
              <a:ext cx="3050100" cy="1248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81" name="Google Shape;3881;p119"/>
            <p:cNvSpPr txBox="1"/>
            <p:nvPr/>
          </p:nvSpPr>
          <p:spPr>
            <a:xfrm>
              <a:off x="3590989" y="2398726"/>
              <a:ext cx="3050100" cy="1248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Identify projects for support</a:t>
              </a:r>
              <a:endParaRPr sz="1100"/>
            </a:p>
          </p:txBody>
        </p:sp>
        <p:sp>
          <p:nvSpPr>
            <p:cNvPr id="3882" name="Google Shape;3882;p119"/>
            <p:cNvSpPr/>
            <p:nvPr/>
          </p:nvSpPr>
          <p:spPr>
            <a:xfrm>
              <a:off x="8166224" y="687174"/>
              <a:ext cx="1067700" cy="1067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83" name="Google Shape;3883;p119"/>
            <p:cNvSpPr/>
            <p:nvPr/>
          </p:nvSpPr>
          <p:spPr>
            <a:xfrm>
              <a:off x="7174923" y="1882004"/>
              <a:ext cx="3050100" cy="45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84" name="Google Shape;3884;p119"/>
            <p:cNvSpPr txBox="1"/>
            <p:nvPr/>
          </p:nvSpPr>
          <p:spPr>
            <a:xfrm>
              <a:off x="7174923" y="1882004"/>
              <a:ext cx="3050100" cy="45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Calibri"/>
                <a:buNone/>
              </a:pPr>
              <a:r>
                <a:rPr b="1" i="0" lang="en" sz="1900" u="none" cap="none" strike="noStrike">
                  <a:solidFill>
                    <a:schemeClr val="dk1"/>
                  </a:solidFill>
                  <a:latin typeface="Calibri"/>
                  <a:ea typeface="Calibri"/>
                  <a:cs typeface="Calibri"/>
                  <a:sym typeface="Calibri"/>
                </a:rPr>
                <a:t>Questions?</a:t>
              </a:r>
              <a:endParaRPr sz="1100"/>
            </a:p>
          </p:txBody>
        </p:sp>
        <p:sp>
          <p:nvSpPr>
            <p:cNvPr id="3885" name="Google Shape;3885;p119"/>
            <p:cNvSpPr/>
            <p:nvPr/>
          </p:nvSpPr>
          <p:spPr>
            <a:xfrm>
              <a:off x="7174923" y="2398726"/>
              <a:ext cx="3050100" cy="1248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9" name="Shape 3889"/>
        <p:cNvGrpSpPr/>
        <p:nvPr/>
      </p:nvGrpSpPr>
      <p:grpSpPr>
        <a:xfrm>
          <a:off x="0" y="0"/>
          <a:ext cx="0" cy="0"/>
          <a:chOff x="0" y="0"/>
          <a:chExt cx="0" cy="0"/>
        </a:xfrm>
      </p:grpSpPr>
      <p:sp>
        <p:nvSpPr>
          <p:cNvPr id="3890" name="Google Shape;3890;p120"/>
          <p:cNvSpPr txBox="1"/>
          <p:nvPr>
            <p:ph type="title"/>
          </p:nvPr>
        </p:nvSpPr>
        <p:spPr>
          <a:xfrm>
            <a:off x="423862" y="1131188"/>
            <a:ext cx="2399100" cy="3018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6600"/>
              <a:buFont typeface="Calibri"/>
              <a:buNone/>
            </a:pPr>
            <a:r>
              <a:rPr lang="en" sz="6600"/>
              <a:t>Thank </a:t>
            </a:r>
            <a:br>
              <a:rPr lang="en" sz="6600"/>
            </a:br>
            <a:r>
              <a:rPr lang="en" sz="6600"/>
              <a:t>You!</a:t>
            </a:r>
            <a:endParaRPr/>
          </a:p>
        </p:txBody>
      </p:sp>
      <p:grpSp>
        <p:nvGrpSpPr>
          <p:cNvPr id="3891" name="Google Shape;3891;p120"/>
          <p:cNvGrpSpPr/>
          <p:nvPr/>
        </p:nvGrpSpPr>
        <p:grpSpPr>
          <a:xfrm>
            <a:off x="3829947" y="1488810"/>
            <a:ext cx="4583700" cy="2564640"/>
            <a:chOff x="0" y="476829"/>
            <a:chExt cx="6111600" cy="3419520"/>
          </a:xfrm>
        </p:grpSpPr>
        <p:sp>
          <p:nvSpPr>
            <p:cNvPr id="3892" name="Google Shape;3892;p120"/>
            <p:cNvSpPr/>
            <p:nvPr/>
          </p:nvSpPr>
          <p:spPr>
            <a:xfrm>
              <a:off x="0" y="476829"/>
              <a:ext cx="6111600" cy="1055400"/>
            </a:xfrm>
            <a:prstGeom prst="roundRect">
              <a:avLst>
                <a:gd fmla="val 16667"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93" name="Google Shape;3893;p120"/>
            <p:cNvSpPr txBox="1"/>
            <p:nvPr/>
          </p:nvSpPr>
          <p:spPr>
            <a:xfrm>
              <a:off x="51517" y="528346"/>
              <a:ext cx="6008700" cy="952200"/>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Calibri"/>
                <a:buNone/>
              </a:pPr>
              <a:r>
                <a:rPr b="0" i="0" lang="en" sz="3300" u="none" cap="none" strike="noStrike">
                  <a:solidFill>
                    <a:schemeClr val="lt1"/>
                  </a:solidFill>
                  <a:latin typeface="Calibri"/>
                  <a:ea typeface="Calibri"/>
                  <a:cs typeface="Calibri"/>
                  <a:sym typeface="Calibri"/>
                </a:rPr>
                <a:t>Lana Clark</a:t>
              </a:r>
              <a:endParaRPr sz="1100"/>
            </a:p>
          </p:txBody>
        </p:sp>
        <p:sp>
          <p:nvSpPr>
            <p:cNvPr id="3894" name="Google Shape;3894;p120"/>
            <p:cNvSpPr/>
            <p:nvPr/>
          </p:nvSpPr>
          <p:spPr>
            <a:xfrm>
              <a:off x="0" y="1658889"/>
              <a:ext cx="6111600" cy="10554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95" name="Google Shape;3895;p120"/>
            <p:cNvSpPr txBox="1"/>
            <p:nvPr/>
          </p:nvSpPr>
          <p:spPr>
            <a:xfrm>
              <a:off x="51517" y="1710406"/>
              <a:ext cx="6008700" cy="952200"/>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Calibri"/>
                <a:buNone/>
              </a:pPr>
              <a:r>
                <a:rPr b="0" i="0" lang="en" sz="3300" u="none" cap="none" strike="noStrike">
                  <a:solidFill>
                    <a:schemeClr val="lt1"/>
                  </a:solidFill>
                  <a:latin typeface="Calibri"/>
                  <a:ea typeface="Calibri"/>
                  <a:cs typeface="Calibri"/>
                  <a:sym typeface="Calibri"/>
                </a:rPr>
                <a:t>lana@conejoschools.org</a:t>
              </a:r>
              <a:endParaRPr sz="1100"/>
            </a:p>
          </p:txBody>
        </p:sp>
        <p:sp>
          <p:nvSpPr>
            <p:cNvPr id="3896" name="Google Shape;3896;p120"/>
            <p:cNvSpPr/>
            <p:nvPr/>
          </p:nvSpPr>
          <p:spPr>
            <a:xfrm>
              <a:off x="0" y="2840949"/>
              <a:ext cx="6111600" cy="1055400"/>
            </a:xfrm>
            <a:prstGeom prst="roundRect">
              <a:avLst>
                <a:gd fmla="val 16667" name="adj"/>
              </a:avLst>
            </a:prstGeom>
            <a:solidFill>
              <a:srgbClr val="BF900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97" name="Google Shape;3897;p120"/>
            <p:cNvSpPr txBox="1"/>
            <p:nvPr/>
          </p:nvSpPr>
          <p:spPr>
            <a:xfrm>
              <a:off x="51517" y="2892466"/>
              <a:ext cx="6008700" cy="952200"/>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Calibri"/>
                <a:buNone/>
              </a:pPr>
              <a:r>
                <a:rPr b="0" i="0" lang="en" sz="3300" u="none" cap="none" strike="noStrike">
                  <a:solidFill>
                    <a:schemeClr val="lt1"/>
                  </a:solidFill>
                  <a:latin typeface="Calibri"/>
                  <a:ea typeface="Calibri"/>
                  <a:cs typeface="Calibri"/>
                  <a:sym typeface="Calibri"/>
                </a:rPr>
                <a:t>www.conejoschools.org</a:t>
              </a:r>
              <a:endParaRPr sz="1100"/>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1" name="Shape 3901"/>
        <p:cNvGrpSpPr/>
        <p:nvPr/>
      </p:nvGrpSpPr>
      <p:grpSpPr>
        <a:xfrm>
          <a:off x="0" y="0"/>
          <a:ext cx="0" cy="0"/>
          <a:chOff x="0" y="0"/>
          <a:chExt cx="0" cy="0"/>
        </a:xfrm>
      </p:grpSpPr>
      <p:sp>
        <p:nvSpPr>
          <p:cNvPr id="3902" name="Google Shape;3902;p121"/>
          <p:cNvSpPr txBox="1"/>
          <p:nvPr>
            <p:ph type="title"/>
          </p:nvPr>
        </p:nvSpPr>
        <p:spPr>
          <a:xfrm>
            <a:off x="722375" y="1787550"/>
            <a:ext cx="7699200" cy="156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Conejo Council PTA</a:t>
            </a:r>
            <a:endParaRPr/>
          </a:p>
        </p:txBody>
      </p:sp>
      <p:sp>
        <p:nvSpPr>
          <p:cNvPr id="3903" name="Google Shape;3903;p121"/>
          <p:cNvSpPr txBox="1"/>
          <p:nvPr>
            <p:ph idx="1" type="body"/>
          </p:nvPr>
        </p:nvSpPr>
        <p:spPr>
          <a:xfrm>
            <a:off x="722375" y="3380250"/>
            <a:ext cx="7699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t>Cathy</a:t>
            </a:r>
            <a:r>
              <a:rPr b="1" lang="en" sz="2500"/>
              <a:t> Riggs</a:t>
            </a:r>
            <a:r>
              <a:rPr b="1" lang="en" sz="2500"/>
              <a:t>, CCPTA President</a:t>
            </a:r>
            <a:endParaRPr b="1" sz="2500"/>
          </a:p>
          <a:p>
            <a:pPr indent="0" lvl="0" marL="0" rtl="0" algn="ctr">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3" name="Shape 3733"/>
        <p:cNvGrpSpPr/>
        <p:nvPr/>
      </p:nvGrpSpPr>
      <p:grpSpPr>
        <a:xfrm>
          <a:off x="0" y="0"/>
          <a:ext cx="0" cy="0"/>
          <a:chOff x="0" y="0"/>
          <a:chExt cx="0" cy="0"/>
        </a:xfrm>
      </p:grpSpPr>
      <p:sp>
        <p:nvSpPr>
          <p:cNvPr id="3734" name="Google Shape;3734;p104"/>
          <p:cNvSpPr txBox="1"/>
          <p:nvPr>
            <p:ph type="title"/>
          </p:nvPr>
        </p:nvSpPr>
        <p:spPr>
          <a:xfrm>
            <a:off x="722375" y="1787550"/>
            <a:ext cx="7699200" cy="156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District Advisory Council By-Laws</a:t>
            </a:r>
            <a:endParaRPr/>
          </a:p>
        </p:txBody>
      </p:sp>
      <p:sp>
        <p:nvSpPr>
          <p:cNvPr id="3735" name="Google Shape;3735;p104"/>
          <p:cNvSpPr txBox="1"/>
          <p:nvPr>
            <p:ph idx="1" type="body"/>
          </p:nvPr>
        </p:nvSpPr>
        <p:spPr>
          <a:xfrm>
            <a:off x="722375" y="3380250"/>
            <a:ext cx="7699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u="sng">
                <a:solidFill>
                  <a:schemeClr val="hlink"/>
                </a:solidFill>
                <a:hlinkClick r:id="rId3"/>
              </a:rPr>
              <a:t>https://www.conejousd.org/</a:t>
            </a:r>
            <a:endParaRPr b="1" sz="2500"/>
          </a:p>
          <a:p>
            <a:pPr indent="0" lvl="0" marL="0" rtl="0" algn="ctr">
              <a:spcBef>
                <a:spcPts val="1600"/>
              </a:spcBef>
              <a:spcAft>
                <a:spcPts val="0"/>
              </a:spcAft>
              <a:buNone/>
            </a:pPr>
            <a:r>
              <a:t/>
            </a:r>
            <a:endParaRPr b="1" sz="2500"/>
          </a:p>
          <a:p>
            <a:pPr indent="0" lvl="0" marL="0" rtl="0" algn="ctr">
              <a:spcBef>
                <a:spcPts val="1600"/>
              </a:spcBef>
              <a:spcAft>
                <a:spcPts val="0"/>
              </a:spcAft>
              <a:buNone/>
            </a:pPr>
            <a:r>
              <a:t/>
            </a:r>
            <a:endParaRPr b="1" sz="2500"/>
          </a:p>
          <a:p>
            <a:pPr indent="0" lvl="0" marL="0" rtl="0" algn="ctr">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7" name="Shape 3907"/>
        <p:cNvGrpSpPr/>
        <p:nvPr/>
      </p:nvGrpSpPr>
      <p:grpSpPr>
        <a:xfrm>
          <a:off x="0" y="0"/>
          <a:ext cx="0" cy="0"/>
          <a:chOff x="0" y="0"/>
          <a:chExt cx="0" cy="0"/>
        </a:xfrm>
      </p:grpSpPr>
      <p:sp>
        <p:nvSpPr>
          <p:cNvPr id="3908" name="Google Shape;3908;p122"/>
          <p:cNvSpPr txBox="1"/>
          <p:nvPr>
            <p:ph type="ctrTitle"/>
          </p:nvPr>
        </p:nvSpPr>
        <p:spPr>
          <a:xfrm>
            <a:off x="125" y="68700"/>
            <a:ext cx="9144000" cy="3812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3500">
                <a:latin typeface="Raleway"/>
                <a:ea typeface="Raleway"/>
                <a:cs typeface="Raleway"/>
                <a:sym typeface="Raleway"/>
              </a:rPr>
              <a:t>District Advisory Council</a:t>
            </a:r>
            <a:endParaRPr sz="3500">
              <a:latin typeface="Raleway"/>
              <a:ea typeface="Raleway"/>
              <a:cs typeface="Raleway"/>
              <a:sym typeface="Raleway"/>
            </a:endParaRPr>
          </a:p>
        </p:txBody>
      </p:sp>
      <p:sp>
        <p:nvSpPr>
          <p:cNvPr id="3909" name="Google Shape;3909;p122"/>
          <p:cNvSpPr txBox="1"/>
          <p:nvPr>
            <p:ph idx="1" type="subTitle"/>
          </p:nvPr>
        </p:nvSpPr>
        <p:spPr>
          <a:xfrm>
            <a:off x="0" y="1181875"/>
            <a:ext cx="9144000" cy="13899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lang="en" sz="2780">
                <a:latin typeface="Raleway"/>
                <a:ea typeface="Raleway"/>
                <a:cs typeface="Raleway"/>
                <a:sym typeface="Raleway"/>
              </a:rPr>
              <a:t>Visual and Performing Arts</a:t>
            </a:r>
            <a:endParaRPr sz="2780">
              <a:latin typeface="Raleway"/>
              <a:ea typeface="Raleway"/>
              <a:cs typeface="Raleway"/>
              <a:sym typeface="Raleway"/>
            </a:endParaRPr>
          </a:p>
          <a:p>
            <a:pPr indent="0" lvl="0" marL="0" rtl="0" algn="ctr">
              <a:lnSpc>
                <a:spcPct val="80000"/>
              </a:lnSpc>
              <a:spcBef>
                <a:spcPts val="0"/>
              </a:spcBef>
              <a:spcAft>
                <a:spcPts val="0"/>
              </a:spcAft>
              <a:buSzPts val="935"/>
              <a:buNone/>
            </a:pPr>
            <a:r>
              <a:rPr lang="en" sz="2780">
                <a:latin typeface="Raleway"/>
                <a:ea typeface="Raleway"/>
                <a:cs typeface="Raleway"/>
                <a:sym typeface="Raleway"/>
              </a:rPr>
              <a:t>Update</a:t>
            </a:r>
            <a:endParaRPr sz="2780">
              <a:latin typeface="Raleway"/>
              <a:ea typeface="Raleway"/>
              <a:cs typeface="Raleway"/>
              <a:sym typeface="Raleway"/>
            </a:endParaRPr>
          </a:p>
          <a:p>
            <a:pPr indent="0" lvl="0" marL="0" rtl="0" algn="ctr">
              <a:lnSpc>
                <a:spcPct val="80000"/>
              </a:lnSpc>
              <a:spcBef>
                <a:spcPts val="0"/>
              </a:spcBef>
              <a:spcAft>
                <a:spcPts val="0"/>
              </a:spcAft>
              <a:buSzPts val="935"/>
              <a:buNone/>
            </a:pPr>
            <a:r>
              <a:t/>
            </a:r>
            <a:endParaRPr sz="2780">
              <a:latin typeface="Raleway"/>
              <a:ea typeface="Raleway"/>
              <a:cs typeface="Raleway"/>
              <a:sym typeface="Raleway"/>
            </a:endParaRPr>
          </a:p>
          <a:p>
            <a:pPr indent="0" lvl="0" marL="0" rtl="0" algn="ctr">
              <a:lnSpc>
                <a:spcPct val="80000"/>
              </a:lnSpc>
              <a:spcBef>
                <a:spcPts val="0"/>
              </a:spcBef>
              <a:spcAft>
                <a:spcPts val="0"/>
              </a:spcAft>
              <a:buSzPts val="935"/>
              <a:buNone/>
            </a:pPr>
            <a:r>
              <a:rPr lang="en" sz="2780">
                <a:latin typeface="Raleway"/>
                <a:ea typeface="Raleway"/>
                <a:cs typeface="Raleway"/>
                <a:sym typeface="Raleway"/>
              </a:rPr>
              <a:t>Dec 13, 2022</a:t>
            </a:r>
            <a:endParaRPr sz="2780">
              <a:latin typeface="Raleway"/>
              <a:ea typeface="Raleway"/>
              <a:cs typeface="Raleway"/>
              <a:sym typeface="Raleway"/>
            </a:endParaRPr>
          </a:p>
        </p:txBody>
      </p:sp>
      <p:pic>
        <p:nvPicPr>
          <p:cNvPr id="3910" name="Google Shape;3910;p122"/>
          <p:cNvPicPr preferRelativeResize="0"/>
          <p:nvPr/>
        </p:nvPicPr>
        <p:blipFill>
          <a:blip r:embed="rId3">
            <a:alphaModFix/>
          </a:blip>
          <a:stretch>
            <a:fillRect/>
          </a:stretch>
        </p:blipFill>
        <p:spPr>
          <a:xfrm>
            <a:off x="4038600" y="68700"/>
            <a:ext cx="1066800" cy="857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4" name="Shape 3914"/>
        <p:cNvGrpSpPr/>
        <p:nvPr/>
      </p:nvGrpSpPr>
      <p:grpSpPr>
        <a:xfrm>
          <a:off x="0" y="0"/>
          <a:ext cx="0" cy="0"/>
          <a:chOff x="0" y="0"/>
          <a:chExt cx="0" cy="0"/>
        </a:xfrm>
      </p:grpSpPr>
      <p:pic>
        <p:nvPicPr>
          <p:cNvPr id="3915" name="Google Shape;3915;p123"/>
          <p:cNvPicPr preferRelativeResize="0"/>
          <p:nvPr/>
        </p:nvPicPr>
        <p:blipFill>
          <a:blip r:embed="rId3">
            <a:alphaModFix/>
          </a:blip>
          <a:stretch>
            <a:fillRect/>
          </a:stretch>
        </p:blipFill>
        <p:spPr>
          <a:xfrm>
            <a:off x="1221525" y="217075"/>
            <a:ext cx="6418150" cy="49264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9" name="Shape 3919"/>
        <p:cNvGrpSpPr/>
        <p:nvPr/>
      </p:nvGrpSpPr>
      <p:grpSpPr>
        <a:xfrm>
          <a:off x="0" y="0"/>
          <a:ext cx="0" cy="0"/>
          <a:chOff x="0" y="0"/>
          <a:chExt cx="0" cy="0"/>
        </a:xfrm>
      </p:grpSpPr>
      <p:sp>
        <p:nvSpPr>
          <p:cNvPr id="3920" name="Google Shape;3920;p124"/>
          <p:cNvSpPr txBox="1"/>
          <p:nvPr>
            <p:ph type="title"/>
          </p:nvPr>
        </p:nvSpPr>
        <p:spPr>
          <a:xfrm>
            <a:off x="311700" y="-12175"/>
            <a:ext cx="8520600" cy="572700"/>
          </a:xfrm>
          <a:prstGeom prst="rect">
            <a:avLst/>
          </a:prstGeom>
        </p:spPr>
        <p:txBody>
          <a:bodyPr anchorCtr="0" anchor="t" bIns="92000" lIns="92000" spcFirstLastPara="1" rIns="92000" wrap="square" tIns="92000">
            <a:noAutofit/>
          </a:bodyPr>
          <a:lstStyle/>
          <a:p>
            <a:pPr indent="0" lvl="0" marL="0" rtl="0" algn="ctr">
              <a:spcBef>
                <a:spcPts val="1200"/>
              </a:spcBef>
              <a:spcAft>
                <a:spcPts val="0"/>
              </a:spcAft>
              <a:buClr>
                <a:schemeClr val="dk1"/>
              </a:buClr>
              <a:buSzPts val="1100"/>
              <a:buFont typeface="Arial"/>
              <a:buNone/>
            </a:pPr>
            <a:r>
              <a:rPr b="1" i="1" lang="en" sz="1500">
                <a:latin typeface="Raleway"/>
                <a:ea typeface="Raleway"/>
                <a:cs typeface="Raleway"/>
                <a:sym typeface="Raleway"/>
              </a:rPr>
              <a:t>Conejo Valley Unified School District Arts Planning Team:</a:t>
            </a:r>
            <a:endParaRPr b="1" i="1" sz="1500">
              <a:latin typeface="Raleway"/>
              <a:ea typeface="Raleway"/>
              <a:cs typeface="Raleway"/>
              <a:sym typeface="Raleway"/>
            </a:endParaRPr>
          </a:p>
          <a:p>
            <a:pPr indent="0" lvl="0" marL="0" rtl="0" algn="l">
              <a:spcBef>
                <a:spcPts val="1200"/>
              </a:spcBef>
              <a:spcAft>
                <a:spcPts val="0"/>
              </a:spcAft>
              <a:buNone/>
            </a:pPr>
            <a:r>
              <a:t/>
            </a:r>
            <a:endParaRPr/>
          </a:p>
        </p:txBody>
      </p:sp>
      <p:sp>
        <p:nvSpPr>
          <p:cNvPr id="3921" name="Google Shape;3921;p124"/>
          <p:cNvSpPr txBox="1"/>
          <p:nvPr/>
        </p:nvSpPr>
        <p:spPr>
          <a:xfrm>
            <a:off x="0" y="447675"/>
            <a:ext cx="9144000" cy="480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Dr. Ricardo Araiza Director, Multilingual Learners and Equity</a:t>
            </a:r>
            <a:endParaRPr sz="1000"/>
          </a:p>
          <a:p>
            <a:pPr indent="0" lvl="0" marL="0" rtl="0" algn="ctr">
              <a:spcBef>
                <a:spcPts val="0"/>
              </a:spcBef>
              <a:spcAft>
                <a:spcPts val="0"/>
              </a:spcAft>
              <a:buNone/>
            </a:pPr>
            <a:r>
              <a:rPr lang="en" sz="1000"/>
              <a:t>Julie Bernard, Art Specialist - Aspen / Parent</a:t>
            </a:r>
            <a:endParaRPr sz="1000"/>
          </a:p>
          <a:p>
            <a:pPr indent="0" lvl="0" marL="0" rtl="0" algn="ctr">
              <a:spcBef>
                <a:spcPts val="0"/>
              </a:spcBef>
              <a:spcAft>
                <a:spcPts val="0"/>
              </a:spcAft>
              <a:buNone/>
            </a:pPr>
            <a:r>
              <a:rPr lang="en" sz="1000"/>
              <a:t>Katie Berry, Elementary Counselor</a:t>
            </a:r>
            <a:endParaRPr sz="1000"/>
          </a:p>
          <a:p>
            <a:pPr indent="0" lvl="0" marL="0" rtl="0" algn="ctr">
              <a:spcBef>
                <a:spcPts val="0"/>
              </a:spcBef>
              <a:spcAft>
                <a:spcPts val="0"/>
              </a:spcAft>
              <a:buNone/>
            </a:pPr>
            <a:r>
              <a:rPr lang="en" sz="1000"/>
              <a:t>Elizabeth Blake, Teacher, Westlake H.S. &amp; Los Cerritos M.S. Strings</a:t>
            </a:r>
            <a:endParaRPr sz="1000"/>
          </a:p>
          <a:p>
            <a:pPr indent="0" lvl="0" marL="0" rtl="0" algn="ctr">
              <a:spcBef>
                <a:spcPts val="0"/>
              </a:spcBef>
              <a:spcAft>
                <a:spcPts val="0"/>
              </a:spcAft>
              <a:buNone/>
            </a:pPr>
            <a:r>
              <a:rPr lang="en" sz="1000"/>
              <a:t>Jason Branham, Administration - Principal, Westlake High School</a:t>
            </a:r>
            <a:endParaRPr sz="1000"/>
          </a:p>
          <a:p>
            <a:pPr indent="0" lvl="0" marL="0" rtl="0" algn="ctr">
              <a:spcBef>
                <a:spcPts val="0"/>
              </a:spcBef>
              <a:spcAft>
                <a:spcPts val="0"/>
              </a:spcAft>
              <a:buNone/>
            </a:pPr>
            <a:r>
              <a:rPr lang="en" sz="1000"/>
              <a:t>Michael Freed, Long term sub, Los Cerritos M.S. Band </a:t>
            </a:r>
            <a:endParaRPr sz="1000"/>
          </a:p>
          <a:p>
            <a:pPr indent="0" lvl="0" marL="0" rtl="0" algn="ctr">
              <a:spcBef>
                <a:spcPts val="0"/>
              </a:spcBef>
              <a:spcAft>
                <a:spcPts val="0"/>
              </a:spcAft>
              <a:buNone/>
            </a:pPr>
            <a:r>
              <a:rPr lang="en" sz="1000"/>
              <a:t>Alison Friedman, Art Teacher (credentialed) - Aspen Elementary</a:t>
            </a:r>
            <a:endParaRPr sz="1000"/>
          </a:p>
          <a:p>
            <a:pPr indent="0" lvl="0" marL="0" rtl="0" algn="ctr">
              <a:spcBef>
                <a:spcPts val="0"/>
              </a:spcBef>
              <a:spcAft>
                <a:spcPts val="0"/>
              </a:spcAft>
              <a:buNone/>
            </a:pPr>
            <a:r>
              <a:rPr lang="en" sz="1000"/>
              <a:t>Cindy Goldberg, Trustee, Board of Education</a:t>
            </a:r>
            <a:endParaRPr sz="1000"/>
          </a:p>
          <a:p>
            <a:pPr indent="0" lvl="0" marL="0" rtl="0" algn="ctr">
              <a:spcBef>
                <a:spcPts val="0"/>
              </a:spcBef>
              <a:spcAft>
                <a:spcPts val="0"/>
              </a:spcAft>
              <a:buNone/>
            </a:pPr>
            <a:r>
              <a:rPr lang="en" sz="1000"/>
              <a:t>Brynn Hutchison, General Ed Teacher (K-5) - Lang Ranch Elementary</a:t>
            </a:r>
            <a:endParaRPr sz="1000"/>
          </a:p>
          <a:p>
            <a:pPr indent="0" lvl="0" marL="0" rtl="0" algn="ctr">
              <a:spcBef>
                <a:spcPts val="0"/>
              </a:spcBef>
              <a:spcAft>
                <a:spcPts val="0"/>
              </a:spcAft>
              <a:buNone/>
            </a:pPr>
            <a:r>
              <a:rPr lang="en" sz="1000"/>
              <a:t>Nicole Judd, Principal, Redwood Middle School</a:t>
            </a:r>
            <a:endParaRPr sz="1000"/>
          </a:p>
          <a:p>
            <a:pPr indent="0" lvl="0" marL="0" rtl="0" algn="ctr">
              <a:spcBef>
                <a:spcPts val="0"/>
              </a:spcBef>
              <a:spcAft>
                <a:spcPts val="0"/>
              </a:spcAft>
              <a:buNone/>
            </a:pPr>
            <a:r>
              <a:rPr lang="en" sz="1000"/>
              <a:t>Kim Kilgore, Former CVUSD Strings Coach, Arts Parent, &amp; Studio violinist</a:t>
            </a:r>
            <a:endParaRPr sz="1000"/>
          </a:p>
          <a:p>
            <a:pPr indent="0" lvl="0" marL="0" rtl="0" algn="ctr">
              <a:spcBef>
                <a:spcPts val="0"/>
              </a:spcBef>
              <a:spcAft>
                <a:spcPts val="0"/>
              </a:spcAft>
              <a:buNone/>
            </a:pPr>
            <a:r>
              <a:rPr lang="en" sz="1000"/>
              <a:t>Frank Laguardia, Music teacher at MATES and CLU, Parent</a:t>
            </a:r>
            <a:endParaRPr sz="1000"/>
          </a:p>
          <a:p>
            <a:pPr indent="0" lvl="0" marL="0" rtl="0" algn="ctr">
              <a:spcBef>
                <a:spcPts val="0"/>
              </a:spcBef>
              <a:spcAft>
                <a:spcPts val="0"/>
              </a:spcAft>
              <a:buNone/>
            </a:pPr>
            <a:r>
              <a:rPr lang="en" sz="1000"/>
              <a:t>Eric Lindroth, Teacher, NPHS - Photo</a:t>
            </a:r>
            <a:endParaRPr sz="1000"/>
          </a:p>
          <a:p>
            <a:pPr indent="0" lvl="0" marL="0" rtl="0" algn="ctr">
              <a:spcBef>
                <a:spcPts val="0"/>
              </a:spcBef>
              <a:spcAft>
                <a:spcPts val="0"/>
              </a:spcAft>
              <a:buNone/>
            </a:pPr>
            <a:r>
              <a:rPr lang="en" sz="1000"/>
              <a:t>Kenneth Loo, Assistant Superintendent - Instructional Services</a:t>
            </a:r>
            <a:endParaRPr sz="1000"/>
          </a:p>
          <a:p>
            <a:pPr indent="0" lvl="0" marL="0" rtl="0" algn="ctr">
              <a:spcBef>
                <a:spcPts val="0"/>
              </a:spcBef>
              <a:spcAft>
                <a:spcPts val="0"/>
              </a:spcAft>
              <a:buNone/>
            </a:pPr>
            <a:r>
              <a:rPr lang="en" sz="1000"/>
              <a:t>Beth Pearcey Neal, Acacia Magnet School / Small Business Owner</a:t>
            </a:r>
            <a:endParaRPr sz="1000"/>
          </a:p>
          <a:p>
            <a:pPr indent="0" lvl="0" marL="0" rtl="0" algn="ctr">
              <a:spcBef>
                <a:spcPts val="0"/>
              </a:spcBef>
              <a:spcAft>
                <a:spcPts val="0"/>
              </a:spcAft>
              <a:buNone/>
            </a:pPr>
            <a:r>
              <a:rPr lang="en" sz="1000"/>
              <a:t>Brian Peter, VAPA Coordinator CVUSD / WHS Jazz Band Director</a:t>
            </a:r>
            <a:endParaRPr sz="1000"/>
          </a:p>
          <a:p>
            <a:pPr indent="0" lvl="0" marL="0" rtl="0" algn="ctr">
              <a:spcBef>
                <a:spcPts val="0"/>
              </a:spcBef>
              <a:spcAft>
                <a:spcPts val="0"/>
              </a:spcAft>
              <a:buNone/>
            </a:pPr>
            <a:r>
              <a:rPr lang="en" sz="1000"/>
              <a:t>Alec Proudfit, Recent CVUSD Alumni, Strings Coach, photo &amp; media company owner </a:t>
            </a:r>
            <a:endParaRPr sz="1000"/>
          </a:p>
          <a:p>
            <a:pPr indent="0" lvl="0" marL="0" rtl="0" algn="ctr">
              <a:spcBef>
                <a:spcPts val="0"/>
              </a:spcBef>
              <a:spcAft>
                <a:spcPts val="0"/>
              </a:spcAft>
              <a:buNone/>
            </a:pPr>
            <a:r>
              <a:rPr lang="en" sz="1000"/>
              <a:t>Denise Reader, Conejo Schools Foundation</a:t>
            </a:r>
            <a:endParaRPr sz="1000"/>
          </a:p>
          <a:p>
            <a:pPr indent="0" lvl="0" marL="0" rtl="0" algn="ctr">
              <a:spcBef>
                <a:spcPts val="0"/>
              </a:spcBef>
              <a:spcAft>
                <a:spcPts val="0"/>
              </a:spcAft>
              <a:buNone/>
            </a:pPr>
            <a:r>
              <a:rPr lang="en" sz="1000"/>
              <a:t>Niki Richardson, Director, TOArts</a:t>
            </a:r>
            <a:endParaRPr sz="1000"/>
          </a:p>
          <a:p>
            <a:pPr indent="0" lvl="0" marL="0" rtl="0" algn="ctr">
              <a:spcBef>
                <a:spcPts val="0"/>
              </a:spcBef>
              <a:spcAft>
                <a:spcPts val="0"/>
              </a:spcAft>
              <a:buNone/>
            </a:pPr>
            <a:r>
              <a:rPr lang="en" sz="1000"/>
              <a:t>John Sargent, Newbury Park, Choir</a:t>
            </a:r>
            <a:endParaRPr sz="1000"/>
          </a:p>
          <a:p>
            <a:pPr indent="0" lvl="0" marL="0" rtl="0" algn="ctr">
              <a:spcBef>
                <a:spcPts val="0"/>
              </a:spcBef>
              <a:spcAft>
                <a:spcPts val="0"/>
              </a:spcAft>
              <a:buNone/>
            </a:pPr>
            <a:r>
              <a:rPr lang="en" sz="1000"/>
              <a:t>Dr. Dena Sellers, Director, Elementary Education</a:t>
            </a:r>
            <a:endParaRPr sz="1000"/>
          </a:p>
          <a:p>
            <a:pPr indent="0" lvl="0" marL="0" rtl="0" algn="ctr">
              <a:spcBef>
                <a:spcPts val="0"/>
              </a:spcBef>
              <a:spcAft>
                <a:spcPts val="0"/>
              </a:spcAft>
              <a:buNone/>
            </a:pPr>
            <a:r>
              <a:rPr lang="en" sz="1000"/>
              <a:t>Jonathan Serret, Cultural Affairs Director, City of Thousand Oaks</a:t>
            </a:r>
            <a:endParaRPr sz="1000"/>
          </a:p>
          <a:p>
            <a:pPr indent="0" lvl="0" marL="0" rtl="0" algn="ctr">
              <a:spcBef>
                <a:spcPts val="0"/>
              </a:spcBef>
              <a:spcAft>
                <a:spcPts val="0"/>
              </a:spcAft>
              <a:buNone/>
            </a:pPr>
            <a:r>
              <a:rPr lang="en" sz="1000"/>
              <a:t>Marilyn Strange Teacher, Theatre, NPHS</a:t>
            </a:r>
            <a:endParaRPr sz="1000"/>
          </a:p>
          <a:p>
            <a:pPr indent="0" lvl="0" marL="0" rtl="0" algn="ctr">
              <a:spcBef>
                <a:spcPts val="0"/>
              </a:spcBef>
              <a:spcAft>
                <a:spcPts val="0"/>
              </a:spcAft>
              <a:buNone/>
            </a:pPr>
            <a:r>
              <a:rPr lang="en" sz="1000"/>
              <a:t>Karen Surmani, CSUN Arts, Music Education, Student Teacher Supervisor, Parent </a:t>
            </a:r>
            <a:endParaRPr sz="1000"/>
          </a:p>
          <a:p>
            <a:pPr indent="0" lvl="0" marL="0" rtl="0" algn="ctr">
              <a:spcBef>
                <a:spcPts val="0"/>
              </a:spcBef>
              <a:spcAft>
                <a:spcPts val="0"/>
              </a:spcAft>
              <a:buNone/>
            </a:pPr>
            <a:r>
              <a:rPr lang="en" sz="1000"/>
              <a:t>Karen Sylvester Trustee, Board of Education</a:t>
            </a:r>
            <a:endParaRPr sz="1000"/>
          </a:p>
          <a:p>
            <a:pPr indent="0" lvl="0" marL="0" rtl="0" algn="ctr">
              <a:spcBef>
                <a:spcPts val="0"/>
              </a:spcBef>
              <a:spcAft>
                <a:spcPts val="0"/>
              </a:spcAft>
              <a:buNone/>
            </a:pPr>
            <a:r>
              <a:rPr lang="en" sz="1000"/>
              <a:t>Vivian Vina, Principal, Glenwood Elementary</a:t>
            </a:r>
            <a:endParaRPr sz="1000"/>
          </a:p>
          <a:p>
            <a:pPr indent="0" lvl="0" marL="0" rtl="0" algn="ctr">
              <a:spcBef>
                <a:spcPts val="0"/>
              </a:spcBef>
              <a:spcAft>
                <a:spcPts val="0"/>
              </a:spcAft>
              <a:buNone/>
            </a:pPr>
            <a:r>
              <a:rPr lang="en" sz="1000"/>
              <a:t>Kirsten Walker, Principal on Special Assignment (POSA) - special education focus </a:t>
            </a:r>
            <a:endParaRPr sz="1000"/>
          </a:p>
          <a:p>
            <a:pPr indent="0" lvl="0" marL="0" rtl="0" algn="ctr">
              <a:spcBef>
                <a:spcPts val="0"/>
              </a:spcBef>
              <a:spcAft>
                <a:spcPts val="0"/>
              </a:spcAft>
              <a:buNone/>
            </a:pPr>
            <a:r>
              <a:rPr lang="en" sz="1000"/>
              <a:t>Nicole Wall, Teacher (ELD &amp; Art - Middle School) &amp; ELD Advisor</a:t>
            </a:r>
            <a:endParaRPr sz="1000"/>
          </a:p>
          <a:p>
            <a:pPr indent="0" lvl="0" marL="0" rtl="0" algn="ctr">
              <a:spcBef>
                <a:spcPts val="0"/>
              </a:spcBef>
              <a:spcAft>
                <a:spcPts val="0"/>
              </a:spcAft>
              <a:buNone/>
            </a:pPr>
            <a:r>
              <a:rPr lang="en" sz="1000"/>
              <a:t>Dr. Sonia Wilson, Director, Middle School Education</a:t>
            </a:r>
            <a:endParaRPr sz="1000"/>
          </a:p>
          <a:p>
            <a:pPr indent="0" lvl="0" marL="0" rtl="0" algn="ctr">
              <a:spcBef>
                <a:spcPts val="0"/>
              </a:spcBef>
              <a:spcAft>
                <a:spcPts val="0"/>
              </a:spcAft>
              <a:buNone/>
            </a:pPr>
            <a:r>
              <a:rPr lang="en" sz="1000"/>
              <a:t>Peggy Burt, Arts Education Strategic Planning Facilitator, Mindful Strategies Consulting	 </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925" name="Shape 3925"/>
        <p:cNvGrpSpPr/>
        <p:nvPr/>
      </p:nvGrpSpPr>
      <p:grpSpPr>
        <a:xfrm>
          <a:off x="0" y="0"/>
          <a:ext cx="0" cy="0"/>
          <a:chOff x="0" y="0"/>
          <a:chExt cx="0" cy="0"/>
        </a:xfrm>
      </p:grpSpPr>
      <p:sp>
        <p:nvSpPr>
          <p:cNvPr id="3926" name="Google Shape;3926;p125"/>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t>Strengths seen from Strategic Arts Committee</a:t>
            </a:r>
            <a:endParaRPr/>
          </a:p>
        </p:txBody>
      </p:sp>
      <p:graphicFrame>
        <p:nvGraphicFramePr>
          <p:cNvPr id="3927" name="Google Shape;3927;p125"/>
          <p:cNvGraphicFramePr/>
          <p:nvPr/>
        </p:nvGraphicFramePr>
        <p:xfrm>
          <a:off x="738350" y="1043925"/>
          <a:ext cx="3000000" cy="3000000"/>
        </p:xfrm>
        <a:graphic>
          <a:graphicData uri="http://schemas.openxmlformats.org/drawingml/2006/table">
            <a:tbl>
              <a:tblPr>
                <a:noFill/>
                <a:tableStyleId>{15613379-FB01-4547-9BCF-A7857E8EAA49}</a:tableStyleId>
              </a:tblPr>
              <a:tblGrid>
                <a:gridCol w="3619500"/>
                <a:gridCol w="3619500"/>
              </a:tblGrid>
              <a:tr h="3729775">
                <a:tc>
                  <a:txBody>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Talent in the Arts (Professional-Artists, Dancers, musicians,film,actors)….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Parent Support</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Staff Collaboration</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Talented &amp; innovative teachers &amp; staff</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Our community loves the arts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Teachers that love the arts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Passion in the community for arts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Community opportunity for student participation</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Dedicated students and community resources</a:t>
                      </a:r>
                      <a:endParaRPr sz="15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500">
                        <a:solidFill>
                          <a:schemeClr val="dk1"/>
                        </a:solidFill>
                        <a:latin typeface="Calibri"/>
                        <a:ea typeface="Calibri"/>
                        <a:cs typeface="Calibri"/>
                        <a:sym typeface="Calibri"/>
                      </a:endParaRPr>
                    </a:p>
                  </a:txBody>
                  <a:tcPr marT="91425" marB="91425" marR="91425" marL="91425"/>
                </a:tc>
                <a:tc>
                  <a:txBody>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Wealth of community resources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Decision makers are listening to a coordinated voice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Board Support</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Dedicated VAPA TOSA</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Parents want the arts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Parent and Teacher Arts Support</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a:solidFill>
                            <a:schemeClr val="dk1"/>
                          </a:solidFill>
                        </a:rPr>
                        <a:t>The students ability of creativity if given the opportunity</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Student passion for and engagement in the arts drives parents to become engaged. </a:t>
                      </a:r>
                      <a:endParaRPr sz="1500">
                        <a:solidFill>
                          <a:schemeClr val="dk1"/>
                        </a:solidFill>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931" name="Shape 3931"/>
        <p:cNvGrpSpPr/>
        <p:nvPr/>
      </p:nvGrpSpPr>
      <p:grpSpPr>
        <a:xfrm>
          <a:off x="0" y="0"/>
          <a:ext cx="0" cy="0"/>
          <a:chOff x="0" y="0"/>
          <a:chExt cx="0" cy="0"/>
        </a:xfrm>
      </p:grpSpPr>
      <p:sp>
        <p:nvSpPr>
          <p:cNvPr id="3932" name="Google Shape;3932;p126"/>
          <p:cNvSpPr txBox="1"/>
          <p:nvPr>
            <p:ph type="title"/>
          </p:nvPr>
        </p:nvSpPr>
        <p:spPr>
          <a:xfrm>
            <a:off x="311700" y="321475"/>
            <a:ext cx="8520600" cy="5727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t>Challenges seen by Strategic Arts Committee</a:t>
            </a:r>
            <a:endParaRPr/>
          </a:p>
        </p:txBody>
      </p:sp>
      <p:graphicFrame>
        <p:nvGraphicFramePr>
          <p:cNvPr id="3933" name="Google Shape;3933;p126"/>
          <p:cNvGraphicFramePr/>
          <p:nvPr/>
        </p:nvGraphicFramePr>
        <p:xfrm>
          <a:off x="350300" y="965900"/>
          <a:ext cx="3000000" cy="3000000"/>
        </p:xfrm>
        <a:graphic>
          <a:graphicData uri="http://schemas.openxmlformats.org/drawingml/2006/table">
            <a:tbl>
              <a:tblPr>
                <a:noFill/>
                <a:tableStyleId>{15613379-FB01-4547-9BCF-A7857E8EAA49}</a:tableStyleId>
              </a:tblPr>
              <a:tblGrid>
                <a:gridCol w="4076700"/>
                <a:gridCol w="4076700"/>
              </a:tblGrid>
              <a:tr h="4026075">
                <a:tc>
                  <a:txBody>
                    <a:bodyPr/>
                    <a:lstStyle/>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Needing a change in culture</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Inadequate funding (dedicated) to keep momentum, equity, and continuity</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Equitable communication to diverse stakeholders</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Policies</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Insufficient Commitment to funding </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Need to focus on whole child, not just AP and college acceptance</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Funding</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Time in the day compared to other subjects</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CVUSD and state of CA Red Tape</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solidFill>
                            <a:schemeClr val="dk1"/>
                          </a:solidFill>
                          <a:latin typeface="Calibri"/>
                          <a:ea typeface="Calibri"/>
                          <a:cs typeface="Calibri"/>
                          <a:sym typeface="Calibri"/>
                        </a:rPr>
                        <a:t>Finding dedicated people who have the time to do the actual work</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Multiple student groups with diverse needs</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Communication</a:t>
                      </a:r>
                      <a:endParaRPr>
                        <a:solidFill>
                          <a:srgbClr val="000000"/>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Loss of class sections due to school enrollment forcing combinations of students of widely varied levels into the same classes.</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Coordination of arts programs, engineer pathways to allow all to work together towards a common arts goal.</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More arts integration across subjects, TK-12</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School site autonomy versus coordinated decision-making at district level</a:t>
                      </a:r>
                      <a:endParaRPr>
                        <a:solidFill>
                          <a:schemeClr val="dk1"/>
                        </a:solidFill>
                        <a:latin typeface="Calibri"/>
                        <a:ea typeface="Calibri"/>
                        <a:cs typeface="Calibri"/>
                        <a:sym typeface="Calibri"/>
                      </a:endParaRPr>
                    </a:p>
                    <a:p>
                      <a:pPr indent="0" lvl="0" marL="0" rtl="0" algn="l">
                        <a:spcBef>
                          <a:spcPts val="1600"/>
                        </a:spcBef>
                        <a:spcAft>
                          <a:spcPts val="0"/>
                        </a:spcAft>
                        <a:buNone/>
                      </a:pPr>
                      <a:r>
                        <a:t/>
                      </a:r>
                      <a:endParaRPr>
                        <a:solidFill>
                          <a:srgbClr val="000000"/>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7" name="Shape 3937"/>
        <p:cNvGrpSpPr/>
        <p:nvPr/>
      </p:nvGrpSpPr>
      <p:grpSpPr>
        <a:xfrm>
          <a:off x="0" y="0"/>
          <a:ext cx="0" cy="0"/>
          <a:chOff x="0" y="0"/>
          <a:chExt cx="0" cy="0"/>
        </a:xfrm>
      </p:grpSpPr>
      <p:pic>
        <p:nvPicPr>
          <p:cNvPr id="3938" name="Google Shape;3938;p127"/>
          <p:cNvPicPr preferRelativeResize="0"/>
          <p:nvPr/>
        </p:nvPicPr>
        <p:blipFill>
          <a:blip r:embed="rId3">
            <a:alphaModFix/>
          </a:blip>
          <a:stretch>
            <a:fillRect/>
          </a:stretch>
        </p:blipFill>
        <p:spPr>
          <a:xfrm>
            <a:off x="2165150" y="284975"/>
            <a:ext cx="4547001" cy="48585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2" name="Shape 3942"/>
        <p:cNvGrpSpPr/>
        <p:nvPr/>
      </p:nvGrpSpPr>
      <p:grpSpPr>
        <a:xfrm>
          <a:off x="0" y="0"/>
          <a:ext cx="0" cy="0"/>
          <a:chOff x="0" y="0"/>
          <a:chExt cx="0" cy="0"/>
        </a:xfrm>
      </p:grpSpPr>
      <p:pic>
        <p:nvPicPr>
          <p:cNvPr id="3943" name="Google Shape;3943;p128"/>
          <p:cNvPicPr preferRelativeResize="0"/>
          <p:nvPr/>
        </p:nvPicPr>
        <p:blipFill>
          <a:blip r:embed="rId3">
            <a:alphaModFix/>
          </a:blip>
          <a:stretch>
            <a:fillRect/>
          </a:stretch>
        </p:blipFill>
        <p:spPr>
          <a:xfrm>
            <a:off x="1554275" y="0"/>
            <a:ext cx="7589736" cy="4838701"/>
          </a:xfrm>
          <a:prstGeom prst="rect">
            <a:avLst/>
          </a:prstGeom>
          <a:noFill/>
          <a:ln>
            <a:noFill/>
          </a:ln>
        </p:spPr>
      </p:pic>
      <p:sp>
        <p:nvSpPr>
          <p:cNvPr id="3944" name="Google Shape;3944;p128"/>
          <p:cNvSpPr txBox="1"/>
          <p:nvPr/>
        </p:nvSpPr>
        <p:spPr>
          <a:xfrm>
            <a:off x="160575" y="570950"/>
            <a:ext cx="1195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Model Resolution CVUSD Declaration of the Rights Equity in Arts Learning</a:t>
            </a:r>
            <a:endParaRPr/>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8" name="Shape 3948"/>
        <p:cNvGrpSpPr/>
        <p:nvPr/>
      </p:nvGrpSpPr>
      <p:grpSpPr>
        <a:xfrm>
          <a:off x="0" y="0"/>
          <a:ext cx="0" cy="0"/>
          <a:chOff x="0" y="0"/>
          <a:chExt cx="0" cy="0"/>
        </a:xfrm>
      </p:grpSpPr>
      <p:sp>
        <p:nvSpPr>
          <p:cNvPr id="3949" name="Google Shape;3949;p129"/>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t>CVUSD Solutions	</a:t>
            </a:r>
            <a:endParaRPr/>
          </a:p>
        </p:txBody>
      </p:sp>
      <p:sp>
        <p:nvSpPr>
          <p:cNvPr id="3950" name="Google Shape;3950;p129"/>
          <p:cNvSpPr txBox="1"/>
          <p:nvPr>
            <p:ph idx="1" type="body"/>
          </p:nvPr>
        </p:nvSpPr>
        <p:spPr>
          <a:xfrm>
            <a:off x="311700" y="1152475"/>
            <a:ext cx="8520600" cy="3739800"/>
          </a:xfrm>
          <a:prstGeom prst="rect">
            <a:avLst/>
          </a:prstGeom>
        </p:spPr>
        <p:txBody>
          <a:bodyPr anchorCtr="0" anchor="t" bIns="92000" lIns="92000" spcFirstLastPara="1" rIns="92000" wrap="square" tIns="92000">
            <a:no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Create &amp; Implement a CVUSD Strategic Arts Plan </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i="1" lang="en">
                <a:solidFill>
                  <a:schemeClr val="dk1"/>
                </a:solidFill>
              </a:rPr>
              <a:t>(done, June 2022)</a:t>
            </a:r>
            <a:endParaRPr i="1">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Adopt “Declaration of the Rights of All Students to Equity in Arts Learning” </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i="1" lang="en">
                <a:solidFill>
                  <a:schemeClr val="dk1"/>
                </a:solidFill>
              </a:rPr>
              <a:t>(done, June 2022)</a:t>
            </a:r>
            <a:endParaRPr i="1">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One-Time Funding - </a:t>
            </a:r>
            <a:r>
              <a:rPr i="1" lang="en">
                <a:solidFill>
                  <a:schemeClr val="dk1"/>
                </a:solidFill>
              </a:rPr>
              <a:t>Music &amp; Arts Block Grant - $3 Million </a:t>
            </a:r>
            <a:endParaRPr i="1">
              <a:solidFill>
                <a:schemeClr val="dk1"/>
              </a:solidFill>
            </a:endParaRPr>
          </a:p>
          <a:p>
            <a:pPr indent="-317500" lvl="1" marL="914400" rtl="0" algn="l">
              <a:lnSpc>
                <a:spcPct val="100000"/>
              </a:lnSpc>
              <a:spcBef>
                <a:spcPts val="0"/>
              </a:spcBef>
              <a:spcAft>
                <a:spcPts val="0"/>
              </a:spcAft>
              <a:buClr>
                <a:schemeClr val="dk1"/>
              </a:buClr>
              <a:buSzPts val="1400"/>
              <a:buChar char="○"/>
            </a:pPr>
            <a:r>
              <a:rPr i="1" lang="en">
                <a:solidFill>
                  <a:schemeClr val="dk1"/>
                </a:solidFill>
              </a:rPr>
              <a:t>(August 2022</a:t>
            </a:r>
            <a:r>
              <a:rPr lang="en">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Long Term Funding </a:t>
            </a:r>
            <a:r>
              <a:rPr i="1" lang="en">
                <a:solidFill>
                  <a:schemeClr val="dk1"/>
                </a:solidFill>
              </a:rPr>
              <a:t>- Prop 28 - $2.2 Million unofficial </a:t>
            </a:r>
            <a:endParaRPr i="1">
              <a:solidFill>
                <a:schemeClr val="dk1"/>
              </a:solidFill>
            </a:endParaRPr>
          </a:p>
          <a:p>
            <a:pPr indent="-317500" lvl="1" marL="914400" rtl="0" algn="l">
              <a:lnSpc>
                <a:spcPct val="100000"/>
              </a:lnSpc>
              <a:spcBef>
                <a:spcPts val="0"/>
              </a:spcBef>
              <a:spcAft>
                <a:spcPts val="0"/>
              </a:spcAft>
              <a:buClr>
                <a:schemeClr val="dk1"/>
              </a:buClr>
              <a:buSzPts val="1400"/>
              <a:buChar char="○"/>
            </a:pPr>
            <a:r>
              <a:rPr i="1" lang="en">
                <a:solidFill>
                  <a:schemeClr val="dk1"/>
                </a:solidFill>
              </a:rPr>
              <a:t>(Nov 2022)</a:t>
            </a:r>
            <a:endParaRPr i="1">
              <a:solidFill>
                <a:schemeClr val="dk1"/>
              </a:solidFill>
            </a:endParaRPr>
          </a:p>
          <a:p>
            <a:pPr indent="-342900" lvl="0" marL="457200" rtl="0" algn="l">
              <a:lnSpc>
                <a:spcPct val="100000"/>
              </a:lnSpc>
              <a:spcBef>
                <a:spcPts val="0"/>
              </a:spcBef>
              <a:spcAft>
                <a:spcPts val="0"/>
              </a:spcAft>
              <a:buClr>
                <a:schemeClr val="dk1"/>
              </a:buClr>
              <a:buSzPts val="1800"/>
              <a:buChar char="●"/>
            </a:pPr>
            <a:r>
              <a:rPr lang="en" u="sng">
                <a:solidFill>
                  <a:schemeClr val="dk1"/>
                </a:solidFill>
              </a:rPr>
              <a:t>Demonstrate</a:t>
            </a:r>
            <a:r>
              <a:rPr lang="en">
                <a:solidFill>
                  <a:schemeClr val="dk1"/>
                </a:solidFill>
              </a:rPr>
              <a:t> a TK-12 Coordinated Arts Education as Core Curriculum Through Action</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On going</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Change Culture away from “Arts as an Enrichment Activity”</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Our Schools are a Global TEAM to Achieve Student Equity to Arts Access</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Accountability</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4" name="Shape 3954"/>
        <p:cNvGrpSpPr/>
        <p:nvPr/>
      </p:nvGrpSpPr>
      <p:grpSpPr>
        <a:xfrm>
          <a:off x="0" y="0"/>
          <a:ext cx="0" cy="0"/>
          <a:chOff x="0" y="0"/>
          <a:chExt cx="0" cy="0"/>
        </a:xfrm>
      </p:grpSpPr>
      <p:sp>
        <p:nvSpPr>
          <p:cNvPr id="3955" name="Google Shape;3955;p130"/>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t>SB181 Music &amp; Arts Block Grant </a:t>
            </a:r>
            <a:r>
              <a:rPr lang="en"/>
              <a:t>(2022) </a:t>
            </a:r>
            <a:endParaRPr/>
          </a:p>
        </p:txBody>
      </p:sp>
      <p:sp>
        <p:nvSpPr>
          <p:cNvPr id="3956" name="Google Shape;3956;p130"/>
          <p:cNvSpPr txBox="1"/>
          <p:nvPr>
            <p:ph idx="1" type="body"/>
          </p:nvPr>
        </p:nvSpPr>
        <p:spPr>
          <a:xfrm>
            <a:off x="311700" y="1152475"/>
            <a:ext cx="8520600" cy="3884700"/>
          </a:xfrm>
          <a:prstGeom prst="rect">
            <a:avLst/>
          </a:prstGeom>
        </p:spPr>
        <p:txBody>
          <a:bodyPr anchorCtr="0" anchor="t" bIns="92000" lIns="92000" spcFirstLastPara="1" rIns="92000" wrap="square" tIns="92000">
            <a:noAutofit/>
          </a:bodyPr>
          <a:lstStyle/>
          <a:p>
            <a:pPr indent="-342900" lvl="0" marL="457200" rtl="0" algn="l">
              <a:spcBef>
                <a:spcPts val="0"/>
              </a:spcBef>
              <a:spcAft>
                <a:spcPts val="0"/>
              </a:spcAft>
              <a:buClr>
                <a:schemeClr val="dk1"/>
              </a:buClr>
              <a:buSzPts val="1800"/>
              <a:buChar char="●"/>
            </a:pPr>
            <a:r>
              <a:rPr lang="en">
                <a:solidFill>
                  <a:schemeClr val="dk1"/>
                </a:solidFill>
              </a:rPr>
              <a:t>Allocated from Governor's Budget ($2.2 billion total for CA VAPA)</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One-time funds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Three years to spend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Funds not spent AFTER three years are swept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We can spend all at once, or over a 3-year period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CVUSD allocated $3 million towards the CVUSD Strategic Arts Plan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 real limitations on spending, just needs to be VAPA</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CVUSD Board of Education and district leadership allocated these funds towards Strategic Arts Plan implementation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Many school districts did not allocate Music &amp; Arts block grant funds to VAPA…</a:t>
            </a:r>
            <a:endParaRPr>
              <a:solidFill>
                <a:schemeClr val="dk1"/>
              </a:solidFill>
            </a:endParaRPr>
          </a:p>
          <a:p>
            <a:pPr indent="0" lvl="0" marL="0" rtl="0" algn="l">
              <a:spcBef>
                <a:spcPts val="1600"/>
              </a:spcBef>
              <a:spcAft>
                <a:spcPts val="1600"/>
              </a:spcAft>
              <a:buNone/>
            </a:pPr>
            <a:r>
              <a:t/>
            </a: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0" name="Shape 3960"/>
        <p:cNvGrpSpPr/>
        <p:nvPr/>
      </p:nvGrpSpPr>
      <p:grpSpPr>
        <a:xfrm>
          <a:off x="0" y="0"/>
          <a:ext cx="0" cy="0"/>
          <a:chOff x="0" y="0"/>
          <a:chExt cx="0" cy="0"/>
        </a:xfrm>
      </p:grpSpPr>
      <p:sp>
        <p:nvSpPr>
          <p:cNvPr id="3961" name="Google Shape;3961;p131"/>
          <p:cNvSpPr txBox="1"/>
          <p:nvPr>
            <p:ph type="title"/>
          </p:nvPr>
        </p:nvSpPr>
        <p:spPr>
          <a:xfrm>
            <a:off x="311700" y="445025"/>
            <a:ext cx="8520600" cy="5727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t>Prop 28 Passed! Thank you voters!</a:t>
            </a:r>
            <a:endParaRPr/>
          </a:p>
        </p:txBody>
      </p:sp>
      <p:sp>
        <p:nvSpPr>
          <p:cNvPr id="3962" name="Google Shape;3962;p131"/>
          <p:cNvSpPr txBox="1"/>
          <p:nvPr>
            <p:ph idx="1" type="body"/>
          </p:nvPr>
        </p:nvSpPr>
        <p:spPr>
          <a:xfrm>
            <a:off x="311700" y="1152475"/>
            <a:ext cx="8520600" cy="3416400"/>
          </a:xfrm>
          <a:prstGeom prst="rect">
            <a:avLst/>
          </a:prstGeom>
        </p:spPr>
        <p:txBody>
          <a:bodyPr anchorCtr="0" anchor="t" bIns="92000" lIns="92000" spcFirstLastPara="1" rIns="92000" wrap="square" tIns="92000">
            <a:noAutofit/>
          </a:bodyPr>
          <a:lstStyle/>
          <a:p>
            <a:pPr indent="-292100" lvl="0" marL="457200" rtl="0" algn="l">
              <a:spcBef>
                <a:spcPts val="1200"/>
              </a:spcBef>
              <a:spcAft>
                <a:spcPts val="0"/>
              </a:spcAft>
              <a:buClr>
                <a:schemeClr val="dk1"/>
              </a:buClr>
              <a:buSzPts val="1000"/>
              <a:buChar char="●"/>
            </a:pPr>
            <a:r>
              <a:rPr lang="en" sz="1700">
                <a:solidFill>
                  <a:schemeClr val="dk1"/>
                </a:solidFill>
              </a:rPr>
              <a:t>Funding starts fall 2023 and is ongoing each year</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Funding is 70% based on total enrollment, and 30% on low-income students</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80% of funding must go to staffing</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Funds must supplement (add to) current VAPA programs, not supplant (replace).</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Annual reporting to CA is a requirement</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No other big details have been released</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CCSESA, LACOE, Peggy Burt, etc. pushing Ca Dept of Ed for details</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CDE will make final decisions</a:t>
            </a:r>
            <a:endParaRPr sz="1700">
              <a:solidFill>
                <a:schemeClr val="dk1"/>
              </a:solidFill>
            </a:endParaRPr>
          </a:p>
          <a:p>
            <a:pPr indent="-292100" lvl="0" marL="457200" rtl="0" algn="l">
              <a:spcBef>
                <a:spcPts val="0"/>
              </a:spcBef>
              <a:spcAft>
                <a:spcPts val="0"/>
              </a:spcAft>
              <a:buClr>
                <a:schemeClr val="dk1"/>
              </a:buClr>
              <a:buSzPts val="1000"/>
              <a:buChar char="●"/>
            </a:pPr>
            <a:r>
              <a:rPr lang="en" sz="1700">
                <a:solidFill>
                  <a:schemeClr val="dk1"/>
                </a:solidFill>
              </a:rPr>
              <a:t>CVUSD guesstimate is $2.2 Million annually, 80% is apx $1.75 Million</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Many questions still unanswered</a:t>
            </a:r>
            <a:endParaRPr sz="1700">
              <a:solidFill>
                <a:schemeClr val="dk1"/>
              </a:solidFill>
            </a:endParaRPr>
          </a:p>
          <a:p>
            <a:pPr indent="0" lvl="0" marL="0" rtl="0" algn="l">
              <a:spcBef>
                <a:spcPts val="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9" name="Shape 3739"/>
        <p:cNvGrpSpPr/>
        <p:nvPr/>
      </p:nvGrpSpPr>
      <p:grpSpPr>
        <a:xfrm>
          <a:off x="0" y="0"/>
          <a:ext cx="0" cy="0"/>
          <a:chOff x="0" y="0"/>
          <a:chExt cx="0" cy="0"/>
        </a:xfrm>
      </p:grpSpPr>
      <p:sp>
        <p:nvSpPr>
          <p:cNvPr id="3740" name="Google Shape;3740;p105"/>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School-Connected Organizations</a:t>
            </a:r>
            <a:endParaRPr u="sng"/>
          </a:p>
          <a:p>
            <a:pPr indent="0" lvl="0" marL="0" rtl="0" algn="l">
              <a:spcBef>
                <a:spcPts val="0"/>
              </a:spcBef>
              <a:spcAft>
                <a:spcPts val="0"/>
              </a:spcAft>
              <a:buNone/>
            </a:pPr>
            <a:r>
              <a:t/>
            </a:r>
            <a:endParaRPr u="sng"/>
          </a:p>
        </p:txBody>
      </p:sp>
      <p:sp>
        <p:nvSpPr>
          <p:cNvPr id="3741" name="Google Shape;3741;p105"/>
          <p:cNvSpPr txBox="1"/>
          <p:nvPr>
            <p:ph idx="1" type="body"/>
          </p:nvPr>
        </p:nvSpPr>
        <p:spPr>
          <a:xfrm>
            <a:off x="722375" y="1152475"/>
            <a:ext cx="7699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8BD59"/>
                </a:solidFill>
                <a:latin typeface="Arial"/>
                <a:ea typeface="Arial"/>
                <a:cs typeface="Arial"/>
                <a:sym typeface="Arial"/>
              </a:rPr>
              <a:t>The Governing Board recognizes that parents/guardians and community members may wish to organize parent organizations and/or booster clubs for the purpose of supporting district and extracurricular programs, such as athletic teams, debate teams, or musical groups. The Board appreciates the contributions made by such organizations and encourages their interest and participation in supporting district activities and helping to achieve the district's vision for student learning.</a:t>
            </a:r>
            <a:endParaRPr sz="1600">
              <a:solidFill>
                <a:srgbClr val="F8BD59"/>
              </a:solidFill>
              <a:latin typeface="Arial"/>
              <a:ea typeface="Arial"/>
              <a:cs typeface="Arial"/>
              <a:sym typeface="Arial"/>
            </a:endParaRPr>
          </a:p>
          <a:p>
            <a:pPr indent="0" lvl="0" marL="0" rtl="0" algn="l">
              <a:spcBef>
                <a:spcPts val="1600"/>
              </a:spcBef>
              <a:spcAft>
                <a:spcPts val="0"/>
              </a:spcAft>
              <a:buNone/>
            </a:pPr>
            <a:r>
              <a:t/>
            </a:r>
            <a:endParaRPr sz="1600">
              <a:solidFill>
                <a:srgbClr val="F8BD59"/>
              </a:solidFill>
              <a:latin typeface="Arial"/>
              <a:ea typeface="Arial"/>
              <a:cs typeface="Arial"/>
              <a:sym typeface="Arial"/>
            </a:endParaRPr>
          </a:p>
          <a:p>
            <a:pPr indent="0" lvl="0" marL="0" rtl="0" algn="l">
              <a:spcBef>
                <a:spcPts val="1600"/>
              </a:spcBef>
              <a:spcAft>
                <a:spcPts val="0"/>
              </a:spcAft>
              <a:buNone/>
            </a:pPr>
            <a:r>
              <a:t/>
            </a:r>
            <a:endParaRPr sz="1600">
              <a:solidFill>
                <a:srgbClr val="F8BD59"/>
              </a:solidFill>
              <a:latin typeface="Arial"/>
              <a:ea typeface="Arial"/>
              <a:cs typeface="Arial"/>
              <a:sym typeface="Arial"/>
            </a:endParaRPr>
          </a:p>
          <a:p>
            <a:pPr indent="0" lvl="0" marL="0" rtl="0" algn="l">
              <a:spcBef>
                <a:spcPts val="1600"/>
              </a:spcBef>
              <a:spcAft>
                <a:spcPts val="1600"/>
              </a:spcAft>
              <a:buNone/>
            </a:pPr>
            <a:r>
              <a:rPr i="1" lang="en" sz="1600">
                <a:solidFill>
                  <a:schemeClr val="lt1"/>
                </a:solidFill>
                <a:latin typeface="Arial"/>
                <a:ea typeface="Arial"/>
                <a:cs typeface="Arial"/>
                <a:sym typeface="Arial"/>
              </a:rPr>
              <a:t>CVUSD Board Policy 1230 - School-Connected Organizations</a:t>
            </a:r>
            <a:endParaRPr i="1" sz="160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6" name="Shape 3966"/>
        <p:cNvGrpSpPr/>
        <p:nvPr/>
      </p:nvGrpSpPr>
      <p:grpSpPr>
        <a:xfrm>
          <a:off x="0" y="0"/>
          <a:ext cx="0" cy="0"/>
          <a:chOff x="0" y="0"/>
          <a:chExt cx="0" cy="0"/>
        </a:xfrm>
      </p:grpSpPr>
      <p:sp>
        <p:nvSpPr>
          <p:cNvPr id="3967" name="Google Shape;3967;p132"/>
          <p:cNvSpPr txBox="1"/>
          <p:nvPr>
            <p:ph type="title"/>
          </p:nvPr>
        </p:nvSpPr>
        <p:spPr>
          <a:xfrm>
            <a:off x="311700" y="445025"/>
            <a:ext cx="8520600" cy="572700"/>
          </a:xfrm>
          <a:prstGeom prst="rect">
            <a:avLst/>
          </a:prstGeom>
        </p:spPr>
        <p:txBody>
          <a:bodyPr anchorCtr="0" anchor="t" bIns="88600" lIns="88600" spcFirstLastPara="1" rIns="88600" wrap="square" tIns="88600">
            <a:noAutofit/>
          </a:bodyPr>
          <a:lstStyle/>
          <a:p>
            <a:pPr indent="0" lvl="0" marL="0" rtl="0" algn="l">
              <a:spcBef>
                <a:spcPts val="0"/>
              </a:spcBef>
              <a:spcAft>
                <a:spcPts val="0"/>
              </a:spcAft>
              <a:buNone/>
            </a:pPr>
            <a:r>
              <a:rPr lang="en"/>
              <a:t>Prop 28 Challenges	</a:t>
            </a:r>
            <a:endParaRPr/>
          </a:p>
        </p:txBody>
      </p:sp>
      <p:sp>
        <p:nvSpPr>
          <p:cNvPr id="3968" name="Google Shape;3968;p132"/>
          <p:cNvSpPr txBox="1"/>
          <p:nvPr>
            <p:ph idx="1" type="body"/>
          </p:nvPr>
        </p:nvSpPr>
        <p:spPr>
          <a:xfrm>
            <a:off x="311700" y="1152475"/>
            <a:ext cx="8520600" cy="3416400"/>
          </a:xfrm>
          <a:prstGeom prst="rect">
            <a:avLst/>
          </a:prstGeom>
        </p:spPr>
        <p:txBody>
          <a:bodyPr anchorCtr="0" anchor="t" bIns="88600" lIns="88600" spcFirstLastPara="1" rIns="88600" wrap="square" tIns="88600">
            <a:noAutofit/>
          </a:bodyPr>
          <a:lstStyle/>
          <a:p>
            <a:pPr indent="-336550" lvl="0" marL="457200" rtl="0" algn="l">
              <a:spcBef>
                <a:spcPts val="0"/>
              </a:spcBef>
              <a:spcAft>
                <a:spcPts val="0"/>
              </a:spcAft>
              <a:buClr>
                <a:schemeClr val="dk1"/>
              </a:buClr>
              <a:buSzPts val="1700"/>
              <a:buChar char="●"/>
            </a:pPr>
            <a:r>
              <a:rPr lang="en">
                <a:solidFill>
                  <a:schemeClr val="dk1"/>
                </a:solidFill>
              </a:rPr>
              <a:t>Entire State of CA is now hunting for Arts Educators</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Credentialed, Experienced, and Qualified VAPA Teachers are Rare</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Conejo Valley is Expensive</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We want to move quick to recruit and hire the best!</a:t>
            </a:r>
            <a:endParaRPr>
              <a:solidFill>
                <a:schemeClr val="dk1"/>
              </a:solidFill>
            </a:endParaRPr>
          </a:p>
          <a:p>
            <a:pPr indent="0" lvl="0" marL="0" rtl="0" algn="l">
              <a:spcBef>
                <a:spcPts val="1600"/>
              </a:spcBef>
              <a:spcAft>
                <a:spcPts val="0"/>
              </a:spcAft>
              <a:buNone/>
            </a:pPr>
            <a:r>
              <a:rPr b="1" lang="en">
                <a:solidFill>
                  <a:schemeClr val="dk1"/>
                </a:solidFill>
              </a:rPr>
              <a:t>CVUSD Advantages to Recruitment:</a:t>
            </a:r>
            <a:endParaRPr b="1">
              <a:solidFill>
                <a:schemeClr val="dk1"/>
              </a:solidFill>
            </a:endParaRPr>
          </a:p>
          <a:p>
            <a:pPr indent="-336550" lvl="0" marL="457200" rtl="0" algn="l">
              <a:spcBef>
                <a:spcPts val="1600"/>
              </a:spcBef>
              <a:spcAft>
                <a:spcPts val="0"/>
              </a:spcAft>
              <a:buClr>
                <a:schemeClr val="dk1"/>
              </a:buClr>
              <a:buSzPts val="1700"/>
              <a:buChar char="●"/>
            </a:pPr>
            <a:r>
              <a:rPr lang="en">
                <a:solidFill>
                  <a:schemeClr val="dk1"/>
                </a:solidFill>
              </a:rPr>
              <a:t>Strategic Arts Plan</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Dedicated VAPA Coordinator</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Funding</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BOE &amp; Administrative Investment</a:t>
            </a:r>
            <a:endParaRPr>
              <a:solidFill>
                <a:schemeClr val="dk1"/>
              </a:solidFill>
            </a:endParaRPr>
          </a:p>
          <a:p>
            <a:pPr indent="-336550" lvl="0" marL="457200" rtl="0" algn="l">
              <a:spcBef>
                <a:spcPts val="0"/>
              </a:spcBef>
              <a:spcAft>
                <a:spcPts val="0"/>
              </a:spcAft>
              <a:buClr>
                <a:schemeClr val="dk1"/>
              </a:buClr>
              <a:buSzPts val="1700"/>
              <a:buChar char="●"/>
            </a:pPr>
            <a:r>
              <a:rPr lang="en">
                <a:solidFill>
                  <a:schemeClr val="dk1"/>
                </a:solidFill>
              </a:rPr>
              <a:t>Community Support of Visual and Performing Arts</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2" name="Shape 3972"/>
        <p:cNvGrpSpPr/>
        <p:nvPr/>
      </p:nvGrpSpPr>
      <p:grpSpPr>
        <a:xfrm>
          <a:off x="0" y="0"/>
          <a:ext cx="0" cy="0"/>
          <a:chOff x="0" y="0"/>
          <a:chExt cx="0" cy="0"/>
        </a:xfrm>
      </p:grpSpPr>
      <p:sp>
        <p:nvSpPr>
          <p:cNvPr id="3973" name="Google Shape;3973;p133"/>
          <p:cNvSpPr txBox="1"/>
          <p:nvPr>
            <p:ph type="title"/>
          </p:nvPr>
        </p:nvSpPr>
        <p:spPr>
          <a:xfrm>
            <a:off x="311700" y="445025"/>
            <a:ext cx="8520600" cy="1260300"/>
          </a:xfrm>
          <a:prstGeom prst="rect">
            <a:avLst/>
          </a:prstGeom>
        </p:spPr>
        <p:txBody>
          <a:bodyPr anchorCtr="0" anchor="t" bIns="88600" lIns="88600" spcFirstLastPara="1" rIns="88600" wrap="square" tIns="88600">
            <a:noAutofit/>
          </a:bodyPr>
          <a:lstStyle/>
          <a:p>
            <a:pPr indent="0" lvl="0" marL="0" rtl="0" algn="l">
              <a:spcBef>
                <a:spcPts val="0"/>
              </a:spcBef>
              <a:spcAft>
                <a:spcPts val="0"/>
              </a:spcAft>
              <a:buNone/>
            </a:pPr>
            <a:r>
              <a:rPr lang="en"/>
              <a:t>Where We Were:</a:t>
            </a:r>
            <a:endParaRPr/>
          </a:p>
          <a:p>
            <a:pPr indent="0" lvl="0" marL="0" rtl="0" algn="l">
              <a:spcBef>
                <a:spcPts val="0"/>
              </a:spcBef>
              <a:spcAft>
                <a:spcPts val="0"/>
              </a:spcAft>
              <a:buNone/>
            </a:pPr>
            <a:r>
              <a:t/>
            </a:r>
            <a:endParaRPr sz="1100"/>
          </a:p>
          <a:p>
            <a:pPr indent="0" lvl="0" marL="0" rtl="0" algn="l">
              <a:spcBef>
                <a:spcPts val="0"/>
              </a:spcBef>
              <a:spcAft>
                <a:spcPts val="0"/>
              </a:spcAft>
              <a:buNone/>
            </a:pPr>
            <a:r>
              <a:rPr lang="en"/>
              <a:t>Previous Elementary Data,17 Sites - as of Sept 2021</a:t>
            </a:r>
            <a:endParaRPr/>
          </a:p>
        </p:txBody>
      </p:sp>
      <p:sp>
        <p:nvSpPr>
          <p:cNvPr id="3974" name="Google Shape;3974;p133"/>
          <p:cNvSpPr txBox="1"/>
          <p:nvPr>
            <p:ph idx="1" type="body"/>
          </p:nvPr>
        </p:nvSpPr>
        <p:spPr>
          <a:xfrm>
            <a:off x="311700" y="1705200"/>
            <a:ext cx="8520600" cy="1489800"/>
          </a:xfrm>
          <a:prstGeom prst="rect">
            <a:avLst/>
          </a:prstGeom>
        </p:spPr>
        <p:txBody>
          <a:bodyPr anchorCtr="0" anchor="t" bIns="88600" lIns="88600" spcFirstLastPara="1" rIns="88600" wrap="square" tIns="88600">
            <a:noAutofit/>
          </a:bodyPr>
          <a:lstStyle/>
          <a:p>
            <a:pPr indent="0" lvl="0" marL="0" rtl="0" algn="l">
              <a:spcBef>
                <a:spcPts val="0"/>
              </a:spcBef>
              <a:spcAft>
                <a:spcPts val="0"/>
              </a:spcAft>
              <a:buNone/>
            </a:pPr>
            <a:r>
              <a:rPr lang="en">
                <a:solidFill>
                  <a:schemeClr val="dk1"/>
                </a:solidFill>
              </a:rPr>
              <a:t>Specialists supported by:</a:t>
            </a:r>
            <a:endParaRPr>
              <a:solidFill>
                <a:schemeClr val="dk1"/>
              </a:solidFill>
            </a:endParaRPr>
          </a:p>
          <a:p>
            <a:pPr indent="-311150" lvl="0" marL="457200" rtl="0" algn="l">
              <a:spcBef>
                <a:spcPts val="1600"/>
              </a:spcBef>
              <a:spcAft>
                <a:spcPts val="0"/>
              </a:spcAft>
              <a:buClr>
                <a:schemeClr val="dk1"/>
              </a:buClr>
              <a:buSzPts val="1300"/>
              <a:buChar char="●"/>
            </a:pPr>
            <a:r>
              <a:rPr lang="en" sz="1300">
                <a:solidFill>
                  <a:schemeClr val="dk1"/>
                </a:solidFill>
              </a:rPr>
              <a:t>PTA/PFA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Family Funded (CRPD fee based)</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Site Funded (Instruction / Title 1)</a:t>
            </a:r>
            <a:endParaRPr sz="1300">
              <a:solidFill>
                <a:schemeClr val="dk1"/>
              </a:solidFill>
            </a:endParaRPr>
          </a:p>
          <a:p>
            <a:pPr indent="0" lvl="0" marL="0" rtl="0" algn="l">
              <a:spcBef>
                <a:spcPts val="1600"/>
              </a:spcBef>
              <a:spcAft>
                <a:spcPts val="1600"/>
              </a:spcAft>
              <a:buNone/>
            </a:pPr>
            <a:r>
              <a:t/>
            </a:r>
            <a:endParaRPr/>
          </a:p>
        </p:txBody>
      </p:sp>
      <p:pic>
        <p:nvPicPr>
          <p:cNvPr id="3975" name="Google Shape;3975;p133"/>
          <p:cNvPicPr preferRelativeResize="0"/>
          <p:nvPr/>
        </p:nvPicPr>
        <p:blipFill>
          <a:blip r:embed="rId3">
            <a:alphaModFix/>
          </a:blip>
          <a:stretch>
            <a:fillRect/>
          </a:stretch>
        </p:blipFill>
        <p:spPr>
          <a:xfrm>
            <a:off x="152400" y="3163875"/>
            <a:ext cx="8839198" cy="13041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9" name="Shape 3979"/>
        <p:cNvGrpSpPr/>
        <p:nvPr/>
      </p:nvGrpSpPr>
      <p:grpSpPr>
        <a:xfrm>
          <a:off x="0" y="0"/>
          <a:ext cx="0" cy="0"/>
          <a:chOff x="0" y="0"/>
          <a:chExt cx="0" cy="0"/>
        </a:xfrm>
      </p:grpSpPr>
      <p:sp>
        <p:nvSpPr>
          <p:cNvPr id="3980" name="Google Shape;3980;p134"/>
          <p:cNvSpPr txBox="1"/>
          <p:nvPr>
            <p:ph type="title"/>
          </p:nvPr>
        </p:nvSpPr>
        <p:spPr>
          <a:xfrm>
            <a:off x="311700" y="292625"/>
            <a:ext cx="8520600" cy="572700"/>
          </a:xfrm>
          <a:prstGeom prst="rect">
            <a:avLst/>
          </a:prstGeom>
        </p:spPr>
        <p:txBody>
          <a:bodyPr anchorCtr="0" anchor="t" bIns="88600" lIns="88600" spcFirstLastPara="1" rIns="88600" wrap="square" tIns="88600">
            <a:noAutofit/>
          </a:bodyPr>
          <a:lstStyle/>
          <a:p>
            <a:pPr indent="0" lvl="0" marL="0" rtl="0" algn="l">
              <a:spcBef>
                <a:spcPts val="0"/>
              </a:spcBef>
              <a:spcAft>
                <a:spcPts val="0"/>
              </a:spcAft>
              <a:buNone/>
            </a:pPr>
            <a:r>
              <a:rPr lang="en"/>
              <a:t>‘22/’23 Implemented CVUSD VAPA Programs</a:t>
            </a:r>
            <a:endParaRPr/>
          </a:p>
        </p:txBody>
      </p:sp>
      <p:sp>
        <p:nvSpPr>
          <p:cNvPr id="3981" name="Google Shape;3981;p134"/>
          <p:cNvSpPr txBox="1"/>
          <p:nvPr>
            <p:ph idx="1" type="body"/>
          </p:nvPr>
        </p:nvSpPr>
        <p:spPr>
          <a:xfrm>
            <a:off x="311700" y="923875"/>
            <a:ext cx="8520600" cy="3689700"/>
          </a:xfrm>
          <a:prstGeom prst="rect">
            <a:avLst/>
          </a:prstGeom>
        </p:spPr>
        <p:txBody>
          <a:bodyPr anchorCtr="0" anchor="t" bIns="88600" lIns="88600" spcFirstLastPara="1" rIns="88600" wrap="square" tIns="88600">
            <a:noAutofit/>
          </a:bodyPr>
          <a:lstStyle/>
          <a:p>
            <a:pPr indent="-336550" lvl="0" marL="457200" rtl="0" algn="l">
              <a:spcBef>
                <a:spcPts val="0"/>
              </a:spcBef>
              <a:spcAft>
                <a:spcPts val="0"/>
              </a:spcAft>
              <a:buSzPts val="1700"/>
              <a:buChar char="●"/>
            </a:pPr>
            <a:r>
              <a:rPr lang="en"/>
              <a:t>Four Theater Arts Integration PDs at Civic Arts Center: TOArts</a:t>
            </a:r>
            <a:endParaRPr/>
          </a:p>
          <a:p>
            <a:pPr indent="-336550" lvl="0" marL="457200" rtl="0" algn="l">
              <a:spcBef>
                <a:spcPts val="0"/>
              </a:spcBef>
              <a:spcAft>
                <a:spcPts val="0"/>
              </a:spcAft>
              <a:buSzPts val="1700"/>
              <a:buChar char="●"/>
            </a:pPr>
            <a:r>
              <a:rPr lang="en"/>
              <a:t>Credentialed General Music Teachers in all 4th and 5th grade classes in CVUSD</a:t>
            </a:r>
            <a:endParaRPr/>
          </a:p>
          <a:p>
            <a:pPr indent="-336550" lvl="0" marL="457200" rtl="0" algn="l">
              <a:spcBef>
                <a:spcPts val="0"/>
              </a:spcBef>
              <a:spcAft>
                <a:spcPts val="0"/>
              </a:spcAft>
              <a:buSzPts val="1700"/>
              <a:buChar char="●"/>
            </a:pPr>
            <a:r>
              <a:rPr lang="en"/>
              <a:t>Purchased 35 soprano Ukuleles, 7-piece Peripole Orff mallet Instruments, frame drums, diatonic boomwhackers, octavators, gathering drum, shakers, &amp; rhythm sticks for all 17 elementary sites.</a:t>
            </a:r>
            <a:endParaRPr/>
          </a:p>
          <a:p>
            <a:pPr indent="-336550" lvl="0" marL="457200" rtl="0" algn="l">
              <a:spcBef>
                <a:spcPts val="0"/>
              </a:spcBef>
              <a:spcAft>
                <a:spcPts val="0"/>
              </a:spcAft>
              <a:buSzPts val="1700"/>
              <a:buChar char="●"/>
            </a:pPr>
            <a:r>
              <a:rPr lang="en"/>
              <a:t>Saavas Elem General Music Curriculum - Karen Surmani, CSUN professor and elem music Saavas editor &amp; specialist on staff</a:t>
            </a:r>
            <a:endParaRPr/>
          </a:p>
          <a:p>
            <a:pPr indent="-336550" lvl="0" marL="457200" rtl="0" algn="l">
              <a:spcBef>
                <a:spcPts val="0"/>
              </a:spcBef>
              <a:spcAft>
                <a:spcPts val="0"/>
              </a:spcAft>
              <a:buSzPts val="1700"/>
              <a:buChar char="●"/>
            </a:pPr>
            <a:r>
              <a:rPr lang="en"/>
              <a:t>$3 million in one-time block grant dollars to be spent on TK-12 VAPA programs over the next 2.5 years. Program teachers and principals will budget together.</a:t>
            </a:r>
            <a:endParaRPr/>
          </a:p>
          <a:p>
            <a:pPr indent="-311150" lvl="1" marL="914400" rtl="0" algn="l">
              <a:spcBef>
                <a:spcPts val="0"/>
              </a:spcBef>
              <a:spcAft>
                <a:spcPts val="0"/>
              </a:spcAft>
              <a:buSzPts val="1300"/>
              <a:buChar char="○"/>
            </a:pPr>
            <a:r>
              <a:rPr lang="en"/>
              <a:t>Significant investment in instruments, equipment, PD, maintenance, repair, instruction, &amp; specialists</a:t>
            </a:r>
            <a:endParaRPr/>
          </a:p>
          <a:p>
            <a:pPr indent="-336550" lvl="0" marL="457200" rtl="0" algn="l">
              <a:spcBef>
                <a:spcPts val="0"/>
              </a:spcBef>
              <a:spcAft>
                <a:spcPts val="0"/>
              </a:spcAft>
              <a:buSzPts val="1700"/>
              <a:buChar char="●"/>
            </a:pPr>
            <a:r>
              <a:rPr lang="en"/>
              <a:t>Prop 28 ongoing funding towards long term staffing and ongoing expenses.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5" name="Shape 3985"/>
        <p:cNvGrpSpPr/>
        <p:nvPr/>
      </p:nvGrpSpPr>
      <p:grpSpPr>
        <a:xfrm>
          <a:off x="0" y="0"/>
          <a:ext cx="0" cy="0"/>
          <a:chOff x="0" y="0"/>
          <a:chExt cx="0" cy="0"/>
        </a:xfrm>
      </p:grpSpPr>
      <p:sp>
        <p:nvSpPr>
          <p:cNvPr id="3986" name="Google Shape;3986;p135"/>
          <p:cNvSpPr txBox="1"/>
          <p:nvPr>
            <p:ph type="title"/>
          </p:nvPr>
        </p:nvSpPr>
        <p:spPr>
          <a:xfrm>
            <a:off x="311700" y="445025"/>
            <a:ext cx="2801700" cy="5727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t>What is Arts Integration</a:t>
            </a:r>
            <a:endParaRPr/>
          </a:p>
        </p:txBody>
      </p:sp>
      <p:sp>
        <p:nvSpPr>
          <p:cNvPr id="3987" name="Google Shape;3987;p135"/>
          <p:cNvSpPr txBox="1"/>
          <p:nvPr>
            <p:ph idx="1" type="body"/>
          </p:nvPr>
        </p:nvSpPr>
        <p:spPr>
          <a:xfrm>
            <a:off x="311700" y="1891250"/>
            <a:ext cx="2801700" cy="2677500"/>
          </a:xfrm>
          <a:prstGeom prst="rect">
            <a:avLst/>
          </a:prstGeom>
        </p:spPr>
        <p:txBody>
          <a:bodyPr anchorCtr="0" anchor="t" bIns="92000" lIns="92000" spcFirstLastPara="1" rIns="92000" wrap="square" tIns="92000">
            <a:noAutofit/>
          </a:bodyPr>
          <a:lstStyle/>
          <a:p>
            <a:pPr indent="0" lvl="0" marL="0" rtl="0" algn="l">
              <a:spcBef>
                <a:spcPts val="0"/>
              </a:spcBef>
              <a:spcAft>
                <a:spcPts val="0"/>
              </a:spcAft>
              <a:buNone/>
            </a:pPr>
            <a:r>
              <a:rPr lang="en">
                <a:solidFill>
                  <a:schemeClr val="dk1"/>
                </a:solidFill>
              </a:rPr>
              <a:t>Kennedy Center Definition</a:t>
            </a:r>
            <a:endParaRPr>
              <a:solidFill>
                <a:schemeClr val="dk1"/>
              </a:solidFill>
            </a:endParaRPr>
          </a:p>
          <a:p>
            <a:pPr indent="0" lvl="0" marL="0" rtl="0" algn="l">
              <a:spcBef>
                <a:spcPts val="1600"/>
              </a:spcBef>
              <a:spcAft>
                <a:spcPts val="1600"/>
              </a:spcAft>
              <a:buNone/>
            </a:pPr>
            <a:r>
              <a:t/>
            </a:r>
            <a:endParaRPr/>
          </a:p>
        </p:txBody>
      </p:sp>
      <p:pic>
        <p:nvPicPr>
          <p:cNvPr id="3988" name="Google Shape;3988;p135"/>
          <p:cNvPicPr preferRelativeResize="0"/>
          <p:nvPr/>
        </p:nvPicPr>
        <p:blipFill>
          <a:blip r:embed="rId3">
            <a:alphaModFix/>
          </a:blip>
          <a:stretch>
            <a:fillRect/>
          </a:stretch>
        </p:blipFill>
        <p:spPr>
          <a:xfrm>
            <a:off x="2693864" y="0"/>
            <a:ext cx="6343323"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2" name="Shape 3992"/>
        <p:cNvGrpSpPr/>
        <p:nvPr/>
      </p:nvGrpSpPr>
      <p:grpSpPr>
        <a:xfrm>
          <a:off x="0" y="0"/>
          <a:ext cx="0" cy="0"/>
          <a:chOff x="0" y="0"/>
          <a:chExt cx="0" cy="0"/>
        </a:xfrm>
      </p:grpSpPr>
      <p:sp>
        <p:nvSpPr>
          <p:cNvPr id="3993" name="Google Shape;3993;p136"/>
          <p:cNvSpPr txBox="1"/>
          <p:nvPr>
            <p:ph type="title"/>
          </p:nvPr>
        </p:nvSpPr>
        <p:spPr>
          <a:xfrm>
            <a:off x="311700" y="445025"/>
            <a:ext cx="8520600" cy="572700"/>
          </a:xfrm>
          <a:prstGeom prst="rect">
            <a:avLst/>
          </a:prstGeom>
        </p:spPr>
        <p:txBody>
          <a:bodyPr anchorCtr="0" anchor="t" bIns="88600" lIns="88600" spcFirstLastPara="1" rIns="88600" wrap="square" tIns="88600">
            <a:noAutofit/>
          </a:bodyPr>
          <a:lstStyle/>
          <a:p>
            <a:pPr indent="0" lvl="0" marL="0" rtl="0" algn="l">
              <a:spcBef>
                <a:spcPts val="0"/>
              </a:spcBef>
              <a:spcAft>
                <a:spcPts val="0"/>
              </a:spcAft>
              <a:buNone/>
            </a:pPr>
            <a:r>
              <a:rPr lang="en"/>
              <a:t>Ellis Island: Theater Arts Integration</a:t>
            </a:r>
            <a:endParaRPr/>
          </a:p>
        </p:txBody>
      </p:sp>
      <p:sp>
        <p:nvSpPr>
          <p:cNvPr id="3994" name="Google Shape;3994;p136"/>
          <p:cNvSpPr txBox="1"/>
          <p:nvPr>
            <p:ph idx="1" type="body"/>
          </p:nvPr>
        </p:nvSpPr>
        <p:spPr>
          <a:xfrm>
            <a:off x="311700" y="1152475"/>
            <a:ext cx="8520600" cy="3416400"/>
          </a:xfrm>
          <a:prstGeom prst="rect">
            <a:avLst/>
          </a:prstGeom>
        </p:spPr>
        <p:txBody>
          <a:bodyPr anchorCtr="0" anchor="t" bIns="88600" lIns="88600" spcFirstLastPara="1" rIns="88600" wrap="square" tIns="88600">
            <a:noAutofit/>
          </a:bodyPr>
          <a:lstStyle/>
          <a:p>
            <a:pPr indent="-298450" lvl="0" marL="457200" rtl="0" algn="l">
              <a:spcBef>
                <a:spcPts val="1200"/>
              </a:spcBef>
              <a:spcAft>
                <a:spcPts val="0"/>
              </a:spcAft>
              <a:buClr>
                <a:schemeClr val="dk1"/>
              </a:buClr>
              <a:buSzPts val="1100"/>
              <a:buChar char="●"/>
            </a:pPr>
            <a:r>
              <a:rPr lang="en" sz="1100">
                <a:solidFill>
                  <a:schemeClr val="dk1"/>
                </a:solidFill>
              </a:rPr>
              <a:t>My 3</a:t>
            </a:r>
            <a:r>
              <a:rPr baseline="30000" lang="en" sz="1100">
                <a:solidFill>
                  <a:schemeClr val="dk1"/>
                </a:solidFill>
              </a:rPr>
              <a:t>rd</a:t>
            </a:r>
            <a:r>
              <a:rPr lang="en" sz="1100">
                <a:solidFill>
                  <a:schemeClr val="dk1"/>
                </a:solidFill>
              </a:rPr>
              <a:t> grade students read articles and books about Ellis Island (both fiction and non-fiction), explored maps and graphs about immigrant statistics, went onto an interactive Ellis Island website, and watched videos about Ellis Island's and the Statue of Liberty's history.</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Practiced "Go, Drop, Melt" and the statues exercise.</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Ellis Island Image Tableau - I wanted this experience to help my students prepare for their Ellis Island simulation which is tomorrow (dressing up, role playing immigrants entering Ellis Island/USA, etc.)</a:t>
            </a:r>
            <a:endParaRPr sz="1100">
              <a:solidFill>
                <a:schemeClr val="dk1"/>
              </a:solidFill>
            </a:endParaRPr>
          </a:p>
          <a:p>
            <a:pPr indent="-298450" lvl="1" marL="914400" rtl="0" algn="l">
              <a:spcBef>
                <a:spcPts val="0"/>
              </a:spcBef>
              <a:spcAft>
                <a:spcPts val="0"/>
              </a:spcAft>
              <a:buClr>
                <a:schemeClr val="dk1"/>
              </a:buClr>
              <a:buSzPts val="1100"/>
              <a:buChar char="○"/>
            </a:pPr>
            <a:r>
              <a:rPr lang="en" sz="1100">
                <a:solidFill>
                  <a:schemeClr val="dk1"/>
                </a:solidFill>
              </a:rPr>
              <a:t>Gave each group of students a photo of a scene from Ellis Island.</a:t>
            </a:r>
            <a:endParaRPr sz="1100">
              <a:solidFill>
                <a:schemeClr val="dk1"/>
              </a:solidFill>
            </a:endParaRPr>
          </a:p>
          <a:p>
            <a:pPr indent="-298450" lvl="1" marL="914400" rtl="0" algn="l">
              <a:spcBef>
                <a:spcPts val="0"/>
              </a:spcBef>
              <a:spcAft>
                <a:spcPts val="0"/>
              </a:spcAft>
              <a:buClr>
                <a:schemeClr val="dk1"/>
              </a:buClr>
              <a:buSzPts val="1100"/>
              <a:buChar char="○"/>
            </a:pPr>
            <a:r>
              <a:rPr lang="en" sz="1100">
                <a:solidFill>
                  <a:schemeClr val="dk1"/>
                </a:solidFill>
              </a:rPr>
              <a:t>Had them plan their scene and how they would place their bodies, show expression on their faces, be in levels, etc., to visually show what was happening in their photo.</a:t>
            </a:r>
            <a:endParaRPr sz="1100">
              <a:solidFill>
                <a:schemeClr val="dk1"/>
              </a:solidFill>
            </a:endParaRPr>
          </a:p>
          <a:p>
            <a:pPr indent="-298450" lvl="1" marL="914400" rtl="0" algn="l">
              <a:spcBef>
                <a:spcPts val="0"/>
              </a:spcBef>
              <a:spcAft>
                <a:spcPts val="0"/>
              </a:spcAft>
              <a:buClr>
                <a:schemeClr val="dk1"/>
              </a:buClr>
              <a:buSzPts val="1100"/>
              <a:buChar char="○"/>
            </a:pPr>
            <a:r>
              <a:rPr lang="en" sz="1100">
                <a:solidFill>
                  <a:schemeClr val="dk1"/>
                </a:solidFill>
              </a:rPr>
              <a:t>Had them "1, 2, 3...tableau" and freeze in their tableau positions while their classmates guessed what Ellis Island scene they were re-enacting in their tableau.</a:t>
            </a:r>
            <a:endParaRPr sz="1100">
              <a:solidFill>
                <a:schemeClr val="dk1"/>
              </a:solidFill>
            </a:endParaRPr>
          </a:p>
          <a:p>
            <a:pPr indent="-298450" lvl="1" marL="914400" rtl="0" algn="l">
              <a:spcBef>
                <a:spcPts val="0"/>
              </a:spcBef>
              <a:spcAft>
                <a:spcPts val="0"/>
              </a:spcAft>
              <a:buClr>
                <a:schemeClr val="dk1"/>
              </a:buClr>
              <a:buSzPts val="1100"/>
              <a:buChar char="○"/>
            </a:pPr>
            <a:r>
              <a:rPr lang="en" sz="1100">
                <a:solidFill>
                  <a:schemeClr val="dk1"/>
                </a:solidFill>
              </a:rPr>
              <a:t>Showed the photo with their tableau to have their classmates compare and the tableau participants comment on.</a:t>
            </a:r>
            <a:endParaRPr sz="1100">
              <a:solidFill>
                <a:schemeClr val="dk1"/>
              </a:solidFill>
            </a:endParaRPr>
          </a:p>
          <a:p>
            <a:pPr indent="-298450" lvl="1" marL="914400" rtl="0" algn="l">
              <a:spcBef>
                <a:spcPts val="0"/>
              </a:spcBef>
              <a:spcAft>
                <a:spcPts val="0"/>
              </a:spcAft>
              <a:buClr>
                <a:schemeClr val="dk1"/>
              </a:buClr>
              <a:buSzPts val="1100"/>
              <a:buChar char="○"/>
            </a:pPr>
            <a:r>
              <a:rPr lang="en" sz="1100">
                <a:solidFill>
                  <a:schemeClr val="dk1"/>
                </a:solidFill>
              </a:rPr>
              <a:t>Kids LOVED doing this and shared that this experience will help them really BE immigrants tomorrow as it will give them the confidence to play their part well because they understand how the immigrants felt going through this challenge in the late 1890s and early 1900s.</a:t>
            </a:r>
            <a:endParaRPr sz="1100">
              <a:solidFill>
                <a:schemeClr val="dk1"/>
              </a:solidFill>
            </a:endParaRPr>
          </a:p>
          <a:p>
            <a:pPr indent="0" lvl="0" marL="0" rtl="0" algn="l">
              <a:spcBef>
                <a:spcPts val="120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8" name="Shape 3998"/>
        <p:cNvGrpSpPr/>
        <p:nvPr/>
      </p:nvGrpSpPr>
      <p:grpSpPr>
        <a:xfrm>
          <a:off x="0" y="0"/>
          <a:ext cx="0" cy="0"/>
          <a:chOff x="0" y="0"/>
          <a:chExt cx="0" cy="0"/>
        </a:xfrm>
      </p:grpSpPr>
      <p:pic>
        <p:nvPicPr>
          <p:cNvPr id="3999" name="Google Shape;3999;p137"/>
          <p:cNvPicPr preferRelativeResize="0"/>
          <p:nvPr/>
        </p:nvPicPr>
        <p:blipFill>
          <a:blip r:embed="rId3">
            <a:alphaModFix/>
          </a:blip>
          <a:stretch>
            <a:fillRect/>
          </a:stretch>
        </p:blipFill>
        <p:spPr>
          <a:xfrm>
            <a:off x="173170" y="140650"/>
            <a:ext cx="3598499" cy="2864750"/>
          </a:xfrm>
          <a:prstGeom prst="rect">
            <a:avLst/>
          </a:prstGeom>
          <a:noFill/>
          <a:ln>
            <a:noFill/>
          </a:ln>
        </p:spPr>
      </p:pic>
      <p:pic>
        <p:nvPicPr>
          <p:cNvPr id="4000" name="Google Shape;4000;p137"/>
          <p:cNvPicPr preferRelativeResize="0"/>
          <p:nvPr/>
        </p:nvPicPr>
        <p:blipFill>
          <a:blip r:embed="rId4">
            <a:alphaModFix/>
          </a:blip>
          <a:stretch>
            <a:fillRect/>
          </a:stretch>
        </p:blipFill>
        <p:spPr>
          <a:xfrm>
            <a:off x="5773099" y="98500"/>
            <a:ext cx="2769626" cy="3489299"/>
          </a:xfrm>
          <a:prstGeom prst="rect">
            <a:avLst/>
          </a:prstGeom>
          <a:noFill/>
          <a:ln>
            <a:noFill/>
          </a:ln>
        </p:spPr>
      </p:pic>
      <p:pic>
        <p:nvPicPr>
          <p:cNvPr id="4001" name="Google Shape;4001;p137"/>
          <p:cNvPicPr preferRelativeResize="0"/>
          <p:nvPr/>
        </p:nvPicPr>
        <p:blipFill>
          <a:blip r:embed="rId5">
            <a:alphaModFix/>
          </a:blip>
          <a:stretch>
            <a:fillRect/>
          </a:stretch>
        </p:blipFill>
        <p:spPr>
          <a:xfrm>
            <a:off x="2179300" y="2516000"/>
            <a:ext cx="3503325" cy="2627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982"/>
            </a:gs>
            <a:gs pos="100000">
              <a:srgbClr val="F58F09"/>
            </a:gs>
          </a:gsLst>
          <a:path path="circle">
            <a:fillToRect b="50%" l="50%" r="50%" t="50%"/>
          </a:path>
          <a:tileRect/>
        </a:gradFill>
      </p:bgPr>
    </p:bg>
    <p:spTree>
      <p:nvGrpSpPr>
        <p:cNvPr id="4005" name="Shape 4005"/>
        <p:cNvGrpSpPr/>
        <p:nvPr/>
      </p:nvGrpSpPr>
      <p:grpSpPr>
        <a:xfrm>
          <a:off x="0" y="0"/>
          <a:ext cx="0" cy="0"/>
          <a:chOff x="0" y="0"/>
          <a:chExt cx="0" cy="0"/>
        </a:xfrm>
      </p:grpSpPr>
      <p:pic>
        <p:nvPicPr>
          <p:cNvPr descr="A person standing in front of a sunset&#10;&#10;Description automatically generated" id="4006" name="Google Shape;4006;p138"/>
          <p:cNvPicPr preferRelativeResize="0"/>
          <p:nvPr/>
        </p:nvPicPr>
        <p:blipFill rotWithShape="1">
          <a:blip r:embed="rId3">
            <a:alphaModFix/>
          </a:blip>
          <a:srcRect b="0" l="0" r="0" t="0"/>
          <a:stretch/>
        </p:blipFill>
        <p:spPr>
          <a:xfrm>
            <a:off x="1206000" y="3115219"/>
            <a:ext cx="2250225" cy="1492894"/>
          </a:xfrm>
          <a:prstGeom prst="rect">
            <a:avLst/>
          </a:prstGeom>
          <a:noFill/>
          <a:ln>
            <a:noFill/>
          </a:ln>
        </p:spPr>
      </p:pic>
      <p:pic>
        <p:nvPicPr>
          <p:cNvPr descr="A group of people standing in front of a sunset&#10;&#10;Description automatically generated" id="4007" name="Google Shape;4007;p138"/>
          <p:cNvPicPr preferRelativeResize="0"/>
          <p:nvPr/>
        </p:nvPicPr>
        <p:blipFill rotWithShape="1">
          <a:blip r:embed="rId4">
            <a:alphaModFix/>
          </a:blip>
          <a:srcRect b="0" l="0" r="0" t="0"/>
          <a:stretch/>
        </p:blipFill>
        <p:spPr>
          <a:xfrm>
            <a:off x="1194269" y="88125"/>
            <a:ext cx="2267819" cy="1393875"/>
          </a:xfrm>
          <a:prstGeom prst="rect">
            <a:avLst/>
          </a:prstGeom>
          <a:noFill/>
          <a:ln>
            <a:noFill/>
          </a:ln>
        </p:spPr>
      </p:pic>
      <p:pic>
        <p:nvPicPr>
          <p:cNvPr descr="A person standing in front of a sunset&#10;&#10;Description automatically generated" id="4008" name="Google Shape;4008;p138"/>
          <p:cNvPicPr preferRelativeResize="0"/>
          <p:nvPr/>
        </p:nvPicPr>
        <p:blipFill rotWithShape="1">
          <a:blip r:embed="rId5">
            <a:alphaModFix/>
          </a:blip>
          <a:srcRect b="0" l="0" r="0" t="0"/>
          <a:stretch/>
        </p:blipFill>
        <p:spPr>
          <a:xfrm>
            <a:off x="1206000" y="1549800"/>
            <a:ext cx="3000298" cy="1497622"/>
          </a:xfrm>
          <a:prstGeom prst="rect">
            <a:avLst/>
          </a:prstGeom>
          <a:noFill/>
          <a:ln>
            <a:noFill/>
          </a:ln>
        </p:spPr>
      </p:pic>
      <p:sp>
        <p:nvSpPr>
          <p:cNvPr id="4009" name="Google Shape;4009;p138"/>
          <p:cNvSpPr txBox="1"/>
          <p:nvPr/>
        </p:nvSpPr>
        <p:spPr>
          <a:xfrm>
            <a:off x="5190250" y="3492225"/>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latin typeface="Satisfy"/>
                <a:ea typeface="Satisfy"/>
                <a:cs typeface="Satisfy"/>
                <a:sym typeface="Satisfy"/>
              </a:rPr>
              <a:t>Thank you!</a:t>
            </a:r>
            <a:endParaRPr sz="3600">
              <a:solidFill>
                <a:schemeClr val="lt1"/>
              </a:solidFill>
              <a:latin typeface="Satisfy"/>
              <a:ea typeface="Satisfy"/>
              <a:cs typeface="Satisfy"/>
              <a:sym typeface="Satisf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3" name="Shape 4013"/>
        <p:cNvGrpSpPr/>
        <p:nvPr/>
      </p:nvGrpSpPr>
      <p:grpSpPr>
        <a:xfrm>
          <a:off x="0" y="0"/>
          <a:ext cx="0" cy="0"/>
          <a:chOff x="0" y="0"/>
          <a:chExt cx="0" cy="0"/>
        </a:xfrm>
      </p:grpSpPr>
      <p:sp>
        <p:nvSpPr>
          <p:cNvPr id="4014" name="Google Shape;4014;p139"/>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Discussion Questions</a:t>
            </a:r>
            <a:endParaRPr u="sng"/>
          </a:p>
        </p:txBody>
      </p:sp>
      <p:sp>
        <p:nvSpPr>
          <p:cNvPr id="4015" name="Google Shape;4015;p139"/>
          <p:cNvSpPr txBox="1"/>
          <p:nvPr>
            <p:ph idx="1" type="body"/>
          </p:nvPr>
        </p:nvSpPr>
        <p:spPr>
          <a:xfrm>
            <a:off x="722375" y="1152475"/>
            <a:ext cx="76992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Arial"/>
              <a:buAutoNum type="arabicPeriod"/>
            </a:pPr>
            <a:r>
              <a:rPr lang="en" sz="2200">
                <a:solidFill>
                  <a:schemeClr val="lt1"/>
                </a:solidFill>
                <a:latin typeface="Arial"/>
                <a:ea typeface="Arial"/>
                <a:cs typeface="Arial"/>
                <a:sym typeface="Arial"/>
              </a:rPr>
              <a:t>What types of PTA/PFA fundraisers are at your school?</a:t>
            </a:r>
            <a:endParaRPr sz="2200">
              <a:solidFill>
                <a:schemeClr val="lt1"/>
              </a:solidFill>
              <a:latin typeface="Arial"/>
              <a:ea typeface="Arial"/>
              <a:cs typeface="Arial"/>
              <a:sym typeface="Arial"/>
            </a:endParaRPr>
          </a:p>
          <a:p>
            <a:pPr indent="-368300" lvl="0" marL="457200" rtl="0" algn="l">
              <a:spcBef>
                <a:spcPts val="0"/>
              </a:spcBef>
              <a:spcAft>
                <a:spcPts val="0"/>
              </a:spcAft>
              <a:buClr>
                <a:schemeClr val="lt1"/>
              </a:buClr>
              <a:buSzPts val="2200"/>
              <a:buFont typeface="Arial"/>
              <a:buAutoNum type="arabicPeriod"/>
            </a:pPr>
            <a:r>
              <a:rPr lang="en" sz="2200">
                <a:solidFill>
                  <a:schemeClr val="lt1"/>
                </a:solidFill>
                <a:latin typeface="Arial"/>
                <a:ea typeface="Arial"/>
                <a:cs typeface="Arial"/>
                <a:sym typeface="Arial"/>
              </a:rPr>
              <a:t>What kind of fundraising activities have been more successful especially since the pandemic began?</a:t>
            </a:r>
            <a:endParaRPr sz="2200">
              <a:solidFill>
                <a:schemeClr val="lt1"/>
              </a:solidFill>
              <a:latin typeface="Arial"/>
              <a:ea typeface="Arial"/>
              <a:cs typeface="Arial"/>
              <a:sym typeface="Arial"/>
            </a:endParaRPr>
          </a:p>
          <a:p>
            <a:pPr indent="-368300" lvl="0" marL="457200" rtl="0" algn="l">
              <a:spcBef>
                <a:spcPts val="0"/>
              </a:spcBef>
              <a:spcAft>
                <a:spcPts val="0"/>
              </a:spcAft>
              <a:buClr>
                <a:schemeClr val="lt1"/>
              </a:buClr>
              <a:buSzPts val="2200"/>
              <a:buFont typeface="Arial"/>
              <a:buAutoNum type="arabicPeriod"/>
            </a:pPr>
            <a:r>
              <a:rPr lang="en" sz="2200">
                <a:solidFill>
                  <a:schemeClr val="lt1"/>
                </a:solidFill>
                <a:latin typeface="Arial"/>
                <a:ea typeface="Arial"/>
                <a:cs typeface="Arial"/>
                <a:sym typeface="Arial"/>
              </a:rPr>
              <a:t>What is one thing you're proud of that's been provided by your PTA/PFA?</a:t>
            </a:r>
            <a:endParaRPr sz="2200">
              <a:solidFill>
                <a:schemeClr val="lt1"/>
              </a:solidFill>
              <a:latin typeface="Arial"/>
              <a:ea typeface="Arial"/>
              <a:cs typeface="Arial"/>
              <a:sym typeface="Arial"/>
            </a:endParaRPr>
          </a:p>
          <a:p>
            <a:pPr indent="-368300" lvl="0" marL="457200" rtl="0" algn="l">
              <a:spcBef>
                <a:spcPts val="0"/>
              </a:spcBef>
              <a:spcAft>
                <a:spcPts val="0"/>
              </a:spcAft>
              <a:buClr>
                <a:schemeClr val="lt1"/>
              </a:buClr>
              <a:buSzPts val="2200"/>
              <a:buFont typeface="Arial"/>
              <a:buAutoNum type="arabicPeriod"/>
            </a:pPr>
            <a:r>
              <a:rPr lang="en" sz="2200">
                <a:solidFill>
                  <a:schemeClr val="lt1"/>
                </a:solidFill>
                <a:latin typeface="Arial"/>
                <a:ea typeface="Arial"/>
                <a:cs typeface="Arial"/>
                <a:sym typeface="Arial"/>
              </a:rPr>
              <a:t>In light of what we've just learned, do you think your PTA/PFA funding priorities might change? What might be your school's "wish list"? What can our existing fundraising organizations do to help?</a:t>
            </a:r>
            <a:endParaRPr sz="22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9" name="Shape 4019"/>
        <p:cNvGrpSpPr/>
        <p:nvPr/>
      </p:nvGrpSpPr>
      <p:grpSpPr>
        <a:xfrm>
          <a:off x="0" y="0"/>
          <a:ext cx="0" cy="0"/>
          <a:chOff x="0" y="0"/>
          <a:chExt cx="0" cy="0"/>
        </a:xfrm>
      </p:grpSpPr>
      <p:sp>
        <p:nvSpPr>
          <p:cNvPr id="4020" name="Google Shape;4020;p140"/>
          <p:cNvSpPr txBox="1"/>
          <p:nvPr>
            <p:ph type="title"/>
          </p:nvPr>
        </p:nvSpPr>
        <p:spPr>
          <a:xfrm>
            <a:off x="722375" y="1787550"/>
            <a:ext cx="7699200" cy="156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Newbury Park High School Theatre Presents "Mamma Mia!"</a:t>
            </a:r>
            <a:endParaRPr/>
          </a:p>
        </p:txBody>
      </p:sp>
      <p:sp>
        <p:nvSpPr>
          <p:cNvPr id="4021" name="Google Shape;4021;p140"/>
          <p:cNvSpPr txBox="1"/>
          <p:nvPr>
            <p:ph idx="1" type="body"/>
          </p:nvPr>
        </p:nvSpPr>
        <p:spPr>
          <a:xfrm>
            <a:off x="722375" y="3380250"/>
            <a:ext cx="7699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Under the Direction of NPHS Teacher, Ms. Marilyn Strang</a:t>
            </a:r>
            <a:endParaRPr b="1"/>
          </a:p>
          <a:p>
            <a:pPr indent="0" lvl="0" marL="0" rtl="0" algn="ctr">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025" name="Shape 4025"/>
        <p:cNvGrpSpPr/>
        <p:nvPr/>
      </p:nvGrpSpPr>
      <p:grpSpPr>
        <a:xfrm>
          <a:off x="0" y="0"/>
          <a:ext cx="0" cy="0"/>
          <a:chOff x="0" y="0"/>
          <a:chExt cx="0" cy="0"/>
        </a:xfrm>
      </p:grpSpPr>
      <p:grpSp>
        <p:nvGrpSpPr>
          <p:cNvPr id="4026" name="Google Shape;4026;p141"/>
          <p:cNvGrpSpPr/>
          <p:nvPr/>
        </p:nvGrpSpPr>
        <p:grpSpPr>
          <a:xfrm>
            <a:off x="584449" y="689204"/>
            <a:ext cx="8068434" cy="4066153"/>
            <a:chOff x="584449" y="689204"/>
            <a:chExt cx="8068434" cy="4066153"/>
          </a:xfrm>
        </p:grpSpPr>
        <p:grpSp>
          <p:nvGrpSpPr>
            <p:cNvPr id="4027" name="Google Shape;4027;p141"/>
            <p:cNvGrpSpPr/>
            <p:nvPr/>
          </p:nvGrpSpPr>
          <p:grpSpPr>
            <a:xfrm>
              <a:off x="584449" y="689204"/>
              <a:ext cx="8068434" cy="3914464"/>
              <a:chOff x="584449" y="689204"/>
              <a:chExt cx="8068434" cy="3914464"/>
            </a:xfrm>
          </p:grpSpPr>
          <p:sp>
            <p:nvSpPr>
              <p:cNvPr id="4028" name="Google Shape;4028;p141"/>
              <p:cNvSpPr/>
              <p:nvPr/>
            </p:nvSpPr>
            <p:spPr>
              <a:xfrm>
                <a:off x="3442903" y="1438330"/>
                <a:ext cx="276104" cy="275560"/>
              </a:xfrm>
              <a:custGeom>
                <a:rect b="b" l="l" r="r" t="t"/>
                <a:pathLst>
                  <a:path extrusionOk="0" h="12166" w="12190">
                    <a:moveTo>
                      <a:pt x="6095" y="0"/>
                    </a:moveTo>
                    <a:cubicBezTo>
                      <a:pt x="2762" y="0"/>
                      <a:pt x="1" y="2762"/>
                      <a:pt x="1" y="6072"/>
                    </a:cubicBezTo>
                    <a:cubicBezTo>
                      <a:pt x="1" y="9404"/>
                      <a:pt x="2762" y="12166"/>
                      <a:pt x="6095" y="12166"/>
                    </a:cubicBezTo>
                    <a:cubicBezTo>
                      <a:pt x="9519" y="12166"/>
                      <a:pt x="12189" y="9404"/>
                      <a:pt x="12189" y="6072"/>
                    </a:cubicBezTo>
                    <a:cubicBezTo>
                      <a:pt x="12189" y="2762"/>
                      <a:pt x="9519" y="0"/>
                      <a:pt x="60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141"/>
              <p:cNvSpPr/>
              <p:nvPr/>
            </p:nvSpPr>
            <p:spPr>
              <a:xfrm>
                <a:off x="4287681" y="705738"/>
                <a:ext cx="275560" cy="275583"/>
              </a:xfrm>
              <a:custGeom>
                <a:rect b="b" l="l" r="r" t="t"/>
                <a:pathLst>
                  <a:path extrusionOk="0" h="12167" w="12166">
                    <a:moveTo>
                      <a:pt x="6072" y="1"/>
                    </a:moveTo>
                    <a:cubicBezTo>
                      <a:pt x="2739" y="1"/>
                      <a:pt x="0" y="2762"/>
                      <a:pt x="0" y="6095"/>
                    </a:cubicBezTo>
                    <a:cubicBezTo>
                      <a:pt x="0" y="9427"/>
                      <a:pt x="2739" y="12166"/>
                      <a:pt x="6072" y="12166"/>
                    </a:cubicBezTo>
                    <a:cubicBezTo>
                      <a:pt x="9495" y="12166"/>
                      <a:pt x="12166" y="9427"/>
                      <a:pt x="12166" y="6095"/>
                    </a:cubicBezTo>
                    <a:cubicBezTo>
                      <a:pt x="12166" y="2762"/>
                      <a:pt x="9495" y="1"/>
                      <a:pt x="6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141"/>
              <p:cNvSpPr/>
              <p:nvPr/>
            </p:nvSpPr>
            <p:spPr>
              <a:xfrm>
                <a:off x="3538033" y="3868178"/>
                <a:ext cx="275583" cy="275583"/>
              </a:xfrm>
              <a:custGeom>
                <a:rect b="b" l="l" r="r" t="t"/>
                <a:pathLst>
                  <a:path extrusionOk="0" h="12167" w="12167">
                    <a:moveTo>
                      <a:pt x="6072" y="1"/>
                    </a:moveTo>
                    <a:cubicBezTo>
                      <a:pt x="2739" y="1"/>
                      <a:pt x="0" y="2763"/>
                      <a:pt x="0" y="6072"/>
                    </a:cubicBezTo>
                    <a:cubicBezTo>
                      <a:pt x="0" y="9405"/>
                      <a:pt x="2739" y="12167"/>
                      <a:pt x="6072" y="12167"/>
                    </a:cubicBezTo>
                    <a:cubicBezTo>
                      <a:pt x="9496" y="12167"/>
                      <a:pt x="12166" y="9405"/>
                      <a:pt x="12166" y="6072"/>
                    </a:cubicBezTo>
                    <a:cubicBezTo>
                      <a:pt x="12166" y="2763"/>
                      <a:pt x="9496" y="1"/>
                      <a:pt x="6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41"/>
              <p:cNvSpPr/>
              <p:nvPr/>
            </p:nvSpPr>
            <p:spPr>
              <a:xfrm>
                <a:off x="5810433" y="994231"/>
                <a:ext cx="275583" cy="276081"/>
              </a:xfrm>
              <a:custGeom>
                <a:rect b="b" l="l" r="r" t="t"/>
                <a:pathLst>
                  <a:path extrusionOk="0" h="12189" w="12167">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141"/>
              <p:cNvSpPr/>
              <p:nvPr/>
            </p:nvSpPr>
            <p:spPr>
              <a:xfrm>
                <a:off x="3001387" y="3010490"/>
                <a:ext cx="275583" cy="276104"/>
              </a:xfrm>
              <a:custGeom>
                <a:rect b="b" l="l" r="r" t="t"/>
                <a:pathLst>
                  <a:path extrusionOk="0" h="12190" w="12167">
                    <a:moveTo>
                      <a:pt x="6095" y="1"/>
                    </a:moveTo>
                    <a:cubicBezTo>
                      <a:pt x="2763" y="1"/>
                      <a:pt x="1" y="2763"/>
                      <a:pt x="1" y="6095"/>
                    </a:cubicBezTo>
                    <a:cubicBezTo>
                      <a:pt x="1" y="9427"/>
                      <a:pt x="2763" y="12189"/>
                      <a:pt x="6095" y="12189"/>
                    </a:cubicBezTo>
                    <a:cubicBezTo>
                      <a:pt x="9519" y="12189"/>
                      <a:pt x="12167" y="9427"/>
                      <a:pt x="12167" y="6095"/>
                    </a:cubicBezTo>
                    <a:cubicBezTo>
                      <a:pt x="12167" y="2763"/>
                      <a:pt x="9519" y="1"/>
                      <a:pt x="60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141"/>
              <p:cNvSpPr/>
              <p:nvPr/>
            </p:nvSpPr>
            <p:spPr>
              <a:xfrm>
                <a:off x="5666198" y="4328085"/>
                <a:ext cx="275583" cy="275583"/>
              </a:xfrm>
              <a:custGeom>
                <a:rect b="b" l="l" r="r" t="t"/>
                <a:pathLst>
                  <a:path extrusionOk="0" h="12167" w="12167">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141"/>
              <p:cNvSpPr/>
              <p:nvPr/>
            </p:nvSpPr>
            <p:spPr>
              <a:xfrm>
                <a:off x="4589084" y="4083262"/>
                <a:ext cx="172185" cy="172684"/>
              </a:xfrm>
              <a:custGeom>
                <a:rect b="b" l="l" r="r" t="t"/>
                <a:pathLst>
                  <a:path extrusionOk="0" h="7624" w="7602">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141"/>
              <p:cNvSpPr/>
              <p:nvPr/>
            </p:nvSpPr>
            <p:spPr>
              <a:xfrm>
                <a:off x="815026" y="4186660"/>
                <a:ext cx="172185" cy="172684"/>
              </a:xfrm>
              <a:custGeom>
                <a:rect b="b" l="l" r="r" t="t"/>
                <a:pathLst>
                  <a:path extrusionOk="0" h="7624" w="7602">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141"/>
              <p:cNvSpPr/>
              <p:nvPr/>
            </p:nvSpPr>
            <p:spPr>
              <a:xfrm>
                <a:off x="3279529" y="2357241"/>
                <a:ext cx="31416" cy="18211"/>
              </a:xfrm>
              <a:custGeom>
                <a:rect b="b" l="l" r="r" t="t"/>
                <a:pathLst>
                  <a:path extrusionOk="0" h="804" w="1387">
                    <a:moveTo>
                      <a:pt x="314" y="0"/>
                    </a:moveTo>
                    <a:cubicBezTo>
                      <a:pt x="190" y="0"/>
                      <a:pt x="92" y="85"/>
                      <a:pt x="92" y="219"/>
                    </a:cubicBezTo>
                    <a:cubicBezTo>
                      <a:pt x="1" y="424"/>
                      <a:pt x="92" y="607"/>
                      <a:pt x="275" y="698"/>
                    </a:cubicBezTo>
                    <a:cubicBezTo>
                      <a:pt x="457" y="789"/>
                      <a:pt x="663" y="789"/>
                      <a:pt x="845" y="789"/>
                    </a:cubicBezTo>
                    <a:cubicBezTo>
                      <a:pt x="877" y="799"/>
                      <a:pt x="909" y="804"/>
                      <a:pt x="940" y="804"/>
                    </a:cubicBezTo>
                    <a:cubicBezTo>
                      <a:pt x="1195" y="804"/>
                      <a:pt x="1386" y="493"/>
                      <a:pt x="1142" y="310"/>
                    </a:cubicBezTo>
                    <a:cubicBezTo>
                      <a:pt x="937" y="219"/>
                      <a:pt x="754" y="36"/>
                      <a:pt x="457" y="36"/>
                    </a:cubicBezTo>
                    <a:cubicBezTo>
                      <a:pt x="408" y="12"/>
                      <a:pt x="359" y="0"/>
                      <a:pt x="314"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141"/>
              <p:cNvSpPr/>
              <p:nvPr/>
            </p:nvSpPr>
            <p:spPr>
              <a:xfrm>
                <a:off x="3354500" y="2389427"/>
                <a:ext cx="24598" cy="20113"/>
              </a:xfrm>
              <a:custGeom>
                <a:rect b="b" l="l" r="r" t="t"/>
                <a:pathLst>
                  <a:path extrusionOk="0" h="888" w="1086">
                    <a:moveTo>
                      <a:pt x="535" y="0"/>
                    </a:moveTo>
                    <a:cubicBezTo>
                      <a:pt x="414" y="0"/>
                      <a:pt x="289" y="51"/>
                      <a:pt x="206" y="144"/>
                    </a:cubicBezTo>
                    <a:cubicBezTo>
                      <a:pt x="0" y="327"/>
                      <a:pt x="115" y="601"/>
                      <a:pt x="297" y="806"/>
                    </a:cubicBezTo>
                    <a:cubicBezTo>
                      <a:pt x="377" y="863"/>
                      <a:pt x="460" y="887"/>
                      <a:pt x="539" y="887"/>
                    </a:cubicBezTo>
                    <a:cubicBezTo>
                      <a:pt x="842" y="887"/>
                      <a:pt x="1085" y="526"/>
                      <a:pt x="868" y="236"/>
                    </a:cubicBezTo>
                    <a:cubicBezTo>
                      <a:pt x="818" y="74"/>
                      <a:pt x="680" y="0"/>
                      <a:pt x="535"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141"/>
              <p:cNvSpPr/>
              <p:nvPr/>
            </p:nvSpPr>
            <p:spPr>
              <a:xfrm>
                <a:off x="3287796" y="2441793"/>
                <a:ext cx="30532" cy="17599"/>
              </a:xfrm>
              <a:custGeom>
                <a:rect b="b" l="l" r="r" t="t"/>
                <a:pathLst>
                  <a:path extrusionOk="0" h="777" w="1348">
                    <a:moveTo>
                      <a:pt x="480" y="1"/>
                    </a:moveTo>
                    <a:cubicBezTo>
                      <a:pt x="1" y="1"/>
                      <a:pt x="1" y="777"/>
                      <a:pt x="480" y="777"/>
                    </a:cubicBezTo>
                    <a:lnTo>
                      <a:pt x="777" y="777"/>
                    </a:lnTo>
                    <a:cubicBezTo>
                      <a:pt x="868" y="777"/>
                      <a:pt x="960" y="777"/>
                      <a:pt x="1051" y="686"/>
                    </a:cubicBezTo>
                    <a:cubicBezTo>
                      <a:pt x="1348" y="571"/>
                      <a:pt x="1348" y="206"/>
                      <a:pt x="1051" y="115"/>
                    </a:cubicBezTo>
                    <a:cubicBezTo>
                      <a:pt x="960" y="115"/>
                      <a:pt x="960" y="1"/>
                      <a:pt x="868"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141"/>
              <p:cNvSpPr/>
              <p:nvPr/>
            </p:nvSpPr>
            <p:spPr>
              <a:xfrm>
                <a:off x="3260457" y="1830447"/>
                <a:ext cx="28063" cy="27293"/>
              </a:xfrm>
              <a:custGeom>
                <a:rect b="b" l="l" r="r" t="t"/>
                <a:pathLst>
                  <a:path extrusionOk="0" h="1205" w="1239">
                    <a:moveTo>
                      <a:pt x="786" y="1"/>
                    </a:moveTo>
                    <a:cubicBezTo>
                      <a:pt x="668" y="1"/>
                      <a:pt x="545" y="51"/>
                      <a:pt x="455" y="172"/>
                    </a:cubicBezTo>
                    <a:cubicBezTo>
                      <a:pt x="363" y="286"/>
                      <a:pt x="272" y="378"/>
                      <a:pt x="272" y="469"/>
                    </a:cubicBezTo>
                    <a:cubicBezTo>
                      <a:pt x="158" y="560"/>
                      <a:pt x="158" y="743"/>
                      <a:pt x="67" y="857"/>
                    </a:cubicBezTo>
                    <a:cubicBezTo>
                      <a:pt x="1" y="1054"/>
                      <a:pt x="184" y="1204"/>
                      <a:pt x="360" y="1204"/>
                    </a:cubicBezTo>
                    <a:cubicBezTo>
                      <a:pt x="428" y="1204"/>
                      <a:pt x="495" y="1182"/>
                      <a:pt x="546" y="1131"/>
                    </a:cubicBezTo>
                    <a:cubicBezTo>
                      <a:pt x="637" y="1040"/>
                      <a:pt x="729" y="1040"/>
                      <a:pt x="843" y="948"/>
                    </a:cubicBezTo>
                    <a:cubicBezTo>
                      <a:pt x="934" y="857"/>
                      <a:pt x="1025" y="652"/>
                      <a:pt x="1117" y="469"/>
                    </a:cubicBezTo>
                    <a:cubicBezTo>
                      <a:pt x="1239" y="209"/>
                      <a:pt x="1024" y="1"/>
                      <a:pt x="786"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141"/>
              <p:cNvSpPr/>
              <p:nvPr/>
            </p:nvSpPr>
            <p:spPr>
              <a:xfrm>
                <a:off x="3306097" y="1781795"/>
                <a:ext cx="18437" cy="23579"/>
              </a:xfrm>
              <a:custGeom>
                <a:rect b="b" l="l" r="r" t="t"/>
                <a:pathLst>
                  <a:path extrusionOk="0" h="1041" w="814">
                    <a:moveTo>
                      <a:pt x="518" y="0"/>
                    </a:moveTo>
                    <a:cubicBezTo>
                      <a:pt x="489" y="0"/>
                      <a:pt x="458" y="12"/>
                      <a:pt x="426" y="38"/>
                    </a:cubicBezTo>
                    <a:cubicBezTo>
                      <a:pt x="152" y="152"/>
                      <a:pt x="60" y="517"/>
                      <a:pt x="60" y="722"/>
                    </a:cubicBezTo>
                    <a:cubicBezTo>
                      <a:pt x="1" y="901"/>
                      <a:pt x="135" y="1041"/>
                      <a:pt x="261" y="1041"/>
                    </a:cubicBezTo>
                    <a:cubicBezTo>
                      <a:pt x="329" y="1041"/>
                      <a:pt x="394" y="1000"/>
                      <a:pt x="426" y="905"/>
                    </a:cubicBezTo>
                    <a:cubicBezTo>
                      <a:pt x="631" y="722"/>
                      <a:pt x="814" y="426"/>
                      <a:pt x="722" y="152"/>
                    </a:cubicBezTo>
                    <a:cubicBezTo>
                      <a:pt x="657" y="70"/>
                      <a:pt x="592" y="0"/>
                      <a:pt x="518"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141"/>
              <p:cNvSpPr/>
              <p:nvPr/>
            </p:nvSpPr>
            <p:spPr>
              <a:xfrm>
                <a:off x="3269200" y="1444264"/>
                <a:ext cx="37871" cy="20113"/>
              </a:xfrm>
              <a:custGeom>
                <a:rect b="b" l="l" r="r" t="t"/>
                <a:pathLst>
                  <a:path extrusionOk="0" h="888" w="1672">
                    <a:moveTo>
                      <a:pt x="1443" y="0"/>
                    </a:moveTo>
                    <a:cubicBezTo>
                      <a:pt x="1427" y="0"/>
                      <a:pt x="1410" y="4"/>
                      <a:pt x="1393" y="12"/>
                    </a:cubicBezTo>
                    <a:cubicBezTo>
                      <a:pt x="1027" y="12"/>
                      <a:pt x="731" y="12"/>
                      <a:pt x="343" y="103"/>
                    </a:cubicBezTo>
                    <a:cubicBezTo>
                      <a:pt x="1" y="296"/>
                      <a:pt x="139" y="888"/>
                      <a:pt x="476" y="888"/>
                    </a:cubicBezTo>
                    <a:cubicBezTo>
                      <a:pt x="499" y="888"/>
                      <a:pt x="523" y="885"/>
                      <a:pt x="548" y="879"/>
                    </a:cubicBezTo>
                    <a:cubicBezTo>
                      <a:pt x="913" y="788"/>
                      <a:pt x="1210" y="583"/>
                      <a:pt x="1484" y="491"/>
                    </a:cubicBezTo>
                    <a:cubicBezTo>
                      <a:pt x="1672" y="408"/>
                      <a:pt x="1612" y="0"/>
                      <a:pt x="144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141"/>
              <p:cNvSpPr/>
              <p:nvPr/>
            </p:nvSpPr>
            <p:spPr>
              <a:xfrm>
                <a:off x="3330265" y="1418602"/>
                <a:ext cx="15266" cy="16308"/>
              </a:xfrm>
              <a:custGeom>
                <a:rect b="b" l="l" r="r" t="t"/>
                <a:pathLst>
                  <a:path extrusionOk="0" h="720" w="674">
                    <a:moveTo>
                      <a:pt x="437" y="1"/>
                    </a:moveTo>
                    <a:cubicBezTo>
                      <a:pt x="367" y="1"/>
                      <a:pt x="290" y="31"/>
                      <a:pt x="226" y="95"/>
                    </a:cubicBezTo>
                    <a:cubicBezTo>
                      <a:pt x="226" y="209"/>
                      <a:pt x="135" y="300"/>
                      <a:pt x="135" y="392"/>
                    </a:cubicBezTo>
                    <a:cubicBezTo>
                      <a:pt x="1" y="570"/>
                      <a:pt x="158" y="720"/>
                      <a:pt x="309" y="720"/>
                    </a:cubicBezTo>
                    <a:cubicBezTo>
                      <a:pt x="389" y="720"/>
                      <a:pt x="468" y="677"/>
                      <a:pt x="500" y="574"/>
                    </a:cubicBezTo>
                    <a:cubicBezTo>
                      <a:pt x="614" y="483"/>
                      <a:pt x="614" y="392"/>
                      <a:pt x="614" y="300"/>
                    </a:cubicBezTo>
                    <a:cubicBezTo>
                      <a:pt x="673" y="107"/>
                      <a:pt x="568" y="1"/>
                      <a:pt x="43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141"/>
              <p:cNvSpPr/>
              <p:nvPr/>
            </p:nvSpPr>
            <p:spPr>
              <a:xfrm>
                <a:off x="3350718" y="1319576"/>
                <a:ext cx="21744" cy="17961"/>
              </a:xfrm>
              <a:custGeom>
                <a:rect b="b" l="l" r="r" t="t"/>
                <a:pathLst>
                  <a:path extrusionOk="0" h="793" w="960">
                    <a:moveTo>
                      <a:pt x="591" y="1"/>
                    </a:moveTo>
                    <a:cubicBezTo>
                      <a:pt x="520" y="1"/>
                      <a:pt x="443" y="32"/>
                      <a:pt x="373" y="107"/>
                    </a:cubicBezTo>
                    <a:cubicBezTo>
                      <a:pt x="282" y="199"/>
                      <a:pt x="167" y="290"/>
                      <a:pt x="76" y="381"/>
                    </a:cubicBezTo>
                    <a:cubicBezTo>
                      <a:pt x="1" y="626"/>
                      <a:pt x="112" y="793"/>
                      <a:pt x="319" y="793"/>
                    </a:cubicBezTo>
                    <a:cubicBezTo>
                      <a:pt x="363" y="793"/>
                      <a:pt x="412" y="785"/>
                      <a:pt x="464" y="769"/>
                    </a:cubicBezTo>
                    <a:cubicBezTo>
                      <a:pt x="555" y="678"/>
                      <a:pt x="647" y="587"/>
                      <a:pt x="738" y="473"/>
                    </a:cubicBezTo>
                    <a:cubicBezTo>
                      <a:pt x="959" y="268"/>
                      <a:pt x="800" y="1"/>
                      <a:pt x="591"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141"/>
              <p:cNvSpPr/>
              <p:nvPr/>
            </p:nvSpPr>
            <p:spPr>
              <a:xfrm>
                <a:off x="6562142" y="876995"/>
                <a:ext cx="148924" cy="141042"/>
              </a:xfrm>
              <a:custGeom>
                <a:rect b="b" l="l" r="r" t="t"/>
                <a:pathLst>
                  <a:path extrusionOk="0" h="6227" w="6575">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141"/>
              <p:cNvSpPr/>
              <p:nvPr/>
            </p:nvSpPr>
            <p:spPr>
              <a:xfrm>
                <a:off x="6613852" y="885760"/>
                <a:ext cx="21721" cy="27724"/>
              </a:xfrm>
              <a:custGeom>
                <a:rect b="b" l="l" r="r" t="t"/>
                <a:pathLst>
                  <a:path extrusionOk="0" h="1224" w="959">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141"/>
              <p:cNvSpPr/>
              <p:nvPr/>
            </p:nvSpPr>
            <p:spPr>
              <a:xfrm>
                <a:off x="832082" y="3449764"/>
                <a:ext cx="161857" cy="142378"/>
              </a:xfrm>
              <a:custGeom>
                <a:rect b="b" l="l" r="r" t="t"/>
                <a:pathLst>
                  <a:path extrusionOk="0" h="6286" w="7146">
                    <a:moveTo>
                      <a:pt x="2872" y="0"/>
                    </a:moveTo>
                    <a:cubicBezTo>
                      <a:pt x="2821" y="0"/>
                      <a:pt x="2763" y="57"/>
                      <a:pt x="2763" y="122"/>
                    </a:cubicBezTo>
                    <a:cubicBezTo>
                      <a:pt x="2854" y="579"/>
                      <a:pt x="2945" y="1058"/>
                      <a:pt x="3059" y="1537"/>
                    </a:cubicBezTo>
                    <a:cubicBezTo>
                      <a:pt x="3059" y="1629"/>
                      <a:pt x="3059" y="1720"/>
                      <a:pt x="2945" y="1834"/>
                    </a:cubicBezTo>
                    <a:cubicBezTo>
                      <a:pt x="2945" y="1899"/>
                      <a:pt x="3002" y="1963"/>
                      <a:pt x="3068" y="1963"/>
                    </a:cubicBezTo>
                    <a:cubicBezTo>
                      <a:pt x="3095" y="1963"/>
                      <a:pt x="3124" y="1952"/>
                      <a:pt x="3151" y="1925"/>
                    </a:cubicBezTo>
                    <a:cubicBezTo>
                      <a:pt x="3242" y="2291"/>
                      <a:pt x="3333" y="2587"/>
                      <a:pt x="3333" y="2975"/>
                    </a:cubicBezTo>
                    <a:lnTo>
                      <a:pt x="3242" y="2975"/>
                    </a:lnTo>
                    <a:cubicBezTo>
                      <a:pt x="2489" y="2587"/>
                      <a:pt x="1804" y="2017"/>
                      <a:pt x="1142" y="1446"/>
                    </a:cubicBezTo>
                    <a:cubicBezTo>
                      <a:pt x="1125" y="1429"/>
                      <a:pt x="1104" y="1421"/>
                      <a:pt x="1082" y="1421"/>
                    </a:cubicBezTo>
                    <a:cubicBezTo>
                      <a:pt x="991" y="1421"/>
                      <a:pt x="886" y="1555"/>
                      <a:pt x="959" y="1629"/>
                    </a:cubicBezTo>
                    <a:cubicBezTo>
                      <a:pt x="1530" y="2108"/>
                      <a:pt x="2192" y="2679"/>
                      <a:pt x="2763" y="3067"/>
                    </a:cubicBezTo>
                    <a:cubicBezTo>
                      <a:pt x="2375" y="3158"/>
                      <a:pt x="1918" y="3249"/>
                      <a:pt x="1439" y="3341"/>
                    </a:cubicBezTo>
                    <a:cubicBezTo>
                      <a:pt x="1233" y="3249"/>
                      <a:pt x="1051" y="3067"/>
                      <a:pt x="959" y="2975"/>
                    </a:cubicBezTo>
                    <a:cubicBezTo>
                      <a:pt x="663" y="2770"/>
                      <a:pt x="480" y="2587"/>
                      <a:pt x="297" y="2405"/>
                    </a:cubicBezTo>
                    <a:cubicBezTo>
                      <a:pt x="278" y="2380"/>
                      <a:pt x="257" y="2370"/>
                      <a:pt x="237" y="2370"/>
                    </a:cubicBezTo>
                    <a:cubicBezTo>
                      <a:pt x="167" y="2370"/>
                      <a:pt x="117" y="2496"/>
                      <a:pt x="206" y="2496"/>
                    </a:cubicBezTo>
                    <a:cubicBezTo>
                      <a:pt x="389" y="2770"/>
                      <a:pt x="571" y="2975"/>
                      <a:pt x="777" y="3158"/>
                    </a:cubicBezTo>
                    <a:cubicBezTo>
                      <a:pt x="868" y="3249"/>
                      <a:pt x="959" y="3341"/>
                      <a:pt x="1051" y="3432"/>
                    </a:cubicBezTo>
                    <a:cubicBezTo>
                      <a:pt x="777" y="3546"/>
                      <a:pt x="480" y="3546"/>
                      <a:pt x="92" y="3546"/>
                    </a:cubicBezTo>
                    <a:cubicBezTo>
                      <a:pt x="1" y="3637"/>
                      <a:pt x="1" y="3820"/>
                      <a:pt x="206" y="3820"/>
                    </a:cubicBezTo>
                    <a:cubicBezTo>
                      <a:pt x="571" y="3820"/>
                      <a:pt x="959" y="3729"/>
                      <a:pt x="1439" y="3729"/>
                    </a:cubicBezTo>
                    <a:cubicBezTo>
                      <a:pt x="1233" y="4117"/>
                      <a:pt x="959" y="4482"/>
                      <a:pt x="777" y="4870"/>
                    </a:cubicBezTo>
                    <a:cubicBezTo>
                      <a:pt x="693" y="5004"/>
                      <a:pt x="781" y="5088"/>
                      <a:pt x="870" y="5088"/>
                    </a:cubicBezTo>
                    <a:cubicBezTo>
                      <a:pt x="902" y="5088"/>
                      <a:pt x="935" y="5077"/>
                      <a:pt x="959" y="5053"/>
                    </a:cubicBezTo>
                    <a:cubicBezTo>
                      <a:pt x="1233" y="4687"/>
                      <a:pt x="1439" y="4299"/>
                      <a:pt x="1621" y="3820"/>
                    </a:cubicBezTo>
                    <a:cubicBezTo>
                      <a:pt x="1621" y="3820"/>
                      <a:pt x="1621" y="3729"/>
                      <a:pt x="1530" y="3729"/>
                    </a:cubicBezTo>
                    <a:cubicBezTo>
                      <a:pt x="2101" y="3637"/>
                      <a:pt x="2580" y="3637"/>
                      <a:pt x="3059" y="3546"/>
                    </a:cubicBezTo>
                    <a:lnTo>
                      <a:pt x="3059" y="3546"/>
                    </a:lnTo>
                    <a:cubicBezTo>
                      <a:pt x="2671" y="4208"/>
                      <a:pt x="2283" y="4961"/>
                      <a:pt x="2009" y="5714"/>
                    </a:cubicBezTo>
                    <a:cubicBezTo>
                      <a:pt x="1946" y="5794"/>
                      <a:pt x="2015" y="5906"/>
                      <a:pt x="2093" y="5906"/>
                    </a:cubicBezTo>
                    <a:cubicBezTo>
                      <a:pt x="2128" y="5906"/>
                      <a:pt x="2164" y="5884"/>
                      <a:pt x="2192" y="5829"/>
                    </a:cubicBezTo>
                    <a:cubicBezTo>
                      <a:pt x="2671" y="5144"/>
                      <a:pt x="3059" y="4391"/>
                      <a:pt x="3516" y="3546"/>
                    </a:cubicBezTo>
                    <a:lnTo>
                      <a:pt x="3516" y="3637"/>
                    </a:lnTo>
                    <a:cubicBezTo>
                      <a:pt x="3630" y="4117"/>
                      <a:pt x="3813" y="4687"/>
                      <a:pt x="3904" y="5144"/>
                    </a:cubicBezTo>
                    <a:cubicBezTo>
                      <a:pt x="3630" y="5441"/>
                      <a:pt x="3333" y="5829"/>
                      <a:pt x="3059" y="6102"/>
                    </a:cubicBezTo>
                    <a:cubicBezTo>
                      <a:pt x="2945" y="6194"/>
                      <a:pt x="3059" y="6285"/>
                      <a:pt x="3151" y="6285"/>
                    </a:cubicBezTo>
                    <a:cubicBezTo>
                      <a:pt x="3425" y="6011"/>
                      <a:pt x="3721" y="5714"/>
                      <a:pt x="3904" y="5441"/>
                    </a:cubicBezTo>
                    <a:cubicBezTo>
                      <a:pt x="3995" y="5441"/>
                      <a:pt x="3995" y="5532"/>
                      <a:pt x="3995" y="5532"/>
                    </a:cubicBezTo>
                    <a:cubicBezTo>
                      <a:pt x="4086" y="5623"/>
                      <a:pt x="4086" y="5714"/>
                      <a:pt x="4086" y="5829"/>
                    </a:cubicBezTo>
                    <a:cubicBezTo>
                      <a:pt x="4144" y="5920"/>
                      <a:pt x="4218" y="5966"/>
                      <a:pt x="4278" y="5966"/>
                    </a:cubicBezTo>
                    <a:cubicBezTo>
                      <a:pt x="4338" y="5966"/>
                      <a:pt x="4383" y="5920"/>
                      <a:pt x="4383" y="5829"/>
                    </a:cubicBezTo>
                    <a:lnTo>
                      <a:pt x="4383" y="5714"/>
                    </a:lnTo>
                    <a:cubicBezTo>
                      <a:pt x="4657" y="5829"/>
                      <a:pt x="4954" y="6011"/>
                      <a:pt x="5342" y="6102"/>
                    </a:cubicBezTo>
                    <a:cubicBezTo>
                      <a:pt x="5359" y="6120"/>
                      <a:pt x="5377" y="6127"/>
                      <a:pt x="5392" y="6127"/>
                    </a:cubicBezTo>
                    <a:cubicBezTo>
                      <a:pt x="5458" y="6127"/>
                      <a:pt x="5490" y="5994"/>
                      <a:pt x="5342" y="5920"/>
                    </a:cubicBezTo>
                    <a:cubicBezTo>
                      <a:pt x="5045" y="5714"/>
                      <a:pt x="4657" y="5532"/>
                      <a:pt x="4292" y="5441"/>
                    </a:cubicBezTo>
                    <a:cubicBezTo>
                      <a:pt x="4201" y="4870"/>
                      <a:pt x="4086" y="4391"/>
                      <a:pt x="3995" y="3820"/>
                    </a:cubicBezTo>
                    <a:lnTo>
                      <a:pt x="3995" y="3820"/>
                    </a:lnTo>
                    <a:cubicBezTo>
                      <a:pt x="4474" y="4208"/>
                      <a:pt x="5045" y="4482"/>
                      <a:pt x="5616" y="4687"/>
                    </a:cubicBezTo>
                    <a:cubicBezTo>
                      <a:pt x="5648" y="4703"/>
                      <a:pt x="5678" y="4710"/>
                      <a:pt x="5704" y="4710"/>
                    </a:cubicBezTo>
                    <a:cubicBezTo>
                      <a:pt x="5829" y="4710"/>
                      <a:pt x="5877" y="4557"/>
                      <a:pt x="5707" y="4482"/>
                    </a:cubicBezTo>
                    <a:cubicBezTo>
                      <a:pt x="5136" y="4117"/>
                      <a:pt x="4474" y="3820"/>
                      <a:pt x="3904" y="3432"/>
                    </a:cubicBezTo>
                    <a:cubicBezTo>
                      <a:pt x="4474" y="3249"/>
                      <a:pt x="5045" y="3158"/>
                      <a:pt x="5616" y="2975"/>
                    </a:cubicBezTo>
                    <a:cubicBezTo>
                      <a:pt x="5616" y="3067"/>
                      <a:pt x="5707" y="3067"/>
                      <a:pt x="5707" y="3067"/>
                    </a:cubicBezTo>
                    <a:lnTo>
                      <a:pt x="5798" y="3067"/>
                    </a:lnTo>
                    <a:cubicBezTo>
                      <a:pt x="6004" y="3249"/>
                      <a:pt x="6186" y="3341"/>
                      <a:pt x="6369" y="3546"/>
                    </a:cubicBezTo>
                    <a:cubicBezTo>
                      <a:pt x="6574" y="3637"/>
                      <a:pt x="6757" y="3820"/>
                      <a:pt x="7054" y="3911"/>
                    </a:cubicBezTo>
                    <a:cubicBezTo>
                      <a:pt x="7054" y="3911"/>
                      <a:pt x="7145" y="3820"/>
                      <a:pt x="7054" y="3729"/>
                    </a:cubicBezTo>
                    <a:cubicBezTo>
                      <a:pt x="6940" y="3637"/>
                      <a:pt x="6757" y="3546"/>
                      <a:pt x="6574" y="3341"/>
                    </a:cubicBezTo>
                    <a:cubicBezTo>
                      <a:pt x="6278" y="3249"/>
                      <a:pt x="6095" y="3067"/>
                      <a:pt x="5798" y="2975"/>
                    </a:cubicBezTo>
                    <a:lnTo>
                      <a:pt x="5912" y="2861"/>
                    </a:lnTo>
                    <a:cubicBezTo>
                      <a:pt x="6095" y="2861"/>
                      <a:pt x="6278" y="2770"/>
                      <a:pt x="6483" y="2679"/>
                    </a:cubicBezTo>
                    <a:cubicBezTo>
                      <a:pt x="6666" y="2587"/>
                      <a:pt x="6574" y="2291"/>
                      <a:pt x="6369" y="2291"/>
                    </a:cubicBezTo>
                    <a:cubicBezTo>
                      <a:pt x="6278" y="2291"/>
                      <a:pt x="6186" y="2405"/>
                      <a:pt x="6095" y="2405"/>
                    </a:cubicBezTo>
                    <a:lnTo>
                      <a:pt x="6095" y="2291"/>
                    </a:lnTo>
                    <a:cubicBezTo>
                      <a:pt x="6186" y="2017"/>
                      <a:pt x="6278" y="1834"/>
                      <a:pt x="6278" y="1537"/>
                    </a:cubicBezTo>
                    <a:cubicBezTo>
                      <a:pt x="6278" y="1537"/>
                      <a:pt x="6237" y="1497"/>
                      <a:pt x="6210" y="1497"/>
                    </a:cubicBezTo>
                    <a:cubicBezTo>
                      <a:pt x="6197" y="1497"/>
                      <a:pt x="6186" y="1507"/>
                      <a:pt x="6186" y="1537"/>
                    </a:cubicBezTo>
                    <a:cubicBezTo>
                      <a:pt x="6004" y="1720"/>
                      <a:pt x="5912" y="2017"/>
                      <a:pt x="5798" y="2291"/>
                    </a:cubicBezTo>
                    <a:cubicBezTo>
                      <a:pt x="5798" y="2291"/>
                      <a:pt x="5798" y="2405"/>
                      <a:pt x="5707" y="2405"/>
                    </a:cubicBezTo>
                    <a:cubicBezTo>
                      <a:pt x="5136" y="2587"/>
                      <a:pt x="4474" y="2679"/>
                      <a:pt x="3904" y="2861"/>
                    </a:cubicBezTo>
                    <a:cubicBezTo>
                      <a:pt x="4292" y="2017"/>
                      <a:pt x="4771" y="1149"/>
                      <a:pt x="5228" y="305"/>
                    </a:cubicBezTo>
                    <a:cubicBezTo>
                      <a:pt x="5228" y="173"/>
                      <a:pt x="5180" y="77"/>
                      <a:pt x="5119" y="77"/>
                    </a:cubicBezTo>
                    <a:cubicBezTo>
                      <a:pt x="5096" y="77"/>
                      <a:pt x="5070" y="91"/>
                      <a:pt x="5045" y="122"/>
                    </a:cubicBezTo>
                    <a:cubicBezTo>
                      <a:pt x="4566" y="967"/>
                      <a:pt x="4086" y="1720"/>
                      <a:pt x="3630" y="2587"/>
                    </a:cubicBezTo>
                    <a:cubicBezTo>
                      <a:pt x="3516" y="2199"/>
                      <a:pt x="3425" y="1925"/>
                      <a:pt x="3333" y="1537"/>
                    </a:cubicBezTo>
                    <a:cubicBezTo>
                      <a:pt x="3516" y="1264"/>
                      <a:pt x="3630" y="875"/>
                      <a:pt x="3813" y="579"/>
                    </a:cubicBezTo>
                    <a:cubicBezTo>
                      <a:pt x="3813" y="445"/>
                      <a:pt x="3715" y="360"/>
                      <a:pt x="3617" y="360"/>
                    </a:cubicBezTo>
                    <a:cubicBezTo>
                      <a:pt x="3582" y="360"/>
                      <a:pt x="3546" y="372"/>
                      <a:pt x="3516" y="396"/>
                    </a:cubicBezTo>
                    <a:cubicBezTo>
                      <a:pt x="3425" y="693"/>
                      <a:pt x="3333" y="875"/>
                      <a:pt x="3242" y="1149"/>
                    </a:cubicBezTo>
                    <a:cubicBezTo>
                      <a:pt x="3151" y="784"/>
                      <a:pt x="3059" y="396"/>
                      <a:pt x="2945" y="122"/>
                    </a:cubicBezTo>
                    <a:cubicBezTo>
                      <a:pt x="2945" y="33"/>
                      <a:pt x="2911" y="0"/>
                      <a:pt x="28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141"/>
              <p:cNvSpPr/>
              <p:nvPr/>
            </p:nvSpPr>
            <p:spPr>
              <a:xfrm>
                <a:off x="870859" y="3465438"/>
                <a:ext cx="30532" cy="24371"/>
              </a:xfrm>
              <a:custGeom>
                <a:rect b="b" l="l" r="r" t="t"/>
                <a:pathLst>
                  <a:path extrusionOk="0" h="1076" w="1348">
                    <a:moveTo>
                      <a:pt x="92" y="1"/>
                    </a:moveTo>
                    <a:cubicBezTo>
                      <a:pt x="1" y="1"/>
                      <a:pt x="1" y="1"/>
                      <a:pt x="92" y="92"/>
                    </a:cubicBezTo>
                    <a:cubicBezTo>
                      <a:pt x="571" y="275"/>
                      <a:pt x="868" y="663"/>
                      <a:pt x="1142" y="1028"/>
                    </a:cubicBezTo>
                    <a:cubicBezTo>
                      <a:pt x="1169" y="1062"/>
                      <a:pt x="1199" y="1076"/>
                      <a:pt x="1226" y="1076"/>
                    </a:cubicBezTo>
                    <a:cubicBezTo>
                      <a:pt x="1291" y="1076"/>
                      <a:pt x="1347" y="1001"/>
                      <a:pt x="1347" y="937"/>
                    </a:cubicBezTo>
                    <a:cubicBezTo>
                      <a:pt x="1051" y="457"/>
                      <a:pt x="571" y="183"/>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141"/>
              <p:cNvSpPr/>
              <p:nvPr/>
            </p:nvSpPr>
            <p:spPr>
              <a:xfrm>
                <a:off x="617020" y="1468817"/>
                <a:ext cx="122129" cy="118754"/>
              </a:xfrm>
              <a:custGeom>
                <a:rect b="b" l="l" r="r" t="t"/>
                <a:pathLst>
                  <a:path extrusionOk="0" h="5243" w="5392">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141"/>
              <p:cNvSpPr/>
              <p:nvPr/>
            </p:nvSpPr>
            <p:spPr>
              <a:xfrm>
                <a:off x="685785" y="1468296"/>
                <a:ext cx="6229" cy="29490"/>
              </a:xfrm>
              <a:custGeom>
                <a:rect b="b" l="l" r="r" t="t"/>
                <a:pathLst>
                  <a:path extrusionOk="0" h="1302" w="275">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141"/>
              <p:cNvSpPr/>
              <p:nvPr/>
            </p:nvSpPr>
            <p:spPr>
              <a:xfrm>
                <a:off x="5554012" y="1046575"/>
                <a:ext cx="123057" cy="117418"/>
              </a:xfrm>
              <a:custGeom>
                <a:rect b="b" l="l" r="r" t="t"/>
                <a:pathLst>
                  <a:path extrusionOk="0" h="5184" w="5433">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141"/>
              <p:cNvSpPr/>
              <p:nvPr/>
            </p:nvSpPr>
            <p:spPr>
              <a:xfrm>
                <a:off x="5623276" y="1045919"/>
                <a:ext cx="8313" cy="30011"/>
              </a:xfrm>
              <a:custGeom>
                <a:rect b="b" l="l" r="r" t="t"/>
                <a:pathLst>
                  <a:path extrusionOk="0" h="1325" w="367">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141"/>
              <p:cNvSpPr/>
              <p:nvPr/>
            </p:nvSpPr>
            <p:spPr>
              <a:xfrm>
                <a:off x="6064793" y="3913682"/>
                <a:ext cx="88426" cy="85843"/>
              </a:xfrm>
              <a:custGeom>
                <a:rect b="b" l="l" r="r" t="t"/>
                <a:pathLst>
                  <a:path extrusionOk="0" h="3790" w="3904">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141"/>
              <p:cNvSpPr/>
              <p:nvPr/>
            </p:nvSpPr>
            <p:spPr>
              <a:xfrm>
                <a:off x="6114419" y="3913161"/>
                <a:ext cx="6229" cy="21744"/>
              </a:xfrm>
              <a:custGeom>
                <a:rect b="b" l="l" r="r" t="t"/>
                <a:pathLst>
                  <a:path extrusionOk="0" h="960" w="275">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141"/>
              <p:cNvSpPr/>
              <p:nvPr/>
            </p:nvSpPr>
            <p:spPr>
              <a:xfrm>
                <a:off x="961345" y="2700955"/>
                <a:ext cx="117984" cy="112910"/>
              </a:xfrm>
              <a:custGeom>
                <a:rect b="b" l="l" r="r" t="t"/>
                <a:pathLst>
                  <a:path extrusionOk="0" h="4985" w="5209">
                    <a:moveTo>
                      <a:pt x="2100" y="0"/>
                    </a:moveTo>
                    <a:cubicBezTo>
                      <a:pt x="2054" y="0"/>
                      <a:pt x="2009" y="29"/>
                      <a:pt x="2009" y="86"/>
                    </a:cubicBezTo>
                    <a:cubicBezTo>
                      <a:pt x="2100" y="748"/>
                      <a:pt x="2100" y="1318"/>
                      <a:pt x="2191" y="1889"/>
                    </a:cubicBezTo>
                    <a:cubicBezTo>
                      <a:pt x="1917" y="1683"/>
                      <a:pt x="1621" y="1501"/>
                      <a:pt x="1347" y="1318"/>
                    </a:cubicBezTo>
                    <a:cubicBezTo>
                      <a:pt x="1347" y="1113"/>
                      <a:pt x="1233" y="930"/>
                      <a:pt x="1233" y="748"/>
                    </a:cubicBezTo>
                    <a:lnTo>
                      <a:pt x="1233" y="86"/>
                    </a:lnTo>
                    <a:cubicBezTo>
                      <a:pt x="1141" y="86"/>
                      <a:pt x="1050" y="86"/>
                      <a:pt x="1050" y="177"/>
                    </a:cubicBezTo>
                    <a:lnTo>
                      <a:pt x="1050" y="839"/>
                    </a:lnTo>
                    <a:lnTo>
                      <a:pt x="1050" y="1113"/>
                    </a:lnTo>
                    <a:cubicBezTo>
                      <a:pt x="867" y="1021"/>
                      <a:pt x="662" y="839"/>
                      <a:pt x="479" y="748"/>
                    </a:cubicBezTo>
                    <a:cubicBezTo>
                      <a:pt x="453" y="721"/>
                      <a:pt x="426" y="710"/>
                      <a:pt x="404" y="710"/>
                    </a:cubicBezTo>
                    <a:cubicBezTo>
                      <a:pt x="350" y="710"/>
                      <a:pt x="324" y="774"/>
                      <a:pt x="388" y="839"/>
                    </a:cubicBezTo>
                    <a:cubicBezTo>
                      <a:pt x="571" y="1021"/>
                      <a:pt x="867" y="1318"/>
                      <a:pt x="1141" y="1501"/>
                    </a:cubicBezTo>
                    <a:cubicBezTo>
                      <a:pt x="776" y="1592"/>
                      <a:pt x="479" y="1683"/>
                      <a:pt x="91" y="1798"/>
                    </a:cubicBezTo>
                    <a:cubicBezTo>
                      <a:pt x="0" y="1798"/>
                      <a:pt x="0" y="1980"/>
                      <a:pt x="91" y="1980"/>
                    </a:cubicBezTo>
                    <a:cubicBezTo>
                      <a:pt x="479" y="1889"/>
                      <a:pt x="776" y="1798"/>
                      <a:pt x="1141" y="1683"/>
                    </a:cubicBezTo>
                    <a:lnTo>
                      <a:pt x="1233" y="1592"/>
                    </a:lnTo>
                    <a:cubicBezTo>
                      <a:pt x="1529" y="1798"/>
                      <a:pt x="1803" y="2071"/>
                      <a:pt x="2100" y="2254"/>
                    </a:cubicBezTo>
                    <a:cubicBezTo>
                      <a:pt x="1529" y="2459"/>
                      <a:pt x="959" y="2642"/>
                      <a:pt x="297" y="2939"/>
                    </a:cubicBezTo>
                    <a:cubicBezTo>
                      <a:pt x="205" y="2939"/>
                      <a:pt x="297" y="3121"/>
                      <a:pt x="388" y="3121"/>
                    </a:cubicBezTo>
                    <a:cubicBezTo>
                      <a:pt x="1050" y="2939"/>
                      <a:pt x="1712" y="2733"/>
                      <a:pt x="2374" y="2551"/>
                    </a:cubicBezTo>
                    <a:lnTo>
                      <a:pt x="2374" y="2551"/>
                    </a:lnTo>
                    <a:cubicBezTo>
                      <a:pt x="2100" y="2939"/>
                      <a:pt x="1917" y="3304"/>
                      <a:pt x="1712" y="3692"/>
                    </a:cubicBezTo>
                    <a:lnTo>
                      <a:pt x="662" y="3692"/>
                    </a:lnTo>
                    <a:cubicBezTo>
                      <a:pt x="571" y="3692"/>
                      <a:pt x="571" y="3875"/>
                      <a:pt x="662" y="3875"/>
                    </a:cubicBezTo>
                    <a:lnTo>
                      <a:pt x="1529" y="3875"/>
                    </a:lnTo>
                    <a:cubicBezTo>
                      <a:pt x="1529" y="3966"/>
                      <a:pt x="1529" y="4080"/>
                      <a:pt x="1438" y="4171"/>
                    </a:cubicBezTo>
                    <a:cubicBezTo>
                      <a:pt x="1373" y="4236"/>
                      <a:pt x="1446" y="4300"/>
                      <a:pt x="1526" y="4300"/>
                    </a:cubicBezTo>
                    <a:cubicBezTo>
                      <a:pt x="1559" y="4300"/>
                      <a:pt x="1594" y="4289"/>
                      <a:pt x="1621" y="4263"/>
                    </a:cubicBezTo>
                    <a:lnTo>
                      <a:pt x="1712" y="4263"/>
                    </a:lnTo>
                    <a:cubicBezTo>
                      <a:pt x="1712" y="4445"/>
                      <a:pt x="1803" y="4742"/>
                      <a:pt x="1917" y="4925"/>
                    </a:cubicBezTo>
                    <a:cubicBezTo>
                      <a:pt x="1955" y="4962"/>
                      <a:pt x="2009" y="4985"/>
                      <a:pt x="2052" y="4985"/>
                    </a:cubicBezTo>
                    <a:cubicBezTo>
                      <a:pt x="2113" y="4985"/>
                      <a:pt x="2153" y="4940"/>
                      <a:pt x="2100" y="4833"/>
                    </a:cubicBezTo>
                    <a:cubicBezTo>
                      <a:pt x="2009" y="4537"/>
                      <a:pt x="1917" y="4263"/>
                      <a:pt x="1803" y="3966"/>
                    </a:cubicBezTo>
                    <a:cubicBezTo>
                      <a:pt x="2009" y="3692"/>
                      <a:pt x="2283" y="3304"/>
                      <a:pt x="2488" y="2939"/>
                    </a:cubicBezTo>
                    <a:cubicBezTo>
                      <a:pt x="2579" y="3395"/>
                      <a:pt x="2762" y="3875"/>
                      <a:pt x="2945" y="4354"/>
                    </a:cubicBezTo>
                    <a:cubicBezTo>
                      <a:pt x="2945" y="4381"/>
                      <a:pt x="2962" y="4392"/>
                      <a:pt x="2987" y="4392"/>
                    </a:cubicBezTo>
                    <a:cubicBezTo>
                      <a:pt x="3047" y="4392"/>
                      <a:pt x="3150" y="4327"/>
                      <a:pt x="3150" y="4263"/>
                    </a:cubicBezTo>
                    <a:cubicBezTo>
                      <a:pt x="2945" y="3783"/>
                      <a:pt x="2762" y="3213"/>
                      <a:pt x="2671" y="2642"/>
                    </a:cubicBezTo>
                    <a:lnTo>
                      <a:pt x="2671" y="2642"/>
                    </a:lnTo>
                    <a:cubicBezTo>
                      <a:pt x="3059" y="2939"/>
                      <a:pt x="3424" y="3121"/>
                      <a:pt x="3903" y="3395"/>
                    </a:cubicBezTo>
                    <a:lnTo>
                      <a:pt x="3903" y="3509"/>
                    </a:lnTo>
                    <a:cubicBezTo>
                      <a:pt x="3903" y="3692"/>
                      <a:pt x="3994" y="3875"/>
                      <a:pt x="3994" y="4080"/>
                    </a:cubicBezTo>
                    <a:cubicBezTo>
                      <a:pt x="3994" y="4263"/>
                      <a:pt x="3994" y="4445"/>
                      <a:pt x="4086" y="4651"/>
                    </a:cubicBezTo>
                    <a:cubicBezTo>
                      <a:pt x="4143" y="4696"/>
                      <a:pt x="4194" y="4719"/>
                      <a:pt x="4231" y="4719"/>
                    </a:cubicBezTo>
                    <a:cubicBezTo>
                      <a:pt x="4268" y="4719"/>
                      <a:pt x="4291" y="4696"/>
                      <a:pt x="4291" y="4651"/>
                    </a:cubicBezTo>
                    <a:cubicBezTo>
                      <a:pt x="4291" y="4445"/>
                      <a:pt x="4200" y="4263"/>
                      <a:pt x="4200" y="4080"/>
                    </a:cubicBezTo>
                    <a:cubicBezTo>
                      <a:pt x="4086" y="3875"/>
                      <a:pt x="4086" y="3692"/>
                      <a:pt x="3994" y="3509"/>
                    </a:cubicBezTo>
                    <a:cubicBezTo>
                      <a:pt x="4200" y="3509"/>
                      <a:pt x="4383" y="3601"/>
                      <a:pt x="4565" y="3692"/>
                    </a:cubicBezTo>
                    <a:cubicBezTo>
                      <a:pt x="4578" y="3705"/>
                      <a:pt x="4591" y="3710"/>
                      <a:pt x="4604" y="3710"/>
                    </a:cubicBezTo>
                    <a:cubicBezTo>
                      <a:pt x="4684" y="3710"/>
                      <a:pt x="4755" y="3494"/>
                      <a:pt x="4656" y="3395"/>
                    </a:cubicBezTo>
                    <a:cubicBezTo>
                      <a:pt x="4565" y="3395"/>
                      <a:pt x="4474" y="3304"/>
                      <a:pt x="4474" y="3304"/>
                    </a:cubicBezTo>
                    <a:lnTo>
                      <a:pt x="4474" y="3213"/>
                    </a:lnTo>
                    <a:cubicBezTo>
                      <a:pt x="4656" y="3121"/>
                      <a:pt x="4862" y="3121"/>
                      <a:pt x="5044" y="2939"/>
                    </a:cubicBezTo>
                    <a:cubicBezTo>
                      <a:pt x="5044" y="2939"/>
                      <a:pt x="5044" y="2825"/>
                      <a:pt x="4953" y="2825"/>
                    </a:cubicBezTo>
                    <a:cubicBezTo>
                      <a:pt x="4771" y="2939"/>
                      <a:pt x="4565" y="3030"/>
                      <a:pt x="4383" y="3121"/>
                    </a:cubicBezTo>
                    <a:lnTo>
                      <a:pt x="4200" y="3121"/>
                    </a:lnTo>
                    <a:cubicBezTo>
                      <a:pt x="3812" y="2825"/>
                      <a:pt x="3424" y="2642"/>
                      <a:pt x="2945" y="2368"/>
                    </a:cubicBezTo>
                    <a:cubicBezTo>
                      <a:pt x="3721" y="2071"/>
                      <a:pt x="4383" y="1889"/>
                      <a:pt x="5136" y="1592"/>
                    </a:cubicBezTo>
                    <a:cubicBezTo>
                      <a:pt x="5209" y="1592"/>
                      <a:pt x="5165" y="1475"/>
                      <a:pt x="5098" y="1475"/>
                    </a:cubicBezTo>
                    <a:cubicBezTo>
                      <a:pt x="5081" y="1475"/>
                      <a:pt x="5063" y="1483"/>
                      <a:pt x="5044" y="1501"/>
                    </a:cubicBezTo>
                    <a:cubicBezTo>
                      <a:pt x="4383" y="1683"/>
                      <a:pt x="3721" y="1889"/>
                      <a:pt x="2945" y="2071"/>
                    </a:cubicBezTo>
                    <a:cubicBezTo>
                      <a:pt x="3150" y="1798"/>
                      <a:pt x="3241" y="1592"/>
                      <a:pt x="3333" y="1318"/>
                    </a:cubicBezTo>
                    <a:cubicBezTo>
                      <a:pt x="3629" y="1227"/>
                      <a:pt x="3903" y="1113"/>
                      <a:pt x="4200" y="1021"/>
                    </a:cubicBezTo>
                    <a:cubicBezTo>
                      <a:pt x="4274" y="948"/>
                      <a:pt x="4288" y="814"/>
                      <a:pt x="4182" y="814"/>
                    </a:cubicBezTo>
                    <a:cubicBezTo>
                      <a:pt x="4157" y="814"/>
                      <a:pt x="4125" y="821"/>
                      <a:pt x="4086" y="839"/>
                    </a:cubicBezTo>
                    <a:cubicBezTo>
                      <a:pt x="3903" y="930"/>
                      <a:pt x="3721" y="930"/>
                      <a:pt x="3515" y="1021"/>
                    </a:cubicBezTo>
                    <a:cubicBezTo>
                      <a:pt x="3721" y="839"/>
                      <a:pt x="3812" y="542"/>
                      <a:pt x="3994" y="360"/>
                    </a:cubicBezTo>
                    <a:cubicBezTo>
                      <a:pt x="3994" y="253"/>
                      <a:pt x="3963" y="208"/>
                      <a:pt x="3919" y="208"/>
                    </a:cubicBezTo>
                    <a:cubicBezTo>
                      <a:pt x="3888" y="208"/>
                      <a:pt x="3850" y="230"/>
                      <a:pt x="3812" y="268"/>
                    </a:cubicBezTo>
                    <a:cubicBezTo>
                      <a:pt x="3629" y="542"/>
                      <a:pt x="3424" y="839"/>
                      <a:pt x="3241" y="1227"/>
                    </a:cubicBezTo>
                    <a:cubicBezTo>
                      <a:pt x="3150" y="1227"/>
                      <a:pt x="3059" y="1227"/>
                      <a:pt x="3059" y="1318"/>
                    </a:cubicBezTo>
                    <a:cubicBezTo>
                      <a:pt x="2945" y="1318"/>
                      <a:pt x="2945" y="1409"/>
                      <a:pt x="3059" y="1501"/>
                    </a:cubicBezTo>
                    <a:cubicBezTo>
                      <a:pt x="2945" y="1683"/>
                      <a:pt x="2762" y="1889"/>
                      <a:pt x="2579" y="2163"/>
                    </a:cubicBezTo>
                    <a:cubicBezTo>
                      <a:pt x="2579" y="2163"/>
                      <a:pt x="2579" y="2071"/>
                      <a:pt x="2488" y="2071"/>
                    </a:cubicBezTo>
                    <a:cubicBezTo>
                      <a:pt x="2374" y="1409"/>
                      <a:pt x="2283" y="748"/>
                      <a:pt x="2191" y="86"/>
                    </a:cubicBezTo>
                    <a:cubicBezTo>
                      <a:pt x="2191" y="29"/>
                      <a:pt x="2146" y="0"/>
                      <a:pt x="21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141"/>
              <p:cNvSpPr/>
              <p:nvPr/>
            </p:nvSpPr>
            <p:spPr>
              <a:xfrm>
                <a:off x="1028027" y="2700298"/>
                <a:ext cx="6750" cy="28448"/>
              </a:xfrm>
              <a:custGeom>
                <a:rect b="b" l="l" r="r" t="t"/>
                <a:pathLst>
                  <a:path extrusionOk="0" h="1256" w="298">
                    <a:moveTo>
                      <a:pt x="1" y="0"/>
                    </a:moveTo>
                    <a:lnTo>
                      <a:pt x="1" y="0"/>
                    </a:lnTo>
                    <a:cubicBezTo>
                      <a:pt x="115" y="389"/>
                      <a:pt x="115" y="777"/>
                      <a:pt x="115" y="1256"/>
                    </a:cubicBezTo>
                    <a:lnTo>
                      <a:pt x="206" y="1256"/>
                    </a:lnTo>
                    <a:cubicBezTo>
                      <a:pt x="297" y="868"/>
                      <a:pt x="206" y="389"/>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141"/>
              <p:cNvSpPr/>
              <p:nvPr/>
            </p:nvSpPr>
            <p:spPr>
              <a:xfrm>
                <a:off x="6760669" y="4187498"/>
                <a:ext cx="139615" cy="134428"/>
              </a:xfrm>
              <a:custGeom>
                <a:rect b="b" l="l" r="r" t="t"/>
                <a:pathLst>
                  <a:path extrusionOk="0" h="5935" w="6164">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141"/>
              <p:cNvSpPr/>
              <p:nvPr/>
            </p:nvSpPr>
            <p:spPr>
              <a:xfrm>
                <a:off x="6840284" y="4189242"/>
                <a:ext cx="8290" cy="31551"/>
              </a:xfrm>
              <a:custGeom>
                <a:rect b="b" l="l" r="r" t="t"/>
                <a:pathLst>
                  <a:path extrusionOk="0" h="1393" w="366">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141"/>
              <p:cNvSpPr/>
              <p:nvPr/>
            </p:nvSpPr>
            <p:spPr>
              <a:xfrm>
                <a:off x="3402065" y="689204"/>
                <a:ext cx="142197" cy="133454"/>
              </a:xfrm>
              <a:custGeom>
                <a:rect b="b" l="l" r="r" t="t"/>
                <a:pathLst>
                  <a:path extrusionOk="0" h="5892" w="6278">
                    <a:moveTo>
                      <a:pt x="2945" y="0"/>
                    </a:moveTo>
                    <a:cubicBezTo>
                      <a:pt x="2899" y="0"/>
                      <a:pt x="2853" y="23"/>
                      <a:pt x="2853" y="69"/>
                    </a:cubicBezTo>
                    <a:lnTo>
                      <a:pt x="2853" y="1027"/>
                    </a:lnTo>
                    <a:cubicBezTo>
                      <a:pt x="2671" y="822"/>
                      <a:pt x="2580" y="639"/>
                      <a:pt x="2374" y="457"/>
                    </a:cubicBezTo>
                    <a:cubicBezTo>
                      <a:pt x="2355" y="433"/>
                      <a:pt x="2336" y="423"/>
                      <a:pt x="2319" y="423"/>
                    </a:cubicBezTo>
                    <a:cubicBezTo>
                      <a:pt x="2253" y="423"/>
                      <a:pt x="2211" y="567"/>
                      <a:pt x="2283" y="639"/>
                    </a:cubicBezTo>
                    <a:cubicBezTo>
                      <a:pt x="2465" y="913"/>
                      <a:pt x="2671" y="1210"/>
                      <a:pt x="2853" y="1484"/>
                    </a:cubicBezTo>
                    <a:cubicBezTo>
                      <a:pt x="2853" y="1781"/>
                      <a:pt x="2853" y="2054"/>
                      <a:pt x="2762" y="2351"/>
                    </a:cubicBezTo>
                    <a:cubicBezTo>
                      <a:pt x="2192" y="1781"/>
                      <a:pt x="1621" y="1210"/>
                      <a:pt x="1050" y="548"/>
                    </a:cubicBezTo>
                    <a:cubicBezTo>
                      <a:pt x="1033" y="531"/>
                      <a:pt x="1015" y="523"/>
                      <a:pt x="999" y="523"/>
                    </a:cubicBezTo>
                    <a:cubicBezTo>
                      <a:pt x="931" y="523"/>
                      <a:pt x="885" y="657"/>
                      <a:pt x="959" y="731"/>
                    </a:cubicBezTo>
                    <a:lnTo>
                      <a:pt x="2671" y="2739"/>
                    </a:lnTo>
                    <a:lnTo>
                      <a:pt x="959" y="2739"/>
                    </a:lnTo>
                    <a:cubicBezTo>
                      <a:pt x="868" y="2739"/>
                      <a:pt x="868" y="2625"/>
                      <a:pt x="754" y="2625"/>
                    </a:cubicBezTo>
                    <a:cubicBezTo>
                      <a:pt x="662" y="2443"/>
                      <a:pt x="571" y="2169"/>
                      <a:pt x="388" y="2054"/>
                    </a:cubicBezTo>
                    <a:cubicBezTo>
                      <a:pt x="358" y="2024"/>
                      <a:pt x="338" y="2014"/>
                      <a:pt x="324" y="2014"/>
                    </a:cubicBezTo>
                    <a:cubicBezTo>
                      <a:pt x="297" y="2014"/>
                      <a:pt x="297" y="2054"/>
                      <a:pt x="297" y="2054"/>
                    </a:cubicBezTo>
                    <a:cubicBezTo>
                      <a:pt x="388" y="2351"/>
                      <a:pt x="480" y="2443"/>
                      <a:pt x="571" y="2625"/>
                    </a:cubicBezTo>
                    <a:cubicBezTo>
                      <a:pt x="571" y="2739"/>
                      <a:pt x="571" y="2739"/>
                      <a:pt x="662" y="2739"/>
                    </a:cubicBezTo>
                    <a:lnTo>
                      <a:pt x="388" y="2739"/>
                    </a:lnTo>
                    <a:cubicBezTo>
                      <a:pt x="183" y="2739"/>
                      <a:pt x="92" y="3104"/>
                      <a:pt x="297" y="3104"/>
                    </a:cubicBezTo>
                    <a:cubicBezTo>
                      <a:pt x="480" y="3104"/>
                      <a:pt x="662" y="3196"/>
                      <a:pt x="959" y="3196"/>
                    </a:cubicBezTo>
                    <a:cubicBezTo>
                      <a:pt x="754" y="3401"/>
                      <a:pt x="571" y="3584"/>
                      <a:pt x="388" y="3766"/>
                    </a:cubicBezTo>
                    <a:cubicBezTo>
                      <a:pt x="297" y="3881"/>
                      <a:pt x="92" y="4063"/>
                      <a:pt x="0" y="4246"/>
                    </a:cubicBezTo>
                    <a:lnTo>
                      <a:pt x="92" y="4337"/>
                    </a:lnTo>
                    <a:cubicBezTo>
                      <a:pt x="297" y="4154"/>
                      <a:pt x="480" y="3972"/>
                      <a:pt x="571" y="3881"/>
                    </a:cubicBezTo>
                    <a:cubicBezTo>
                      <a:pt x="754" y="3675"/>
                      <a:pt x="868" y="3492"/>
                      <a:pt x="1050" y="3310"/>
                    </a:cubicBezTo>
                    <a:lnTo>
                      <a:pt x="1142" y="3196"/>
                    </a:lnTo>
                    <a:lnTo>
                      <a:pt x="2762" y="3196"/>
                    </a:lnTo>
                    <a:cubicBezTo>
                      <a:pt x="2283" y="3675"/>
                      <a:pt x="1804" y="4063"/>
                      <a:pt x="1324" y="4542"/>
                    </a:cubicBezTo>
                    <a:cubicBezTo>
                      <a:pt x="1250" y="4616"/>
                      <a:pt x="1296" y="4750"/>
                      <a:pt x="1377" y="4750"/>
                    </a:cubicBezTo>
                    <a:cubicBezTo>
                      <a:pt x="1396" y="4750"/>
                      <a:pt x="1417" y="4742"/>
                      <a:pt x="1438" y="4725"/>
                    </a:cubicBezTo>
                    <a:cubicBezTo>
                      <a:pt x="1895" y="4451"/>
                      <a:pt x="2374" y="4063"/>
                      <a:pt x="2762" y="3584"/>
                    </a:cubicBezTo>
                    <a:cubicBezTo>
                      <a:pt x="2762" y="4154"/>
                      <a:pt x="2762" y="4634"/>
                      <a:pt x="2853" y="5113"/>
                    </a:cubicBezTo>
                    <a:cubicBezTo>
                      <a:pt x="2580" y="5296"/>
                      <a:pt x="2283" y="5478"/>
                      <a:pt x="2009" y="5775"/>
                    </a:cubicBezTo>
                    <a:cubicBezTo>
                      <a:pt x="1918" y="5775"/>
                      <a:pt x="1972" y="5892"/>
                      <a:pt x="2045" y="5892"/>
                    </a:cubicBezTo>
                    <a:cubicBezTo>
                      <a:pt x="2063" y="5892"/>
                      <a:pt x="2082" y="5885"/>
                      <a:pt x="2100" y="5866"/>
                    </a:cubicBezTo>
                    <a:cubicBezTo>
                      <a:pt x="2374" y="5775"/>
                      <a:pt x="2580" y="5592"/>
                      <a:pt x="2853" y="5296"/>
                    </a:cubicBezTo>
                    <a:lnTo>
                      <a:pt x="2853" y="5387"/>
                    </a:lnTo>
                    <a:cubicBezTo>
                      <a:pt x="2853" y="5490"/>
                      <a:pt x="2899" y="5541"/>
                      <a:pt x="2945" y="5541"/>
                    </a:cubicBezTo>
                    <a:cubicBezTo>
                      <a:pt x="2990" y="5541"/>
                      <a:pt x="3036" y="5490"/>
                      <a:pt x="3036" y="5387"/>
                    </a:cubicBezTo>
                    <a:cubicBezTo>
                      <a:pt x="3036" y="5296"/>
                      <a:pt x="3036" y="5204"/>
                      <a:pt x="3150" y="5113"/>
                    </a:cubicBezTo>
                    <a:lnTo>
                      <a:pt x="3150" y="5022"/>
                    </a:lnTo>
                    <a:lnTo>
                      <a:pt x="3995" y="5592"/>
                    </a:lnTo>
                    <a:cubicBezTo>
                      <a:pt x="4086" y="5592"/>
                      <a:pt x="4177" y="5478"/>
                      <a:pt x="4086" y="5387"/>
                    </a:cubicBezTo>
                    <a:cubicBezTo>
                      <a:pt x="3812" y="5204"/>
                      <a:pt x="3424" y="4908"/>
                      <a:pt x="3150" y="4725"/>
                    </a:cubicBezTo>
                    <a:lnTo>
                      <a:pt x="3150" y="3310"/>
                    </a:lnTo>
                    <a:cubicBezTo>
                      <a:pt x="3721" y="3881"/>
                      <a:pt x="4177" y="4451"/>
                      <a:pt x="4748" y="5022"/>
                    </a:cubicBezTo>
                    <a:cubicBezTo>
                      <a:pt x="4768" y="5038"/>
                      <a:pt x="4790" y="5045"/>
                      <a:pt x="4812" y="5045"/>
                    </a:cubicBezTo>
                    <a:cubicBezTo>
                      <a:pt x="4918" y="5045"/>
                      <a:pt x="5029" y="4892"/>
                      <a:pt x="4953" y="4816"/>
                    </a:cubicBezTo>
                    <a:cubicBezTo>
                      <a:pt x="4474" y="4246"/>
                      <a:pt x="3995" y="3675"/>
                      <a:pt x="3515" y="3104"/>
                    </a:cubicBezTo>
                    <a:cubicBezTo>
                      <a:pt x="3995" y="3104"/>
                      <a:pt x="4383" y="3013"/>
                      <a:pt x="4862" y="3013"/>
                    </a:cubicBezTo>
                    <a:lnTo>
                      <a:pt x="4862" y="3104"/>
                    </a:lnTo>
                    <a:cubicBezTo>
                      <a:pt x="5136" y="3401"/>
                      <a:pt x="5433" y="3766"/>
                      <a:pt x="5707" y="4063"/>
                    </a:cubicBezTo>
                    <a:cubicBezTo>
                      <a:pt x="5724" y="4081"/>
                      <a:pt x="5742" y="4088"/>
                      <a:pt x="5758" y="4088"/>
                    </a:cubicBezTo>
                    <a:cubicBezTo>
                      <a:pt x="5826" y="4088"/>
                      <a:pt x="5872" y="3954"/>
                      <a:pt x="5798" y="3881"/>
                    </a:cubicBezTo>
                    <a:cubicBezTo>
                      <a:pt x="5615" y="3584"/>
                      <a:pt x="5319" y="3310"/>
                      <a:pt x="5045" y="3013"/>
                    </a:cubicBezTo>
                    <a:lnTo>
                      <a:pt x="5045" y="2922"/>
                    </a:lnTo>
                    <a:cubicBezTo>
                      <a:pt x="5433" y="2922"/>
                      <a:pt x="5798" y="2831"/>
                      <a:pt x="6186" y="2739"/>
                    </a:cubicBezTo>
                    <a:cubicBezTo>
                      <a:pt x="6277" y="2739"/>
                      <a:pt x="6186" y="2534"/>
                      <a:pt x="6095" y="2534"/>
                    </a:cubicBezTo>
                    <a:cubicBezTo>
                      <a:pt x="5798" y="2625"/>
                      <a:pt x="5524" y="2625"/>
                      <a:pt x="5227" y="2625"/>
                    </a:cubicBezTo>
                    <a:cubicBezTo>
                      <a:pt x="5319" y="2534"/>
                      <a:pt x="5433" y="2443"/>
                      <a:pt x="5433" y="2260"/>
                    </a:cubicBezTo>
                    <a:cubicBezTo>
                      <a:pt x="5615" y="2054"/>
                      <a:pt x="5707" y="1872"/>
                      <a:pt x="5798" y="1598"/>
                    </a:cubicBezTo>
                    <a:cubicBezTo>
                      <a:pt x="5889" y="1598"/>
                      <a:pt x="5798" y="1484"/>
                      <a:pt x="5707" y="1484"/>
                    </a:cubicBezTo>
                    <a:cubicBezTo>
                      <a:pt x="5524" y="1689"/>
                      <a:pt x="5433" y="1963"/>
                      <a:pt x="5227" y="2169"/>
                    </a:cubicBezTo>
                    <a:cubicBezTo>
                      <a:pt x="5136" y="2351"/>
                      <a:pt x="5045" y="2443"/>
                      <a:pt x="4953" y="2625"/>
                    </a:cubicBezTo>
                    <a:cubicBezTo>
                      <a:pt x="4474" y="2625"/>
                      <a:pt x="4086" y="2739"/>
                      <a:pt x="3607" y="2739"/>
                    </a:cubicBezTo>
                    <a:cubicBezTo>
                      <a:pt x="4086" y="2169"/>
                      <a:pt x="4565" y="1598"/>
                      <a:pt x="4953" y="1027"/>
                    </a:cubicBezTo>
                    <a:cubicBezTo>
                      <a:pt x="5019" y="946"/>
                      <a:pt x="4944" y="876"/>
                      <a:pt x="4855" y="876"/>
                    </a:cubicBezTo>
                    <a:cubicBezTo>
                      <a:pt x="4819" y="876"/>
                      <a:pt x="4781" y="887"/>
                      <a:pt x="4748" y="913"/>
                    </a:cubicBezTo>
                    <a:cubicBezTo>
                      <a:pt x="4291" y="1598"/>
                      <a:pt x="3812" y="2169"/>
                      <a:pt x="3242" y="2739"/>
                    </a:cubicBezTo>
                    <a:lnTo>
                      <a:pt x="3150" y="2739"/>
                    </a:lnTo>
                    <a:cubicBezTo>
                      <a:pt x="3150" y="2443"/>
                      <a:pt x="3150" y="2054"/>
                      <a:pt x="3036" y="1781"/>
                    </a:cubicBezTo>
                    <a:cubicBezTo>
                      <a:pt x="3150" y="1781"/>
                      <a:pt x="3333" y="1689"/>
                      <a:pt x="3242" y="1598"/>
                    </a:cubicBezTo>
                    <a:lnTo>
                      <a:pt x="3036" y="1393"/>
                    </a:lnTo>
                    <a:lnTo>
                      <a:pt x="3036" y="69"/>
                    </a:lnTo>
                    <a:cubicBezTo>
                      <a:pt x="3036" y="23"/>
                      <a:pt x="2990" y="0"/>
                      <a:pt x="29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141"/>
              <p:cNvSpPr/>
              <p:nvPr/>
            </p:nvSpPr>
            <p:spPr>
              <a:xfrm>
                <a:off x="3473413" y="696950"/>
                <a:ext cx="21223" cy="27021"/>
              </a:xfrm>
              <a:custGeom>
                <a:rect b="b" l="l" r="r" t="t"/>
                <a:pathLst>
                  <a:path extrusionOk="0" h="1193" w="937">
                    <a:moveTo>
                      <a:pt x="845" y="1"/>
                    </a:moveTo>
                    <a:cubicBezTo>
                      <a:pt x="457" y="206"/>
                      <a:pt x="92" y="685"/>
                      <a:pt x="0" y="1142"/>
                    </a:cubicBezTo>
                    <a:cubicBezTo>
                      <a:pt x="0" y="1142"/>
                      <a:pt x="41" y="1193"/>
                      <a:pt x="95" y="1193"/>
                    </a:cubicBezTo>
                    <a:cubicBezTo>
                      <a:pt x="122" y="1193"/>
                      <a:pt x="152" y="1180"/>
                      <a:pt x="183" y="1142"/>
                    </a:cubicBezTo>
                    <a:cubicBezTo>
                      <a:pt x="365" y="777"/>
                      <a:pt x="571" y="389"/>
                      <a:pt x="936" y="115"/>
                    </a:cubicBezTo>
                    <a:cubicBezTo>
                      <a:pt x="936" y="1"/>
                      <a:pt x="936" y="1"/>
                      <a:pt x="8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141"/>
              <p:cNvSpPr/>
              <p:nvPr/>
            </p:nvSpPr>
            <p:spPr>
              <a:xfrm>
                <a:off x="2594524" y="976134"/>
                <a:ext cx="174247" cy="165504"/>
              </a:xfrm>
              <a:custGeom>
                <a:rect b="b" l="l" r="r" t="t"/>
                <a:pathLst>
                  <a:path extrusionOk="0" h="7307" w="7693">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141"/>
              <p:cNvSpPr/>
              <p:nvPr/>
            </p:nvSpPr>
            <p:spPr>
              <a:xfrm>
                <a:off x="2682407" y="985941"/>
                <a:ext cx="25866" cy="33635"/>
              </a:xfrm>
              <a:custGeom>
                <a:rect b="b" l="l" r="r" t="t"/>
                <a:pathLst>
                  <a:path extrusionOk="0" h="1485" w="1142">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141"/>
              <p:cNvSpPr/>
              <p:nvPr/>
            </p:nvSpPr>
            <p:spPr>
              <a:xfrm>
                <a:off x="4884894" y="753824"/>
                <a:ext cx="175696" cy="165979"/>
              </a:xfrm>
              <a:custGeom>
                <a:rect b="b" l="l" r="r" t="t"/>
                <a:pathLst>
                  <a:path extrusionOk="0" h="7328" w="7757">
                    <a:moveTo>
                      <a:pt x="3671" y="0"/>
                    </a:moveTo>
                    <a:cubicBezTo>
                      <a:pt x="3626" y="0"/>
                      <a:pt x="3580" y="23"/>
                      <a:pt x="3580" y="69"/>
                    </a:cubicBezTo>
                    <a:cubicBezTo>
                      <a:pt x="3580" y="548"/>
                      <a:pt x="3489" y="913"/>
                      <a:pt x="3489" y="1301"/>
                    </a:cubicBezTo>
                    <a:cubicBezTo>
                      <a:pt x="3397" y="1028"/>
                      <a:pt x="3192" y="822"/>
                      <a:pt x="3009" y="639"/>
                    </a:cubicBezTo>
                    <a:cubicBezTo>
                      <a:pt x="2956" y="586"/>
                      <a:pt x="2910" y="564"/>
                      <a:pt x="2875" y="564"/>
                    </a:cubicBezTo>
                    <a:cubicBezTo>
                      <a:pt x="2789" y="564"/>
                      <a:pt x="2762" y="693"/>
                      <a:pt x="2827" y="822"/>
                    </a:cubicBezTo>
                    <a:cubicBezTo>
                      <a:pt x="3009" y="1119"/>
                      <a:pt x="3306" y="1484"/>
                      <a:pt x="3489" y="1781"/>
                    </a:cubicBezTo>
                    <a:lnTo>
                      <a:pt x="3489" y="2922"/>
                    </a:lnTo>
                    <a:cubicBezTo>
                      <a:pt x="2735" y="2169"/>
                      <a:pt x="2051" y="1484"/>
                      <a:pt x="1297" y="731"/>
                    </a:cubicBezTo>
                    <a:cubicBezTo>
                      <a:pt x="1273" y="706"/>
                      <a:pt x="1248" y="695"/>
                      <a:pt x="1227" y="695"/>
                    </a:cubicBezTo>
                    <a:cubicBezTo>
                      <a:pt x="1170" y="695"/>
                      <a:pt x="1139" y="780"/>
                      <a:pt x="1206" y="913"/>
                    </a:cubicBezTo>
                    <a:cubicBezTo>
                      <a:pt x="1868" y="1689"/>
                      <a:pt x="2530" y="2534"/>
                      <a:pt x="3306" y="3401"/>
                    </a:cubicBezTo>
                    <a:lnTo>
                      <a:pt x="1115" y="3401"/>
                    </a:lnTo>
                    <a:cubicBezTo>
                      <a:pt x="1115" y="3310"/>
                      <a:pt x="1023" y="3310"/>
                      <a:pt x="1023" y="3196"/>
                    </a:cubicBezTo>
                    <a:cubicBezTo>
                      <a:pt x="818" y="3013"/>
                      <a:pt x="727" y="2739"/>
                      <a:pt x="453" y="2534"/>
                    </a:cubicBezTo>
                    <a:cubicBezTo>
                      <a:pt x="453" y="2504"/>
                      <a:pt x="440" y="2493"/>
                      <a:pt x="423" y="2493"/>
                    </a:cubicBezTo>
                    <a:cubicBezTo>
                      <a:pt x="389" y="2493"/>
                      <a:pt x="339" y="2534"/>
                      <a:pt x="339" y="2534"/>
                    </a:cubicBezTo>
                    <a:cubicBezTo>
                      <a:pt x="453" y="2831"/>
                      <a:pt x="635" y="3105"/>
                      <a:pt x="727" y="3310"/>
                    </a:cubicBezTo>
                    <a:lnTo>
                      <a:pt x="818" y="3401"/>
                    </a:lnTo>
                    <a:lnTo>
                      <a:pt x="453" y="3401"/>
                    </a:lnTo>
                    <a:cubicBezTo>
                      <a:pt x="247" y="3401"/>
                      <a:pt x="156" y="3767"/>
                      <a:pt x="339" y="3881"/>
                    </a:cubicBezTo>
                    <a:cubicBezTo>
                      <a:pt x="635" y="3881"/>
                      <a:pt x="909" y="3881"/>
                      <a:pt x="1115" y="3972"/>
                    </a:cubicBezTo>
                    <a:lnTo>
                      <a:pt x="1206" y="3972"/>
                    </a:lnTo>
                    <a:lnTo>
                      <a:pt x="544" y="4634"/>
                    </a:lnTo>
                    <a:cubicBezTo>
                      <a:pt x="339" y="4817"/>
                      <a:pt x="156" y="4908"/>
                      <a:pt x="65" y="5205"/>
                    </a:cubicBezTo>
                    <a:cubicBezTo>
                      <a:pt x="0" y="5269"/>
                      <a:pt x="27" y="5334"/>
                      <a:pt x="80" y="5334"/>
                    </a:cubicBezTo>
                    <a:cubicBezTo>
                      <a:pt x="103" y="5334"/>
                      <a:pt x="129" y="5323"/>
                      <a:pt x="156" y="5296"/>
                    </a:cubicBezTo>
                    <a:cubicBezTo>
                      <a:pt x="453" y="5205"/>
                      <a:pt x="544" y="4908"/>
                      <a:pt x="727" y="4725"/>
                    </a:cubicBezTo>
                    <a:cubicBezTo>
                      <a:pt x="909" y="4543"/>
                      <a:pt x="1115" y="4246"/>
                      <a:pt x="1297" y="4063"/>
                    </a:cubicBezTo>
                    <a:cubicBezTo>
                      <a:pt x="1389" y="4063"/>
                      <a:pt x="1389" y="3972"/>
                      <a:pt x="1389" y="3972"/>
                    </a:cubicBezTo>
                    <a:lnTo>
                      <a:pt x="3397" y="3972"/>
                    </a:lnTo>
                    <a:cubicBezTo>
                      <a:pt x="2827" y="4543"/>
                      <a:pt x="2256" y="5022"/>
                      <a:pt x="1685" y="5593"/>
                    </a:cubicBezTo>
                    <a:cubicBezTo>
                      <a:pt x="1594" y="5684"/>
                      <a:pt x="1685" y="5866"/>
                      <a:pt x="1868" y="5866"/>
                    </a:cubicBezTo>
                    <a:cubicBezTo>
                      <a:pt x="2439" y="5387"/>
                      <a:pt x="2918" y="5022"/>
                      <a:pt x="3489" y="4451"/>
                    </a:cubicBezTo>
                    <a:lnTo>
                      <a:pt x="3489" y="6255"/>
                    </a:lnTo>
                    <a:cubicBezTo>
                      <a:pt x="3101" y="6528"/>
                      <a:pt x="2827" y="6734"/>
                      <a:pt x="2439" y="7099"/>
                    </a:cubicBezTo>
                    <a:cubicBezTo>
                      <a:pt x="2363" y="7174"/>
                      <a:pt x="2474" y="7327"/>
                      <a:pt x="2567" y="7327"/>
                    </a:cubicBezTo>
                    <a:cubicBezTo>
                      <a:pt x="2586" y="7327"/>
                      <a:pt x="2605" y="7320"/>
                      <a:pt x="2621" y="7304"/>
                    </a:cubicBezTo>
                    <a:cubicBezTo>
                      <a:pt x="2918" y="7099"/>
                      <a:pt x="3192" y="6825"/>
                      <a:pt x="3489" y="6620"/>
                    </a:cubicBezTo>
                    <a:lnTo>
                      <a:pt x="3489" y="6734"/>
                    </a:lnTo>
                    <a:cubicBezTo>
                      <a:pt x="3489" y="6825"/>
                      <a:pt x="3557" y="6871"/>
                      <a:pt x="3640" y="6871"/>
                    </a:cubicBezTo>
                    <a:cubicBezTo>
                      <a:pt x="3723" y="6871"/>
                      <a:pt x="3820" y="6825"/>
                      <a:pt x="3877" y="6734"/>
                    </a:cubicBezTo>
                    <a:lnTo>
                      <a:pt x="3877" y="6255"/>
                    </a:lnTo>
                    <a:lnTo>
                      <a:pt x="3877" y="6163"/>
                    </a:lnTo>
                    <a:cubicBezTo>
                      <a:pt x="4242" y="6437"/>
                      <a:pt x="4630" y="6620"/>
                      <a:pt x="5018" y="6825"/>
                    </a:cubicBezTo>
                    <a:cubicBezTo>
                      <a:pt x="5036" y="6843"/>
                      <a:pt x="5051" y="6851"/>
                      <a:pt x="5062" y="6851"/>
                    </a:cubicBezTo>
                    <a:cubicBezTo>
                      <a:pt x="5106" y="6851"/>
                      <a:pt x="5091" y="6734"/>
                      <a:pt x="5018" y="6734"/>
                    </a:cubicBezTo>
                    <a:cubicBezTo>
                      <a:pt x="4630" y="6437"/>
                      <a:pt x="4242" y="6049"/>
                      <a:pt x="3877" y="5866"/>
                    </a:cubicBezTo>
                    <a:lnTo>
                      <a:pt x="3877" y="4063"/>
                    </a:lnTo>
                    <a:cubicBezTo>
                      <a:pt x="4539" y="4725"/>
                      <a:pt x="5200" y="5478"/>
                      <a:pt x="5954" y="6163"/>
                    </a:cubicBezTo>
                    <a:cubicBezTo>
                      <a:pt x="5970" y="6179"/>
                      <a:pt x="5989" y="6186"/>
                      <a:pt x="6010" y="6186"/>
                    </a:cubicBezTo>
                    <a:cubicBezTo>
                      <a:pt x="6108" y="6186"/>
                      <a:pt x="6234" y="6033"/>
                      <a:pt x="6159" y="5958"/>
                    </a:cubicBezTo>
                    <a:cubicBezTo>
                      <a:pt x="5589" y="5205"/>
                      <a:pt x="5018" y="4543"/>
                      <a:pt x="4333" y="3881"/>
                    </a:cubicBezTo>
                    <a:cubicBezTo>
                      <a:pt x="4893" y="3881"/>
                      <a:pt x="5452" y="3771"/>
                      <a:pt x="6011" y="3681"/>
                    </a:cubicBezTo>
                    <a:lnTo>
                      <a:pt x="6011" y="3681"/>
                    </a:lnTo>
                    <a:cubicBezTo>
                      <a:pt x="5956" y="3702"/>
                      <a:pt x="5967" y="3783"/>
                      <a:pt x="6045" y="3881"/>
                    </a:cubicBezTo>
                    <a:cubicBezTo>
                      <a:pt x="6342" y="4246"/>
                      <a:pt x="6616" y="4634"/>
                      <a:pt x="7004" y="4908"/>
                    </a:cubicBezTo>
                    <a:cubicBezTo>
                      <a:pt x="7031" y="4969"/>
                      <a:pt x="7068" y="4993"/>
                      <a:pt x="7104" y="4993"/>
                    </a:cubicBezTo>
                    <a:cubicBezTo>
                      <a:pt x="7189" y="4993"/>
                      <a:pt x="7267" y="4854"/>
                      <a:pt x="7186" y="4725"/>
                    </a:cubicBezTo>
                    <a:cubicBezTo>
                      <a:pt x="6912" y="4337"/>
                      <a:pt x="6524" y="4063"/>
                      <a:pt x="6159" y="3675"/>
                    </a:cubicBezTo>
                    <a:lnTo>
                      <a:pt x="7574" y="3401"/>
                    </a:lnTo>
                    <a:cubicBezTo>
                      <a:pt x="7757" y="3401"/>
                      <a:pt x="7666" y="3105"/>
                      <a:pt x="7574" y="3105"/>
                    </a:cubicBezTo>
                    <a:cubicBezTo>
                      <a:pt x="7186" y="3196"/>
                      <a:pt x="6821" y="3196"/>
                      <a:pt x="6524" y="3196"/>
                    </a:cubicBezTo>
                    <a:cubicBezTo>
                      <a:pt x="6616" y="3105"/>
                      <a:pt x="6730" y="2922"/>
                      <a:pt x="6730" y="2831"/>
                    </a:cubicBezTo>
                    <a:cubicBezTo>
                      <a:pt x="6912" y="2534"/>
                      <a:pt x="7095" y="2351"/>
                      <a:pt x="7186" y="1963"/>
                    </a:cubicBezTo>
                    <a:cubicBezTo>
                      <a:pt x="7267" y="1899"/>
                      <a:pt x="7234" y="1834"/>
                      <a:pt x="7175" y="1834"/>
                    </a:cubicBezTo>
                    <a:cubicBezTo>
                      <a:pt x="7150" y="1834"/>
                      <a:pt x="7122" y="1845"/>
                      <a:pt x="7095" y="1872"/>
                    </a:cubicBezTo>
                    <a:cubicBezTo>
                      <a:pt x="6912" y="2169"/>
                      <a:pt x="6730" y="2443"/>
                      <a:pt x="6524" y="2625"/>
                    </a:cubicBezTo>
                    <a:cubicBezTo>
                      <a:pt x="6342" y="2831"/>
                      <a:pt x="6250" y="3013"/>
                      <a:pt x="6159" y="3310"/>
                    </a:cubicBezTo>
                    <a:lnTo>
                      <a:pt x="4539" y="3310"/>
                    </a:lnTo>
                    <a:cubicBezTo>
                      <a:pt x="5109" y="2625"/>
                      <a:pt x="5589" y="1963"/>
                      <a:pt x="6159" y="1301"/>
                    </a:cubicBezTo>
                    <a:cubicBezTo>
                      <a:pt x="6159" y="1168"/>
                      <a:pt x="6049" y="1083"/>
                      <a:pt x="5990" y="1083"/>
                    </a:cubicBezTo>
                    <a:cubicBezTo>
                      <a:pt x="5968" y="1083"/>
                      <a:pt x="5954" y="1094"/>
                      <a:pt x="5954" y="1119"/>
                    </a:cubicBezTo>
                    <a:cubicBezTo>
                      <a:pt x="5292" y="1872"/>
                      <a:pt x="4721" y="2625"/>
                      <a:pt x="4059" y="3310"/>
                    </a:cubicBezTo>
                    <a:lnTo>
                      <a:pt x="3877" y="3310"/>
                    </a:lnTo>
                    <a:lnTo>
                      <a:pt x="3877" y="2169"/>
                    </a:lnTo>
                    <a:cubicBezTo>
                      <a:pt x="3893" y="2185"/>
                      <a:pt x="3909" y="2192"/>
                      <a:pt x="3924" y="2192"/>
                    </a:cubicBezTo>
                    <a:cubicBezTo>
                      <a:pt x="3994" y="2192"/>
                      <a:pt x="4043" y="2039"/>
                      <a:pt x="3968" y="1963"/>
                    </a:cubicBezTo>
                    <a:cubicBezTo>
                      <a:pt x="3968" y="1872"/>
                      <a:pt x="3877" y="1781"/>
                      <a:pt x="3762" y="1689"/>
                    </a:cubicBezTo>
                    <a:lnTo>
                      <a:pt x="3762" y="69"/>
                    </a:lnTo>
                    <a:cubicBezTo>
                      <a:pt x="3762" y="23"/>
                      <a:pt x="3717" y="0"/>
                      <a:pt x="36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41"/>
              <p:cNvSpPr/>
              <p:nvPr/>
            </p:nvSpPr>
            <p:spPr>
              <a:xfrm>
                <a:off x="4972685" y="764152"/>
                <a:ext cx="25866" cy="32933"/>
              </a:xfrm>
              <a:custGeom>
                <a:rect b="b" l="l" r="r" t="t"/>
                <a:pathLst>
                  <a:path extrusionOk="0" h="1454" w="1142">
                    <a:moveTo>
                      <a:pt x="1142" y="1"/>
                    </a:moveTo>
                    <a:cubicBezTo>
                      <a:pt x="663" y="275"/>
                      <a:pt x="183" y="754"/>
                      <a:pt x="1" y="1325"/>
                    </a:cubicBezTo>
                    <a:cubicBezTo>
                      <a:pt x="1" y="1389"/>
                      <a:pt x="92" y="1454"/>
                      <a:pt x="145" y="1454"/>
                    </a:cubicBezTo>
                    <a:cubicBezTo>
                      <a:pt x="168" y="1454"/>
                      <a:pt x="183" y="1443"/>
                      <a:pt x="183" y="1416"/>
                    </a:cubicBezTo>
                    <a:cubicBezTo>
                      <a:pt x="457" y="845"/>
                      <a:pt x="663" y="366"/>
                      <a:pt x="1142" y="92"/>
                    </a:cubicBezTo>
                    <a:lnTo>
                      <a:pt x="11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141"/>
              <p:cNvSpPr/>
              <p:nvPr/>
            </p:nvSpPr>
            <p:spPr>
              <a:xfrm>
                <a:off x="3755179" y="1879643"/>
                <a:ext cx="202672" cy="177531"/>
              </a:xfrm>
              <a:custGeom>
                <a:rect b="b" l="l" r="r" t="t"/>
                <a:pathLst>
                  <a:path extrusionOk="0" h="7838" w="8948">
                    <a:moveTo>
                      <a:pt x="5379" y="1"/>
                    </a:moveTo>
                    <a:cubicBezTo>
                      <a:pt x="5333" y="1"/>
                      <a:pt x="5285" y="30"/>
                      <a:pt x="5250" y="100"/>
                    </a:cubicBezTo>
                    <a:cubicBezTo>
                      <a:pt x="5136" y="488"/>
                      <a:pt x="5044" y="967"/>
                      <a:pt x="4862" y="1333"/>
                    </a:cubicBezTo>
                    <a:cubicBezTo>
                      <a:pt x="4771" y="1059"/>
                      <a:pt x="4679" y="762"/>
                      <a:pt x="4474" y="488"/>
                    </a:cubicBezTo>
                    <a:cubicBezTo>
                      <a:pt x="4447" y="427"/>
                      <a:pt x="4412" y="402"/>
                      <a:pt x="4376" y="402"/>
                    </a:cubicBezTo>
                    <a:cubicBezTo>
                      <a:pt x="4290" y="402"/>
                      <a:pt x="4200" y="542"/>
                      <a:pt x="4200" y="671"/>
                    </a:cubicBezTo>
                    <a:cubicBezTo>
                      <a:pt x="4382" y="1059"/>
                      <a:pt x="4565" y="1538"/>
                      <a:pt x="4771" y="1903"/>
                    </a:cubicBezTo>
                    <a:cubicBezTo>
                      <a:pt x="4679" y="2383"/>
                      <a:pt x="4565" y="2771"/>
                      <a:pt x="4382" y="3136"/>
                    </a:cubicBezTo>
                    <a:cubicBezTo>
                      <a:pt x="3812" y="2200"/>
                      <a:pt x="3241" y="1150"/>
                      <a:pt x="2671" y="191"/>
                    </a:cubicBezTo>
                    <a:cubicBezTo>
                      <a:pt x="2642" y="135"/>
                      <a:pt x="2605" y="113"/>
                      <a:pt x="2570" y="113"/>
                    </a:cubicBezTo>
                    <a:cubicBezTo>
                      <a:pt x="2492" y="113"/>
                      <a:pt x="2425" y="220"/>
                      <a:pt x="2488" y="283"/>
                    </a:cubicBezTo>
                    <a:cubicBezTo>
                      <a:pt x="3059" y="1424"/>
                      <a:pt x="3538" y="2474"/>
                      <a:pt x="4109" y="3524"/>
                    </a:cubicBezTo>
                    <a:cubicBezTo>
                      <a:pt x="3333" y="3341"/>
                      <a:pt x="2579" y="3136"/>
                      <a:pt x="1826" y="3045"/>
                    </a:cubicBezTo>
                    <a:cubicBezTo>
                      <a:pt x="1712" y="2953"/>
                      <a:pt x="1712" y="2862"/>
                      <a:pt x="1712" y="2771"/>
                    </a:cubicBezTo>
                    <a:cubicBezTo>
                      <a:pt x="1621" y="2474"/>
                      <a:pt x="1529" y="2109"/>
                      <a:pt x="1347" y="1903"/>
                    </a:cubicBezTo>
                    <a:cubicBezTo>
                      <a:pt x="1301" y="1858"/>
                      <a:pt x="1250" y="1835"/>
                      <a:pt x="1210" y="1835"/>
                    </a:cubicBezTo>
                    <a:cubicBezTo>
                      <a:pt x="1170" y="1835"/>
                      <a:pt x="1141" y="1858"/>
                      <a:pt x="1141" y="1903"/>
                    </a:cubicBezTo>
                    <a:cubicBezTo>
                      <a:pt x="1141" y="2200"/>
                      <a:pt x="1347" y="2565"/>
                      <a:pt x="1347" y="2862"/>
                    </a:cubicBezTo>
                    <a:cubicBezTo>
                      <a:pt x="1438" y="2862"/>
                      <a:pt x="1438" y="2862"/>
                      <a:pt x="1438" y="2953"/>
                    </a:cubicBezTo>
                    <a:cubicBezTo>
                      <a:pt x="1255" y="2862"/>
                      <a:pt x="1141" y="2862"/>
                      <a:pt x="1050" y="2862"/>
                    </a:cubicBezTo>
                    <a:cubicBezTo>
                      <a:pt x="1026" y="2854"/>
                      <a:pt x="1004" y="2850"/>
                      <a:pt x="983" y="2850"/>
                    </a:cubicBezTo>
                    <a:cubicBezTo>
                      <a:pt x="762" y="2850"/>
                      <a:pt x="701" y="3258"/>
                      <a:pt x="867" y="3341"/>
                    </a:cubicBezTo>
                    <a:cubicBezTo>
                      <a:pt x="1141" y="3433"/>
                      <a:pt x="1347" y="3524"/>
                      <a:pt x="1621" y="3615"/>
                    </a:cubicBezTo>
                    <a:lnTo>
                      <a:pt x="1712" y="3615"/>
                    </a:lnTo>
                    <a:cubicBezTo>
                      <a:pt x="1438" y="3821"/>
                      <a:pt x="1141" y="4003"/>
                      <a:pt x="867" y="4186"/>
                    </a:cubicBezTo>
                    <a:cubicBezTo>
                      <a:pt x="571" y="4277"/>
                      <a:pt x="297" y="4483"/>
                      <a:pt x="114" y="4665"/>
                    </a:cubicBezTo>
                    <a:cubicBezTo>
                      <a:pt x="0" y="4756"/>
                      <a:pt x="114" y="4848"/>
                      <a:pt x="205" y="4848"/>
                    </a:cubicBezTo>
                    <a:cubicBezTo>
                      <a:pt x="479" y="4756"/>
                      <a:pt x="776" y="4574"/>
                      <a:pt x="1050" y="4391"/>
                    </a:cubicBezTo>
                    <a:cubicBezTo>
                      <a:pt x="1255" y="4186"/>
                      <a:pt x="1529" y="4003"/>
                      <a:pt x="1826" y="3821"/>
                    </a:cubicBezTo>
                    <a:lnTo>
                      <a:pt x="1826" y="3706"/>
                    </a:lnTo>
                    <a:lnTo>
                      <a:pt x="1917" y="3706"/>
                    </a:lnTo>
                    <a:cubicBezTo>
                      <a:pt x="2671" y="3912"/>
                      <a:pt x="3333" y="4095"/>
                      <a:pt x="4109" y="4186"/>
                    </a:cubicBezTo>
                    <a:cubicBezTo>
                      <a:pt x="3333" y="4665"/>
                      <a:pt x="2579" y="5144"/>
                      <a:pt x="1826" y="5533"/>
                    </a:cubicBezTo>
                    <a:cubicBezTo>
                      <a:pt x="1649" y="5611"/>
                      <a:pt x="1692" y="5825"/>
                      <a:pt x="1838" y="5825"/>
                    </a:cubicBezTo>
                    <a:cubicBezTo>
                      <a:pt x="1862" y="5825"/>
                      <a:pt x="1889" y="5819"/>
                      <a:pt x="1917" y="5806"/>
                    </a:cubicBezTo>
                    <a:cubicBezTo>
                      <a:pt x="2671" y="5533"/>
                      <a:pt x="3333" y="5144"/>
                      <a:pt x="3994" y="4756"/>
                    </a:cubicBezTo>
                    <a:lnTo>
                      <a:pt x="3994" y="4756"/>
                    </a:lnTo>
                    <a:cubicBezTo>
                      <a:pt x="3812" y="5418"/>
                      <a:pt x="3721" y="6103"/>
                      <a:pt x="3629" y="6765"/>
                    </a:cubicBezTo>
                    <a:cubicBezTo>
                      <a:pt x="3150" y="6856"/>
                      <a:pt x="2671" y="7039"/>
                      <a:pt x="2283" y="7336"/>
                    </a:cubicBezTo>
                    <a:cubicBezTo>
                      <a:pt x="2100" y="7427"/>
                      <a:pt x="2191" y="7610"/>
                      <a:pt x="2397" y="7610"/>
                    </a:cubicBezTo>
                    <a:cubicBezTo>
                      <a:pt x="2762" y="7427"/>
                      <a:pt x="3150" y="7244"/>
                      <a:pt x="3538" y="7039"/>
                    </a:cubicBezTo>
                    <a:lnTo>
                      <a:pt x="3538" y="7130"/>
                    </a:lnTo>
                    <a:cubicBezTo>
                      <a:pt x="3471" y="7305"/>
                      <a:pt x="3546" y="7408"/>
                      <a:pt x="3637" y="7408"/>
                    </a:cubicBezTo>
                    <a:cubicBezTo>
                      <a:pt x="3702" y="7408"/>
                      <a:pt x="3774" y="7357"/>
                      <a:pt x="3812" y="7244"/>
                    </a:cubicBezTo>
                    <a:cubicBezTo>
                      <a:pt x="3903" y="7130"/>
                      <a:pt x="3903" y="6948"/>
                      <a:pt x="3903" y="6856"/>
                    </a:cubicBezTo>
                    <a:lnTo>
                      <a:pt x="3994" y="6856"/>
                    </a:lnTo>
                    <a:lnTo>
                      <a:pt x="3994" y="6765"/>
                    </a:lnTo>
                    <a:cubicBezTo>
                      <a:pt x="4291" y="7130"/>
                      <a:pt x="4679" y="7427"/>
                      <a:pt x="5044" y="7815"/>
                    </a:cubicBezTo>
                    <a:cubicBezTo>
                      <a:pt x="5060" y="7831"/>
                      <a:pt x="5077" y="7838"/>
                      <a:pt x="5093" y="7838"/>
                    </a:cubicBezTo>
                    <a:cubicBezTo>
                      <a:pt x="5169" y="7838"/>
                      <a:pt x="5230" y="7685"/>
                      <a:pt x="5136" y="7610"/>
                    </a:cubicBezTo>
                    <a:cubicBezTo>
                      <a:pt x="4771" y="7244"/>
                      <a:pt x="4474" y="6765"/>
                      <a:pt x="4109" y="6377"/>
                    </a:cubicBezTo>
                    <a:cubicBezTo>
                      <a:pt x="4291" y="5715"/>
                      <a:pt x="4382" y="5053"/>
                      <a:pt x="4565" y="4483"/>
                    </a:cubicBezTo>
                    <a:cubicBezTo>
                      <a:pt x="5136" y="5418"/>
                      <a:pt x="5615" y="6377"/>
                      <a:pt x="6186" y="7244"/>
                    </a:cubicBezTo>
                    <a:cubicBezTo>
                      <a:pt x="6245" y="7297"/>
                      <a:pt x="6303" y="7319"/>
                      <a:pt x="6352" y="7319"/>
                    </a:cubicBezTo>
                    <a:cubicBezTo>
                      <a:pt x="6474" y="7319"/>
                      <a:pt x="6547" y="7185"/>
                      <a:pt x="6482" y="7039"/>
                    </a:cubicBezTo>
                    <a:cubicBezTo>
                      <a:pt x="6094" y="6194"/>
                      <a:pt x="5615" y="5236"/>
                      <a:pt x="5136" y="4391"/>
                    </a:cubicBezTo>
                    <a:lnTo>
                      <a:pt x="5136" y="4391"/>
                    </a:lnTo>
                    <a:cubicBezTo>
                      <a:pt x="5706" y="4483"/>
                      <a:pt x="6391" y="4574"/>
                      <a:pt x="6962" y="4574"/>
                    </a:cubicBezTo>
                    <a:cubicBezTo>
                      <a:pt x="6962" y="4665"/>
                      <a:pt x="6848" y="4665"/>
                      <a:pt x="6962" y="4756"/>
                    </a:cubicBezTo>
                    <a:cubicBezTo>
                      <a:pt x="7236" y="5236"/>
                      <a:pt x="7418" y="5806"/>
                      <a:pt x="7715" y="6194"/>
                    </a:cubicBezTo>
                    <a:cubicBezTo>
                      <a:pt x="7750" y="6264"/>
                      <a:pt x="7815" y="6294"/>
                      <a:pt x="7875" y="6294"/>
                    </a:cubicBezTo>
                    <a:cubicBezTo>
                      <a:pt x="7973" y="6294"/>
                      <a:pt x="8059" y="6216"/>
                      <a:pt x="7989" y="6103"/>
                    </a:cubicBezTo>
                    <a:cubicBezTo>
                      <a:pt x="7715" y="5533"/>
                      <a:pt x="7418" y="5144"/>
                      <a:pt x="7144" y="4665"/>
                    </a:cubicBezTo>
                    <a:lnTo>
                      <a:pt x="7144" y="4574"/>
                    </a:lnTo>
                    <a:cubicBezTo>
                      <a:pt x="7715" y="4665"/>
                      <a:pt x="8194" y="4665"/>
                      <a:pt x="8765" y="4756"/>
                    </a:cubicBezTo>
                    <a:cubicBezTo>
                      <a:pt x="8856" y="4756"/>
                      <a:pt x="8948" y="4483"/>
                      <a:pt x="8765" y="4483"/>
                    </a:cubicBezTo>
                    <a:cubicBezTo>
                      <a:pt x="8377" y="4391"/>
                      <a:pt x="7989" y="4277"/>
                      <a:pt x="7624" y="4277"/>
                    </a:cubicBezTo>
                    <a:cubicBezTo>
                      <a:pt x="7715" y="4095"/>
                      <a:pt x="7898" y="4003"/>
                      <a:pt x="7989" y="3912"/>
                    </a:cubicBezTo>
                    <a:lnTo>
                      <a:pt x="8765" y="3136"/>
                    </a:lnTo>
                    <a:cubicBezTo>
                      <a:pt x="8765" y="3062"/>
                      <a:pt x="8705" y="2928"/>
                      <a:pt x="8622" y="2928"/>
                    </a:cubicBezTo>
                    <a:cubicBezTo>
                      <a:pt x="8602" y="2928"/>
                      <a:pt x="8581" y="2936"/>
                      <a:pt x="8560" y="2953"/>
                    </a:cubicBezTo>
                    <a:cubicBezTo>
                      <a:pt x="8286" y="3136"/>
                      <a:pt x="8103" y="3433"/>
                      <a:pt x="7806" y="3615"/>
                    </a:cubicBezTo>
                    <a:cubicBezTo>
                      <a:pt x="7624" y="3821"/>
                      <a:pt x="7327" y="4003"/>
                      <a:pt x="7236" y="4186"/>
                    </a:cubicBezTo>
                    <a:cubicBezTo>
                      <a:pt x="6574" y="4095"/>
                      <a:pt x="6003" y="4003"/>
                      <a:pt x="5432" y="3821"/>
                    </a:cubicBezTo>
                    <a:cubicBezTo>
                      <a:pt x="6186" y="3250"/>
                      <a:pt x="6962" y="2679"/>
                      <a:pt x="7715" y="1995"/>
                    </a:cubicBezTo>
                    <a:cubicBezTo>
                      <a:pt x="7789" y="1921"/>
                      <a:pt x="7683" y="1787"/>
                      <a:pt x="7592" y="1787"/>
                    </a:cubicBezTo>
                    <a:cubicBezTo>
                      <a:pt x="7571" y="1787"/>
                      <a:pt x="7550" y="1795"/>
                      <a:pt x="7532" y="1812"/>
                    </a:cubicBezTo>
                    <a:cubicBezTo>
                      <a:pt x="6665" y="2474"/>
                      <a:pt x="5820" y="3136"/>
                      <a:pt x="4953" y="3706"/>
                    </a:cubicBezTo>
                    <a:lnTo>
                      <a:pt x="4771" y="3706"/>
                    </a:lnTo>
                    <a:cubicBezTo>
                      <a:pt x="4862" y="3250"/>
                      <a:pt x="4953" y="2862"/>
                      <a:pt x="5044" y="2383"/>
                    </a:cubicBezTo>
                    <a:cubicBezTo>
                      <a:pt x="5071" y="2409"/>
                      <a:pt x="5100" y="2420"/>
                      <a:pt x="5127" y="2420"/>
                    </a:cubicBezTo>
                    <a:cubicBezTo>
                      <a:pt x="5193" y="2420"/>
                      <a:pt x="5250" y="2356"/>
                      <a:pt x="5250" y="2291"/>
                    </a:cubicBezTo>
                    <a:cubicBezTo>
                      <a:pt x="5250" y="2109"/>
                      <a:pt x="5136" y="1995"/>
                      <a:pt x="5136" y="1903"/>
                    </a:cubicBezTo>
                    <a:cubicBezTo>
                      <a:pt x="5250" y="1333"/>
                      <a:pt x="5341" y="762"/>
                      <a:pt x="5524" y="191"/>
                    </a:cubicBezTo>
                    <a:cubicBezTo>
                      <a:pt x="5524" y="79"/>
                      <a:pt x="5454" y="1"/>
                      <a:pt x="53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141"/>
              <p:cNvSpPr/>
              <p:nvPr/>
            </p:nvSpPr>
            <p:spPr>
              <a:xfrm>
                <a:off x="3872234" y="1898963"/>
                <a:ext cx="35991" cy="29286"/>
              </a:xfrm>
              <a:custGeom>
                <a:rect b="b" l="l" r="r" t="t"/>
                <a:pathLst>
                  <a:path extrusionOk="0" h="1293" w="1589">
                    <a:moveTo>
                      <a:pt x="1497" y="0"/>
                    </a:moveTo>
                    <a:cubicBezTo>
                      <a:pt x="926" y="206"/>
                      <a:pt x="356" y="571"/>
                      <a:pt x="82" y="1142"/>
                    </a:cubicBezTo>
                    <a:cubicBezTo>
                      <a:pt x="0" y="1223"/>
                      <a:pt x="35" y="1293"/>
                      <a:pt x="95" y="1293"/>
                    </a:cubicBezTo>
                    <a:cubicBezTo>
                      <a:pt x="119" y="1293"/>
                      <a:pt x="147" y="1282"/>
                      <a:pt x="173" y="1256"/>
                    </a:cubicBezTo>
                    <a:cubicBezTo>
                      <a:pt x="652" y="776"/>
                      <a:pt x="1018" y="297"/>
                      <a:pt x="1588" y="114"/>
                    </a:cubicBezTo>
                    <a:cubicBezTo>
                      <a:pt x="1588" y="0"/>
                      <a:pt x="1588" y="0"/>
                      <a:pt x="14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141"/>
              <p:cNvSpPr/>
              <p:nvPr/>
            </p:nvSpPr>
            <p:spPr>
              <a:xfrm>
                <a:off x="3122406" y="3427386"/>
                <a:ext cx="161291" cy="142333"/>
              </a:xfrm>
              <a:custGeom>
                <a:rect b="b" l="l" r="r" t="t"/>
                <a:pathLst>
                  <a:path extrusionOk="0" h="6284" w="7121">
                    <a:moveTo>
                      <a:pt x="4310" y="0"/>
                    </a:moveTo>
                    <a:cubicBezTo>
                      <a:pt x="4267" y="0"/>
                      <a:pt x="4214" y="22"/>
                      <a:pt x="4176" y="60"/>
                    </a:cubicBezTo>
                    <a:cubicBezTo>
                      <a:pt x="4085" y="425"/>
                      <a:pt x="3970" y="722"/>
                      <a:pt x="3879" y="1110"/>
                    </a:cubicBezTo>
                    <a:cubicBezTo>
                      <a:pt x="3788" y="814"/>
                      <a:pt x="3697" y="631"/>
                      <a:pt x="3605" y="334"/>
                    </a:cubicBezTo>
                    <a:cubicBezTo>
                      <a:pt x="3581" y="310"/>
                      <a:pt x="3549" y="299"/>
                      <a:pt x="3517" y="299"/>
                    </a:cubicBezTo>
                    <a:cubicBezTo>
                      <a:pt x="3426" y="299"/>
                      <a:pt x="3333" y="388"/>
                      <a:pt x="3400" y="540"/>
                    </a:cubicBezTo>
                    <a:cubicBezTo>
                      <a:pt x="3514" y="905"/>
                      <a:pt x="3605" y="1202"/>
                      <a:pt x="3788" y="1567"/>
                    </a:cubicBezTo>
                    <a:cubicBezTo>
                      <a:pt x="3697" y="1863"/>
                      <a:pt x="3605" y="2137"/>
                      <a:pt x="3514" y="2525"/>
                    </a:cubicBezTo>
                    <a:cubicBezTo>
                      <a:pt x="3035" y="1681"/>
                      <a:pt x="2555" y="905"/>
                      <a:pt x="2167" y="152"/>
                    </a:cubicBezTo>
                    <a:cubicBezTo>
                      <a:pt x="2139" y="95"/>
                      <a:pt x="2102" y="73"/>
                      <a:pt x="2067" y="73"/>
                    </a:cubicBezTo>
                    <a:cubicBezTo>
                      <a:pt x="1989" y="73"/>
                      <a:pt x="1922" y="180"/>
                      <a:pt x="1985" y="243"/>
                    </a:cubicBezTo>
                    <a:cubicBezTo>
                      <a:pt x="2373" y="1110"/>
                      <a:pt x="2829" y="1955"/>
                      <a:pt x="3309" y="2822"/>
                    </a:cubicBezTo>
                    <a:cubicBezTo>
                      <a:pt x="2647" y="2708"/>
                      <a:pt x="1985" y="2525"/>
                      <a:pt x="1414" y="2434"/>
                    </a:cubicBezTo>
                    <a:cubicBezTo>
                      <a:pt x="1414" y="2343"/>
                      <a:pt x="1323" y="2252"/>
                      <a:pt x="1323" y="2252"/>
                    </a:cubicBezTo>
                    <a:cubicBezTo>
                      <a:pt x="1231" y="1955"/>
                      <a:pt x="1117" y="1681"/>
                      <a:pt x="1026" y="1475"/>
                    </a:cubicBezTo>
                    <a:cubicBezTo>
                      <a:pt x="935" y="1475"/>
                      <a:pt x="843" y="1475"/>
                      <a:pt x="843" y="1567"/>
                    </a:cubicBezTo>
                    <a:cubicBezTo>
                      <a:pt x="935" y="1772"/>
                      <a:pt x="1026" y="2046"/>
                      <a:pt x="1026" y="2252"/>
                    </a:cubicBezTo>
                    <a:cubicBezTo>
                      <a:pt x="1117" y="2252"/>
                      <a:pt x="1117" y="2343"/>
                      <a:pt x="1117" y="2343"/>
                    </a:cubicBezTo>
                    <a:cubicBezTo>
                      <a:pt x="1026" y="2343"/>
                      <a:pt x="843" y="2343"/>
                      <a:pt x="752" y="2252"/>
                    </a:cubicBezTo>
                    <a:cubicBezTo>
                      <a:pt x="547" y="2252"/>
                      <a:pt x="455" y="2525"/>
                      <a:pt x="661" y="2617"/>
                    </a:cubicBezTo>
                    <a:cubicBezTo>
                      <a:pt x="843" y="2708"/>
                      <a:pt x="1026" y="2822"/>
                      <a:pt x="1323" y="2913"/>
                    </a:cubicBezTo>
                    <a:cubicBezTo>
                      <a:pt x="1117" y="3096"/>
                      <a:pt x="843" y="3187"/>
                      <a:pt x="661" y="3393"/>
                    </a:cubicBezTo>
                    <a:cubicBezTo>
                      <a:pt x="455" y="3484"/>
                      <a:pt x="273" y="3575"/>
                      <a:pt x="90" y="3758"/>
                    </a:cubicBezTo>
                    <a:cubicBezTo>
                      <a:pt x="1" y="3758"/>
                      <a:pt x="51" y="3884"/>
                      <a:pt x="121" y="3884"/>
                    </a:cubicBezTo>
                    <a:cubicBezTo>
                      <a:pt x="141" y="3884"/>
                      <a:pt x="162" y="3874"/>
                      <a:pt x="181" y="3849"/>
                    </a:cubicBezTo>
                    <a:cubicBezTo>
                      <a:pt x="364" y="3758"/>
                      <a:pt x="547" y="3667"/>
                      <a:pt x="752" y="3484"/>
                    </a:cubicBezTo>
                    <a:cubicBezTo>
                      <a:pt x="1026" y="3393"/>
                      <a:pt x="1231" y="3187"/>
                      <a:pt x="1414" y="3005"/>
                    </a:cubicBezTo>
                    <a:cubicBezTo>
                      <a:pt x="1414" y="3005"/>
                      <a:pt x="1505" y="3005"/>
                      <a:pt x="1505" y="2913"/>
                    </a:cubicBezTo>
                    <a:cubicBezTo>
                      <a:pt x="2076" y="3096"/>
                      <a:pt x="2647" y="3279"/>
                      <a:pt x="3309" y="3393"/>
                    </a:cubicBezTo>
                    <a:cubicBezTo>
                      <a:pt x="2647" y="3758"/>
                      <a:pt x="2076" y="4146"/>
                      <a:pt x="1414" y="4420"/>
                    </a:cubicBezTo>
                    <a:cubicBezTo>
                      <a:pt x="1323" y="4534"/>
                      <a:pt x="1414" y="4717"/>
                      <a:pt x="1505" y="4717"/>
                    </a:cubicBezTo>
                    <a:lnTo>
                      <a:pt x="3217" y="3849"/>
                    </a:lnTo>
                    <a:lnTo>
                      <a:pt x="3217" y="3849"/>
                    </a:lnTo>
                    <a:cubicBezTo>
                      <a:pt x="3035" y="4329"/>
                      <a:pt x="2943" y="4899"/>
                      <a:pt x="2829" y="5379"/>
                    </a:cubicBezTo>
                    <a:cubicBezTo>
                      <a:pt x="2464" y="5561"/>
                      <a:pt x="2076" y="5675"/>
                      <a:pt x="1802" y="5858"/>
                    </a:cubicBezTo>
                    <a:cubicBezTo>
                      <a:pt x="1688" y="5949"/>
                      <a:pt x="1688" y="6132"/>
                      <a:pt x="1893" y="6132"/>
                    </a:cubicBezTo>
                    <a:cubicBezTo>
                      <a:pt x="2167" y="5949"/>
                      <a:pt x="2464" y="5858"/>
                      <a:pt x="2738" y="5675"/>
                    </a:cubicBezTo>
                    <a:lnTo>
                      <a:pt x="2738" y="5767"/>
                    </a:lnTo>
                    <a:cubicBezTo>
                      <a:pt x="2738" y="5879"/>
                      <a:pt x="2851" y="5957"/>
                      <a:pt x="2938" y="5957"/>
                    </a:cubicBezTo>
                    <a:cubicBezTo>
                      <a:pt x="2991" y="5957"/>
                      <a:pt x="3035" y="5928"/>
                      <a:pt x="3035" y="5858"/>
                    </a:cubicBezTo>
                    <a:cubicBezTo>
                      <a:pt x="3035" y="5767"/>
                      <a:pt x="3126" y="5561"/>
                      <a:pt x="3126" y="5470"/>
                    </a:cubicBezTo>
                    <a:cubicBezTo>
                      <a:pt x="3217" y="5470"/>
                      <a:pt x="3217" y="5470"/>
                      <a:pt x="3217" y="5379"/>
                    </a:cubicBezTo>
                    <a:cubicBezTo>
                      <a:pt x="3400" y="5675"/>
                      <a:pt x="3697" y="5949"/>
                      <a:pt x="3970" y="6246"/>
                    </a:cubicBezTo>
                    <a:cubicBezTo>
                      <a:pt x="4003" y="6272"/>
                      <a:pt x="4034" y="6283"/>
                      <a:pt x="4059" y="6283"/>
                    </a:cubicBezTo>
                    <a:cubicBezTo>
                      <a:pt x="4122" y="6283"/>
                      <a:pt x="4150" y="6213"/>
                      <a:pt x="4085" y="6132"/>
                    </a:cubicBezTo>
                    <a:cubicBezTo>
                      <a:pt x="3788" y="5767"/>
                      <a:pt x="3605" y="5379"/>
                      <a:pt x="3217" y="5105"/>
                    </a:cubicBezTo>
                    <a:cubicBezTo>
                      <a:pt x="3400" y="4625"/>
                      <a:pt x="3514" y="4055"/>
                      <a:pt x="3605" y="3575"/>
                    </a:cubicBezTo>
                    <a:lnTo>
                      <a:pt x="3697" y="3575"/>
                    </a:lnTo>
                    <a:cubicBezTo>
                      <a:pt x="4085" y="4329"/>
                      <a:pt x="4450" y="5105"/>
                      <a:pt x="4929" y="5858"/>
                    </a:cubicBezTo>
                    <a:cubicBezTo>
                      <a:pt x="4954" y="5882"/>
                      <a:pt x="4993" y="5894"/>
                      <a:pt x="5035" y="5894"/>
                    </a:cubicBezTo>
                    <a:cubicBezTo>
                      <a:pt x="5152" y="5894"/>
                      <a:pt x="5293" y="5809"/>
                      <a:pt x="5226" y="5675"/>
                    </a:cubicBezTo>
                    <a:cubicBezTo>
                      <a:pt x="4838" y="4899"/>
                      <a:pt x="4450" y="4237"/>
                      <a:pt x="4085" y="3484"/>
                    </a:cubicBezTo>
                    <a:lnTo>
                      <a:pt x="4085" y="3484"/>
                    </a:lnTo>
                    <a:cubicBezTo>
                      <a:pt x="4541" y="3575"/>
                      <a:pt x="5112" y="3667"/>
                      <a:pt x="5591" y="3667"/>
                    </a:cubicBezTo>
                    <a:cubicBezTo>
                      <a:pt x="5500" y="3758"/>
                      <a:pt x="5500" y="3758"/>
                      <a:pt x="5591" y="3849"/>
                    </a:cubicBezTo>
                    <a:cubicBezTo>
                      <a:pt x="5796" y="4237"/>
                      <a:pt x="5979" y="4625"/>
                      <a:pt x="6162" y="4991"/>
                    </a:cubicBezTo>
                    <a:cubicBezTo>
                      <a:pt x="6189" y="5025"/>
                      <a:pt x="6227" y="5038"/>
                      <a:pt x="6263" y="5038"/>
                    </a:cubicBezTo>
                    <a:cubicBezTo>
                      <a:pt x="6349" y="5038"/>
                      <a:pt x="6431" y="4963"/>
                      <a:pt x="6367" y="4899"/>
                    </a:cubicBezTo>
                    <a:cubicBezTo>
                      <a:pt x="6166" y="4429"/>
                      <a:pt x="5986" y="4069"/>
                      <a:pt x="5807" y="3689"/>
                    </a:cubicBezTo>
                    <a:lnTo>
                      <a:pt x="5807" y="3689"/>
                    </a:lnTo>
                    <a:cubicBezTo>
                      <a:pt x="6231" y="3758"/>
                      <a:pt x="6592" y="3758"/>
                      <a:pt x="7029" y="3758"/>
                    </a:cubicBezTo>
                    <a:cubicBezTo>
                      <a:pt x="7120" y="3758"/>
                      <a:pt x="7120" y="3575"/>
                      <a:pt x="7029" y="3575"/>
                    </a:cubicBezTo>
                    <a:cubicBezTo>
                      <a:pt x="6732" y="3484"/>
                      <a:pt x="6458" y="3484"/>
                      <a:pt x="6070" y="3393"/>
                    </a:cubicBezTo>
                    <a:cubicBezTo>
                      <a:pt x="6162" y="3279"/>
                      <a:pt x="6253" y="3187"/>
                      <a:pt x="6458" y="3096"/>
                    </a:cubicBezTo>
                    <a:cubicBezTo>
                      <a:pt x="6641" y="2913"/>
                      <a:pt x="6824" y="2708"/>
                      <a:pt x="7029" y="2525"/>
                    </a:cubicBezTo>
                    <a:cubicBezTo>
                      <a:pt x="7029" y="2434"/>
                      <a:pt x="6938" y="2343"/>
                      <a:pt x="6938" y="2343"/>
                    </a:cubicBezTo>
                    <a:cubicBezTo>
                      <a:pt x="6641" y="2525"/>
                      <a:pt x="6458" y="2708"/>
                      <a:pt x="6253" y="2913"/>
                    </a:cubicBezTo>
                    <a:cubicBezTo>
                      <a:pt x="6070" y="3096"/>
                      <a:pt x="5888" y="3187"/>
                      <a:pt x="5796" y="3393"/>
                    </a:cubicBezTo>
                    <a:cubicBezTo>
                      <a:pt x="5317" y="3279"/>
                      <a:pt x="4838" y="3187"/>
                      <a:pt x="4358" y="3096"/>
                    </a:cubicBezTo>
                    <a:cubicBezTo>
                      <a:pt x="5020" y="2617"/>
                      <a:pt x="5591" y="2137"/>
                      <a:pt x="6162" y="1567"/>
                    </a:cubicBezTo>
                    <a:cubicBezTo>
                      <a:pt x="6253" y="1475"/>
                      <a:pt x="6162" y="1384"/>
                      <a:pt x="6070" y="1384"/>
                    </a:cubicBezTo>
                    <a:cubicBezTo>
                      <a:pt x="5317" y="2046"/>
                      <a:pt x="4655" y="2525"/>
                      <a:pt x="3879" y="3005"/>
                    </a:cubicBezTo>
                    <a:lnTo>
                      <a:pt x="3788" y="2913"/>
                    </a:lnTo>
                    <a:cubicBezTo>
                      <a:pt x="3879" y="2617"/>
                      <a:pt x="3879" y="2252"/>
                      <a:pt x="3970" y="1955"/>
                    </a:cubicBezTo>
                    <a:cubicBezTo>
                      <a:pt x="4085" y="1955"/>
                      <a:pt x="4267" y="1955"/>
                      <a:pt x="4176" y="1772"/>
                    </a:cubicBezTo>
                    <a:cubicBezTo>
                      <a:pt x="4176" y="1681"/>
                      <a:pt x="4085" y="1567"/>
                      <a:pt x="4085" y="1475"/>
                    </a:cubicBezTo>
                    <a:cubicBezTo>
                      <a:pt x="4176" y="996"/>
                      <a:pt x="4267" y="540"/>
                      <a:pt x="4358" y="152"/>
                    </a:cubicBezTo>
                    <a:cubicBezTo>
                      <a:pt x="4412" y="45"/>
                      <a:pt x="4371" y="0"/>
                      <a:pt x="43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141"/>
              <p:cNvSpPr/>
              <p:nvPr/>
            </p:nvSpPr>
            <p:spPr>
              <a:xfrm>
                <a:off x="3215497" y="3441655"/>
                <a:ext cx="29422" cy="24666"/>
              </a:xfrm>
              <a:custGeom>
                <a:rect b="b" l="l" r="r" t="t"/>
                <a:pathLst>
                  <a:path extrusionOk="0" h="1089" w="1299">
                    <a:moveTo>
                      <a:pt x="1298" y="1"/>
                    </a:moveTo>
                    <a:cubicBezTo>
                      <a:pt x="819" y="184"/>
                      <a:pt x="248" y="480"/>
                      <a:pt x="66" y="937"/>
                    </a:cubicBezTo>
                    <a:cubicBezTo>
                      <a:pt x="1" y="1018"/>
                      <a:pt x="29" y="1088"/>
                      <a:pt x="83" y="1088"/>
                    </a:cubicBezTo>
                    <a:cubicBezTo>
                      <a:pt x="105" y="1088"/>
                      <a:pt x="131" y="1077"/>
                      <a:pt x="157" y="1051"/>
                    </a:cubicBezTo>
                    <a:cubicBezTo>
                      <a:pt x="545" y="663"/>
                      <a:pt x="819" y="275"/>
                      <a:pt x="1298" y="92"/>
                    </a:cubicBezTo>
                    <a:lnTo>
                      <a:pt x="12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141"/>
              <p:cNvSpPr/>
              <p:nvPr/>
            </p:nvSpPr>
            <p:spPr>
              <a:xfrm>
                <a:off x="1450404" y="706259"/>
                <a:ext cx="157191" cy="151325"/>
              </a:xfrm>
              <a:custGeom>
                <a:rect b="b" l="l" r="r" t="t"/>
                <a:pathLst>
                  <a:path extrusionOk="0" h="6681" w="694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141"/>
              <p:cNvSpPr/>
              <p:nvPr/>
            </p:nvSpPr>
            <p:spPr>
              <a:xfrm>
                <a:off x="1508842" y="705738"/>
                <a:ext cx="10351" cy="38279"/>
              </a:xfrm>
              <a:custGeom>
                <a:rect b="b" l="l" r="r" t="t"/>
                <a:pathLst>
                  <a:path extrusionOk="0" h="1690" w="457">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141"/>
              <p:cNvSpPr/>
              <p:nvPr/>
            </p:nvSpPr>
            <p:spPr>
              <a:xfrm>
                <a:off x="2014979" y="1802791"/>
                <a:ext cx="101336" cy="99615"/>
              </a:xfrm>
              <a:custGeom>
                <a:rect b="b" l="l" r="r" t="t"/>
                <a:pathLst>
                  <a:path extrusionOk="0" h="4398" w="4474">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141"/>
              <p:cNvSpPr/>
              <p:nvPr/>
            </p:nvSpPr>
            <p:spPr>
              <a:xfrm>
                <a:off x="2051672" y="1804354"/>
                <a:ext cx="6229" cy="23284"/>
              </a:xfrm>
              <a:custGeom>
                <a:rect b="b" l="l" r="r" t="t"/>
                <a:pathLst>
                  <a:path extrusionOk="0" h="1028" w="275">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141"/>
              <p:cNvSpPr/>
              <p:nvPr/>
            </p:nvSpPr>
            <p:spPr>
              <a:xfrm>
                <a:off x="3290763" y="2653956"/>
                <a:ext cx="145957" cy="140272"/>
              </a:xfrm>
              <a:custGeom>
                <a:rect b="b" l="l" r="r" t="t"/>
                <a:pathLst>
                  <a:path extrusionOk="0" h="6193" w="6444">
                    <a:moveTo>
                      <a:pt x="3841" y="1"/>
                    </a:moveTo>
                    <a:cubicBezTo>
                      <a:pt x="3804" y="1"/>
                      <a:pt x="3773" y="23"/>
                      <a:pt x="3773" y="61"/>
                    </a:cubicBezTo>
                    <a:cubicBezTo>
                      <a:pt x="3682" y="905"/>
                      <a:pt x="3499" y="1773"/>
                      <a:pt x="3385" y="2617"/>
                    </a:cubicBezTo>
                    <a:lnTo>
                      <a:pt x="3202" y="2617"/>
                    </a:lnTo>
                    <a:cubicBezTo>
                      <a:pt x="3020" y="2343"/>
                      <a:pt x="2814" y="2046"/>
                      <a:pt x="2632" y="1773"/>
                    </a:cubicBezTo>
                    <a:cubicBezTo>
                      <a:pt x="2814" y="1773"/>
                      <a:pt x="2814" y="1681"/>
                      <a:pt x="2723" y="1590"/>
                    </a:cubicBezTo>
                    <a:cubicBezTo>
                      <a:pt x="2632" y="1590"/>
                      <a:pt x="2540" y="1476"/>
                      <a:pt x="2449" y="1476"/>
                    </a:cubicBezTo>
                    <a:cubicBezTo>
                      <a:pt x="2244" y="1111"/>
                      <a:pt x="1970" y="723"/>
                      <a:pt x="1673" y="335"/>
                    </a:cubicBezTo>
                    <a:cubicBezTo>
                      <a:pt x="1673" y="266"/>
                      <a:pt x="1648" y="236"/>
                      <a:pt x="1620" y="236"/>
                    </a:cubicBezTo>
                    <a:cubicBezTo>
                      <a:pt x="1575" y="236"/>
                      <a:pt x="1525" y="320"/>
                      <a:pt x="1582" y="449"/>
                    </a:cubicBezTo>
                    <a:cubicBezTo>
                      <a:pt x="1673" y="723"/>
                      <a:pt x="1879" y="1019"/>
                      <a:pt x="2061" y="1293"/>
                    </a:cubicBezTo>
                    <a:cubicBezTo>
                      <a:pt x="1787" y="1202"/>
                      <a:pt x="1582" y="1111"/>
                      <a:pt x="1399" y="1019"/>
                    </a:cubicBezTo>
                    <a:cubicBezTo>
                      <a:pt x="1217" y="1019"/>
                      <a:pt x="1103" y="1202"/>
                      <a:pt x="1308" y="1293"/>
                    </a:cubicBezTo>
                    <a:cubicBezTo>
                      <a:pt x="1582" y="1385"/>
                      <a:pt x="1970" y="1590"/>
                      <a:pt x="2244" y="1681"/>
                    </a:cubicBezTo>
                    <a:cubicBezTo>
                      <a:pt x="2449" y="1955"/>
                      <a:pt x="2632" y="2252"/>
                      <a:pt x="2723" y="2526"/>
                    </a:cubicBezTo>
                    <a:cubicBezTo>
                      <a:pt x="1879" y="2343"/>
                      <a:pt x="1011" y="2046"/>
                      <a:pt x="167" y="1864"/>
                    </a:cubicBezTo>
                    <a:cubicBezTo>
                      <a:pt x="149" y="1846"/>
                      <a:pt x="131" y="1839"/>
                      <a:pt x="114" y="1839"/>
                    </a:cubicBezTo>
                    <a:cubicBezTo>
                      <a:pt x="43" y="1839"/>
                      <a:pt x="0" y="1973"/>
                      <a:pt x="167" y="2046"/>
                    </a:cubicBezTo>
                    <a:cubicBezTo>
                      <a:pt x="1011" y="2343"/>
                      <a:pt x="1879" y="2617"/>
                      <a:pt x="2814" y="2914"/>
                    </a:cubicBezTo>
                    <a:cubicBezTo>
                      <a:pt x="2244" y="3302"/>
                      <a:pt x="1787" y="3576"/>
                      <a:pt x="1217" y="3873"/>
                    </a:cubicBezTo>
                    <a:lnTo>
                      <a:pt x="1011" y="3873"/>
                    </a:lnTo>
                    <a:cubicBezTo>
                      <a:pt x="829" y="3758"/>
                      <a:pt x="532" y="3576"/>
                      <a:pt x="349" y="3576"/>
                    </a:cubicBezTo>
                    <a:cubicBezTo>
                      <a:pt x="258" y="3576"/>
                      <a:pt x="258" y="3576"/>
                      <a:pt x="258" y="3667"/>
                    </a:cubicBezTo>
                    <a:cubicBezTo>
                      <a:pt x="441" y="3758"/>
                      <a:pt x="737" y="3873"/>
                      <a:pt x="920" y="4055"/>
                    </a:cubicBezTo>
                    <a:lnTo>
                      <a:pt x="1011" y="4055"/>
                    </a:lnTo>
                    <a:cubicBezTo>
                      <a:pt x="920" y="4146"/>
                      <a:pt x="829" y="4146"/>
                      <a:pt x="737" y="4238"/>
                    </a:cubicBezTo>
                    <a:cubicBezTo>
                      <a:pt x="559" y="4317"/>
                      <a:pt x="622" y="4552"/>
                      <a:pt x="761" y="4552"/>
                    </a:cubicBezTo>
                    <a:cubicBezTo>
                      <a:pt x="782" y="4552"/>
                      <a:pt x="805" y="4546"/>
                      <a:pt x="829" y="4534"/>
                    </a:cubicBezTo>
                    <a:cubicBezTo>
                      <a:pt x="1011" y="4534"/>
                      <a:pt x="1308" y="4443"/>
                      <a:pt x="1491" y="4329"/>
                    </a:cubicBezTo>
                    <a:lnTo>
                      <a:pt x="1491" y="4329"/>
                    </a:lnTo>
                    <a:cubicBezTo>
                      <a:pt x="1491" y="4534"/>
                      <a:pt x="1399" y="4808"/>
                      <a:pt x="1308" y="5105"/>
                    </a:cubicBezTo>
                    <a:cubicBezTo>
                      <a:pt x="1308" y="5288"/>
                      <a:pt x="1217" y="5470"/>
                      <a:pt x="1217" y="5767"/>
                    </a:cubicBezTo>
                    <a:cubicBezTo>
                      <a:pt x="1217" y="5813"/>
                      <a:pt x="1239" y="5835"/>
                      <a:pt x="1274" y="5835"/>
                    </a:cubicBezTo>
                    <a:cubicBezTo>
                      <a:pt x="1308" y="5835"/>
                      <a:pt x="1354" y="5813"/>
                      <a:pt x="1399" y="5767"/>
                    </a:cubicBezTo>
                    <a:cubicBezTo>
                      <a:pt x="1491" y="5584"/>
                      <a:pt x="1491" y="5288"/>
                      <a:pt x="1491" y="5105"/>
                    </a:cubicBezTo>
                    <a:cubicBezTo>
                      <a:pt x="1582" y="4808"/>
                      <a:pt x="1582" y="4626"/>
                      <a:pt x="1673" y="4329"/>
                    </a:cubicBezTo>
                    <a:lnTo>
                      <a:pt x="1582" y="4329"/>
                    </a:lnTo>
                    <a:cubicBezTo>
                      <a:pt x="1673" y="4238"/>
                      <a:pt x="1673" y="4238"/>
                      <a:pt x="1673" y="4146"/>
                    </a:cubicBezTo>
                    <a:cubicBezTo>
                      <a:pt x="2152" y="3964"/>
                      <a:pt x="2723" y="3667"/>
                      <a:pt x="3202" y="3302"/>
                    </a:cubicBezTo>
                    <a:lnTo>
                      <a:pt x="3202" y="3302"/>
                    </a:lnTo>
                    <a:cubicBezTo>
                      <a:pt x="3020" y="3964"/>
                      <a:pt x="2814" y="4626"/>
                      <a:pt x="2632" y="5288"/>
                    </a:cubicBezTo>
                    <a:cubicBezTo>
                      <a:pt x="2578" y="5395"/>
                      <a:pt x="2619" y="5439"/>
                      <a:pt x="2680" y="5439"/>
                    </a:cubicBezTo>
                    <a:cubicBezTo>
                      <a:pt x="2723" y="5439"/>
                      <a:pt x="2777" y="5417"/>
                      <a:pt x="2814" y="5379"/>
                    </a:cubicBezTo>
                    <a:cubicBezTo>
                      <a:pt x="3111" y="4808"/>
                      <a:pt x="3294" y="4238"/>
                      <a:pt x="3385" y="3667"/>
                    </a:cubicBezTo>
                    <a:cubicBezTo>
                      <a:pt x="3682" y="4146"/>
                      <a:pt x="3956" y="4534"/>
                      <a:pt x="4252" y="5014"/>
                    </a:cubicBezTo>
                    <a:cubicBezTo>
                      <a:pt x="4070" y="5288"/>
                      <a:pt x="3956" y="5676"/>
                      <a:pt x="3864" y="6041"/>
                    </a:cubicBezTo>
                    <a:cubicBezTo>
                      <a:pt x="3799" y="6122"/>
                      <a:pt x="3874" y="6192"/>
                      <a:pt x="3963" y="6192"/>
                    </a:cubicBezTo>
                    <a:cubicBezTo>
                      <a:pt x="3999" y="6192"/>
                      <a:pt x="4037" y="6181"/>
                      <a:pt x="4070" y="6155"/>
                    </a:cubicBezTo>
                    <a:cubicBezTo>
                      <a:pt x="4161" y="5858"/>
                      <a:pt x="4252" y="5584"/>
                      <a:pt x="4435" y="5196"/>
                    </a:cubicBezTo>
                    <a:lnTo>
                      <a:pt x="4435" y="5288"/>
                    </a:lnTo>
                    <a:cubicBezTo>
                      <a:pt x="4463" y="5344"/>
                      <a:pt x="4503" y="5366"/>
                      <a:pt x="4541" y="5366"/>
                    </a:cubicBezTo>
                    <a:cubicBezTo>
                      <a:pt x="4625" y="5366"/>
                      <a:pt x="4703" y="5259"/>
                      <a:pt x="4640" y="5196"/>
                    </a:cubicBezTo>
                    <a:cubicBezTo>
                      <a:pt x="4640" y="5105"/>
                      <a:pt x="4526" y="5014"/>
                      <a:pt x="4526" y="4808"/>
                    </a:cubicBezTo>
                    <a:lnTo>
                      <a:pt x="4526" y="4717"/>
                    </a:lnTo>
                    <a:cubicBezTo>
                      <a:pt x="4823" y="4808"/>
                      <a:pt x="5211" y="4808"/>
                      <a:pt x="5576" y="4808"/>
                    </a:cubicBezTo>
                    <a:cubicBezTo>
                      <a:pt x="5668" y="4808"/>
                      <a:pt x="5668" y="4626"/>
                      <a:pt x="5576" y="4626"/>
                    </a:cubicBezTo>
                    <a:cubicBezTo>
                      <a:pt x="5211" y="4626"/>
                      <a:pt x="4732" y="4534"/>
                      <a:pt x="4344" y="4534"/>
                    </a:cubicBezTo>
                    <a:cubicBezTo>
                      <a:pt x="4070" y="4055"/>
                      <a:pt x="3773" y="3667"/>
                      <a:pt x="3590" y="3188"/>
                    </a:cubicBezTo>
                    <a:lnTo>
                      <a:pt x="3590" y="3188"/>
                    </a:lnTo>
                    <a:cubicBezTo>
                      <a:pt x="4344" y="3393"/>
                      <a:pt x="5211" y="3667"/>
                      <a:pt x="5964" y="3873"/>
                    </a:cubicBezTo>
                    <a:cubicBezTo>
                      <a:pt x="6147" y="3873"/>
                      <a:pt x="6238" y="3667"/>
                      <a:pt x="6056" y="3576"/>
                    </a:cubicBezTo>
                    <a:cubicBezTo>
                      <a:pt x="5302" y="3302"/>
                      <a:pt x="4526" y="3096"/>
                      <a:pt x="3864" y="2823"/>
                    </a:cubicBezTo>
                    <a:cubicBezTo>
                      <a:pt x="4238" y="2536"/>
                      <a:pt x="4613" y="2272"/>
                      <a:pt x="4966" y="1987"/>
                    </a:cubicBezTo>
                    <a:lnTo>
                      <a:pt x="4966" y="1987"/>
                    </a:lnTo>
                    <a:cubicBezTo>
                      <a:pt x="4973" y="2013"/>
                      <a:pt x="5006" y="2046"/>
                      <a:pt x="5006" y="2046"/>
                    </a:cubicBezTo>
                    <a:cubicBezTo>
                      <a:pt x="5485" y="2252"/>
                      <a:pt x="5873" y="2343"/>
                      <a:pt x="6238" y="2435"/>
                    </a:cubicBezTo>
                    <a:cubicBezTo>
                      <a:pt x="6444" y="2435"/>
                      <a:pt x="6444" y="2252"/>
                      <a:pt x="6352" y="2252"/>
                    </a:cubicBezTo>
                    <a:cubicBezTo>
                      <a:pt x="5964" y="2046"/>
                      <a:pt x="5485" y="1955"/>
                      <a:pt x="5097" y="1864"/>
                    </a:cubicBezTo>
                    <a:cubicBezTo>
                      <a:pt x="5394" y="1590"/>
                      <a:pt x="5668" y="1293"/>
                      <a:pt x="6056" y="1111"/>
                    </a:cubicBezTo>
                    <a:cubicBezTo>
                      <a:pt x="6056" y="1035"/>
                      <a:pt x="5993" y="882"/>
                      <a:pt x="5920" y="882"/>
                    </a:cubicBezTo>
                    <a:cubicBezTo>
                      <a:pt x="5905" y="882"/>
                      <a:pt x="5889" y="889"/>
                      <a:pt x="5873" y="905"/>
                    </a:cubicBezTo>
                    <a:cubicBezTo>
                      <a:pt x="5668" y="1111"/>
                      <a:pt x="5394" y="1202"/>
                      <a:pt x="5097" y="1385"/>
                    </a:cubicBezTo>
                    <a:lnTo>
                      <a:pt x="5097" y="1019"/>
                    </a:lnTo>
                    <a:cubicBezTo>
                      <a:pt x="5097" y="723"/>
                      <a:pt x="5211" y="449"/>
                      <a:pt x="5097" y="152"/>
                    </a:cubicBezTo>
                    <a:cubicBezTo>
                      <a:pt x="5097" y="106"/>
                      <a:pt x="5074" y="84"/>
                      <a:pt x="5051" y="84"/>
                    </a:cubicBezTo>
                    <a:cubicBezTo>
                      <a:pt x="5028" y="84"/>
                      <a:pt x="5006" y="106"/>
                      <a:pt x="5006" y="152"/>
                    </a:cubicBezTo>
                    <a:cubicBezTo>
                      <a:pt x="4914" y="449"/>
                      <a:pt x="4914" y="723"/>
                      <a:pt x="4914" y="1019"/>
                    </a:cubicBezTo>
                    <a:cubicBezTo>
                      <a:pt x="4914" y="1202"/>
                      <a:pt x="4823" y="1385"/>
                      <a:pt x="4823" y="1590"/>
                    </a:cubicBezTo>
                    <a:cubicBezTo>
                      <a:pt x="4435" y="1864"/>
                      <a:pt x="4070" y="2161"/>
                      <a:pt x="3682" y="2343"/>
                    </a:cubicBezTo>
                    <a:cubicBezTo>
                      <a:pt x="3864" y="1590"/>
                      <a:pt x="3864" y="905"/>
                      <a:pt x="3956" y="152"/>
                    </a:cubicBezTo>
                    <a:cubicBezTo>
                      <a:pt x="3956" y="45"/>
                      <a:pt x="3893" y="1"/>
                      <a:pt x="38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141"/>
              <p:cNvSpPr/>
              <p:nvPr/>
            </p:nvSpPr>
            <p:spPr>
              <a:xfrm>
                <a:off x="3346233" y="2654409"/>
                <a:ext cx="8290" cy="34926"/>
              </a:xfrm>
              <a:custGeom>
                <a:rect b="b" l="l" r="r" t="t"/>
                <a:pathLst>
                  <a:path extrusionOk="0" h="1542" w="366">
                    <a:moveTo>
                      <a:pt x="338" y="0"/>
                    </a:moveTo>
                    <a:cubicBezTo>
                      <a:pt x="325" y="0"/>
                      <a:pt x="305" y="10"/>
                      <a:pt x="274" y="41"/>
                    </a:cubicBezTo>
                    <a:cubicBezTo>
                      <a:pt x="91" y="429"/>
                      <a:pt x="0" y="999"/>
                      <a:pt x="91" y="1456"/>
                    </a:cubicBezTo>
                    <a:cubicBezTo>
                      <a:pt x="137" y="1513"/>
                      <a:pt x="183" y="1541"/>
                      <a:pt x="217" y="1541"/>
                    </a:cubicBezTo>
                    <a:cubicBezTo>
                      <a:pt x="251" y="1541"/>
                      <a:pt x="274" y="1513"/>
                      <a:pt x="274" y="1456"/>
                    </a:cubicBezTo>
                    <a:cubicBezTo>
                      <a:pt x="183" y="999"/>
                      <a:pt x="183" y="520"/>
                      <a:pt x="365" y="41"/>
                    </a:cubicBezTo>
                    <a:cubicBezTo>
                      <a:pt x="365" y="41"/>
                      <a:pt x="365" y="0"/>
                      <a:pt x="3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141"/>
              <p:cNvSpPr/>
              <p:nvPr/>
            </p:nvSpPr>
            <p:spPr>
              <a:xfrm>
                <a:off x="4323943" y="1107119"/>
                <a:ext cx="144688" cy="140272"/>
              </a:xfrm>
              <a:custGeom>
                <a:rect b="b" l="l" r="r" t="t"/>
                <a:pathLst>
                  <a:path extrusionOk="0" h="6193" w="6388">
                    <a:moveTo>
                      <a:pt x="3785" y="1"/>
                    </a:moveTo>
                    <a:cubicBezTo>
                      <a:pt x="3749" y="1"/>
                      <a:pt x="3717" y="23"/>
                      <a:pt x="3717" y="61"/>
                    </a:cubicBezTo>
                    <a:cubicBezTo>
                      <a:pt x="3626" y="928"/>
                      <a:pt x="3535" y="1772"/>
                      <a:pt x="3329" y="2548"/>
                    </a:cubicBezTo>
                    <a:cubicBezTo>
                      <a:pt x="3238" y="2640"/>
                      <a:pt x="3238" y="2640"/>
                      <a:pt x="3147" y="2640"/>
                    </a:cubicBezTo>
                    <a:cubicBezTo>
                      <a:pt x="2964" y="2343"/>
                      <a:pt x="2850" y="2069"/>
                      <a:pt x="2667" y="1772"/>
                    </a:cubicBezTo>
                    <a:cubicBezTo>
                      <a:pt x="2759" y="1772"/>
                      <a:pt x="2759" y="1681"/>
                      <a:pt x="2667" y="1590"/>
                    </a:cubicBezTo>
                    <a:cubicBezTo>
                      <a:pt x="2576" y="1590"/>
                      <a:pt x="2485" y="1499"/>
                      <a:pt x="2394" y="1499"/>
                    </a:cubicBezTo>
                    <a:cubicBezTo>
                      <a:pt x="2188" y="1110"/>
                      <a:pt x="1914" y="722"/>
                      <a:pt x="1709" y="357"/>
                    </a:cubicBezTo>
                    <a:cubicBezTo>
                      <a:pt x="1674" y="280"/>
                      <a:pt x="1627" y="248"/>
                      <a:pt x="1586" y="248"/>
                    </a:cubicBezTo>
                    <a:cubicBezTo>
                      <a:pt x="1519" y="248"/>
                      <a:pt x="1469" y="335"/>
                      <a:pt x="1526" y="449"/>
                    </a:cubicBezTo>
                    <a:cubicBezTo>
                      <a:pt x="1709" y="722"/>
                      <a:pt x="1823" y="1019"/>
                      <a:pt x="2005" y="1293"/>
                    </a:cubicBezTo>
                    <a:cubicBezTo>
                      <a:pt x="1823" y="1202"/>
                      <a:pt x="1526" y="1110"/>
                      <a:pt x="1344" y="1019"/>
                    </a:cubicBezTo>
                    <a:cubicBezTo>
                      <a:pt x="1315" y="1006"/>
                      <a:pt x="1290" y="1001"/>
                      <a:pt x="1269" y="1001"/>
                    </a:cubicBezTo>
                    <a:cubicBezTo>
                      <a:pt x="1140" y="1001"/>
                      <a:pt x="1154" y="1215"/>
                      <a:pt x="1252" y="1293"/>
                    </a:cubicBezTo>
                    <a:cubicBezTo>
                      <a:pt x="1617" y="1407"/>
                      <a:pt x="1914" y="1590"/>
                      <a:pt x="2188" y="1681"/>
                    </a:cubicBezTo>
                    <a:cubicBezTo>
                      <a:pt x="2394" y="1978"/>
                      <a:pt x="2576" y="2252"/>
                      <a:pt x="2667" y="2548"/>
                    </a:cubicBezTo>
                    <a:cubicBezTo>
                      <a:pt x="1823" y="2252"/>
                      <a:pt x="956" y="2069"/>
                      <a:pt x="111" y="1864"/>
                    </a:cubicBezTo>
                    <a:cubicBezTo>
                      <a:pt x="91" y="1848"/>
                      <a:pt x="75" y="1841"/>
                      <a:pt x="62" y="1841"/>
                    </a:cubicBezTo>
                    <a:cubicBezTo>
                      <a:pt x="0" y="1841"/>
                      <a:pt x="17" y="1994"/>
                      <a:pt x="111" y="2069"/>
                    </a:cubicBezTo>
                    <a:cubicBezTo>
                      <a:pt x="956" y="2343"/>
                      <a:pt x="1823" y="2640"/>
                      <a:pt x="2759" y="2914"/>
                    </a:cubicBezTo>
                    <a:cubicBezTo>
                      <a:pt x="2188" y="3210"/>
                      <a:pt x="1709" y="3576"/>
                      <a:pt x="1138" y="3872"/>
                    </a:cubicBezTo>
                    <a:lnTo>
                      <a:pt x="956" y="3872"/>
                    </a:lnTo>
                    <a:cubicBezTo>
                      <a:pt x="773" y="3781"/>
                      <a:pt x="476" y="3576"/>
                      <a:pt x="294" y="3576"/>
                    </a:cubicBezTo>
                    <a:cubicBezTo>
                      <a:pt x="202" y="3576"/>
                      <a:pt x="202" y="3576"/>
                      <a:pt x="202" y="3690"/>
                    </a:cubicBezTo>
                    <a:cubicBezTo>
                      <a:pt x="385" y="3781"/>
                      <a:pt x="682" y="3872"/>
                      <a:pt x="864" y="4055"/>
                    </a:cubicBezTo>
                    <a:lnTo>
                      <a:pt x="956" y="4055"/>
                    </a:lnTo>
                    <a:cubicBezTo>
                      <a:pt x="864" y="4146"/>
                      <a:pt x="773" y="4146"/>
                      <a:pt x="682" y="4260"/>
                    </a:cubicBezTo>
                    <a:cubicBezTo>
                      <a:pt x="505" y="4339"/>
                      <a:pt x="632" y="4553"/>
                      <a:pt x="729" y="4553"/>
                    </a:cubicBezTo>
                    <a:cubicBezTo>
                      <a:pt x="745" y="4553"/>
                      <a:pt x="760" y="4547"/>
                      <a:pt x="773" y="4534"/>
                    </a:cubicBezTo>
                    <a:cubicBezTo>
                      <a:pt x="1047" y="4443"/>
                      <a:pt x="1252" y="4443"/>
                      <a:pt x="1435" y="4352"/>
                    </a:cubicBezTo>
                    <a:lnTo>
                      <a:pt x="1435" y="4352"/>
                    </a:lnTo>
                    <a:cubicBezTo>
                      <a:pt x="1435" y="4534"/>
                      <a:pt x="1344" y="4831"/>
                      <a:pt x="1252" y="5105"/>
                    </a:cubicBezTo>
                    <a:cubicBezTo>
                      <a:pt x="1252" y="5287"/>
                      <a:pt x="1138" y="5493"/>
                      <a:pt x="1138" y="5767"/>
                    </a:cubicBezTo>
                    <a:cubicBezTo>
                      <a:pt x="1138" y="5767"/>
                      <a:pt x="1189" y="5807"/>
                      <a:pt x="1250" y="5807"/>
                    </a:cubicBezTo>
                    <a:cubicBezTo>
                      <a:pt x="1280" y="5807"/>
                      <a:pt x="1313" y="5797"/>
                      <a:pt x="1344" y="5767"/>
                    </a:cubicBezTo>
                    <a:cubicBezTo>
                      <a:pt x="1435" y="5584"/>
                      <a:pt x="1435" y="5287"/>
                      <a:pt x="1435" y="5105"/>
                    </a:cubicBezTo>
                    <a:cubicBezTo>
                      <a:pt x="1526" y="4831"/>
                      <a:pt x="1526" y="4626"/>
                      <a:pt x="1617" y="4352"/>
                    </a:cubicBezTo>
                    <a:lnTo>
                      <a:pt x="1617" y="4146"/>
                    </a:lnTo>
                    <a:cubicBezTo>
                      <a:pt x="2097" y="3964"/>
                      <a:pt x="2667" y="3576"/>
                      <a:pt x="3147" y="3302"/>
                    </a:cubicBezTo>
                    <a:lnTo>
                      <a:pt x="3147" y="3302"/>
                    </a:lnTo>
                    <a:cubicBezTo>
                      <a:pt x="2964" y="3964"/>
                      <a:pt x="2759" y="4626"/>
                      <a:pt x="2576" y="5287"/>
                    </a:cubicBezTo>
                    <a:cubicBezTo>
                      <a:pt x="2511" y="5369"/>
                      <a:pt x="2632" y="5439"/>
                      <a:pt x="2707" y="5439"/>
                    </a:cubicBezTo>
                    <a:cubicBezTo>
                      <a:pt x="2736" y="5439"/>
                      <a:pt x="2759" y="5428"/>
                      <a:pt x="2759" y="5402"/>
                    </a:cubicBezTo>
                    <a:cubicBezTo>
                      <a:pt x="3055" y="4831"/>
                      <a:pt x="3238" y="4260"/>
                      <a:pt x="3329" y="3690"/>
                    </a:cubicBezTo>
                    <a:cubicBezTo>
                      <a:pt x="3626" y="4146"/>
                      <a:pt x="3900" y="4534"/>
                      <a:pt x="4197" y="5014"/>
                    </a:cubicBezTo>
                    <a:cubicBezTo>
                      <a:pt x="3991" y="5287"/>
                      <a:pt x="3900" y="5676"/>
                      <a:pt x="3809" y="6064"/>
                    </a:cubicBezTo>
                    <a:cubicBezTo>
                      <a:pt x="3744" y="6128"/>
                      <a:pt x="3817" y="6193"/>
                      <a:pt x="3897" y="6193"/>
                    </a:cubicBezTo>
                    <a:cubicBezTo>
                      <a:pt x="3930" y="6193"/>
                      <a:pt x="3965" y="6182"/>
                      <a:pt x="3991" y="6155"/>
                    </a:cubicBezTo>
                    <a:cubicBezTo>
                      <a:pt x="4105" y="5858"/>
                      <a:pt x="4288" y="5584"/>
                      <a:pt x="4379" y="5196"/>
                    </a:cubicBezTo>
                    <a:lnTo>
                      <a:pt x="4379" y="5287"/>
                    </a:lnTo>
                    <a:cubicBezTo>
                      <a:pt x="4408" y="5352"/>
                      <a:pt x="4447" y="5376"/>
                      <a:pt x="4489" y="5376"/>
                    </a:cubicBezTo>
                    <a:cubicBezTo>
                      <a:pt x="4579" y="5376"/>
                      <a:pt x="4676" y="5259"/>
                      <a:pt x="4676" y="5196"/>
                    </a:cubicBezTo>
                    <a:cubicBezTo>
                      <a:pt x="4562" y="5014"/>
                      <a:pt x="4471" y="4922"/>
                      <a:pt x="4471" y="4831"/>
                    </a:cubicBezTo>
                    <a:lnTo>
                      <a:pt x="4471" y="4717"/>
                    </a:lnTo>
                    <a:cubicBezTo>
                      <a:pt x="4859" y="4831"/>
                      <a:pt x="5247" y="4831"/>
                      <a:pt x="5521" y="4831"/>
                    </a:cubicBezTo>
                    <a:cubicBezTo>
                      <a:pt x="5612" y="4831"/>
                      <a:pt x="5612" y="4626"/>
                      <a:pt x="5521" y="4626"/>
                    </a:cubicBezTo>
                    <a:cubicBezTo>
                      <a:pt x="5133" y="4626"/>
                      <a:pt x="4676" y="4534"/>
                      <a:pt x="4288" y="4534"/>
                    </a:cubicBezTo>
                    <a:cubicBezTo>
                      <a:pt x="3991" y="4055"/>
                      <a:pt x="3809" y="3576"/>
                      <a:pt x="3535" y="3210"/>
                    </a:cubicBezTo>
                    <a:lnTo>
                      <a:pt x="3535" y="3210"/>
                    </a:lnTo>
                    <a:cubicBezTo>
                      <a:pt x="4288" y="3393"/>
                      <a:pt x="5133" y="3690"/>
                      <a:pt x="5909" y="3872"/>
                    </a:cubicBezTo>
                    <a:cubicBezTo>
                      <a:pt x="6091" y="3872"/>
                      <a:pt x="6183" y="3690"/>
                      <a:pt x="6000" y="3576"/>
                    </a:cubicBezTo>
                    <a:cubicBezTo>
                      <a:pt x="5247" y="3302"/>
                      <a:pt x="4562" y="3119"/>
                      <a:pt x="3809" y="2822"/>
                    </a:cubicBezTo>
                    <a:cubicBezTo>
                      <a:pt x="4197" y="2548"/>
                      <a:pt x="4562" y="2252"/>
                      <a:pt x="4950" y="1978"/>
                    </a:cubicBezTo>
                    <a:cubicBezTo>
                      <a:pt x="4950" y="1978"/>
                      <a:pt x="4950" y="2069"/>
                      <a:pt x="5041" y="2069"/>
                    </a:cubicBezTo>
                    <a:cubicBezTo>
                      <a:pt x="5429" y="2252"/>
                      <a:pt x="5817" y="2343"/>
                      <a:pt x="6183" y="2434"/>
                    </a:cubicBezTo>
                    <a:cubicBezTo>
                      <a:pt x="6388" y="2434"/>
                      <a:pt x="6388" y="2252"/>
                      <a:pt x="6274" y="2252"/>
                    </a:cubicBezTo>
                    <a:cubicBezTo>
                      <a:pt x="5909" y="2069"/>
                      <a:pt x="5429" y="1978"/>
                      <a:pt x="5041" y="1864"/>
                    </a:cubicBezTo>
                    <a:cubicBezTo>
                      <a:pt x="5338" y="1590"/>
                      <a:pt x="5612" y="1293"/>
                      <a:pt x="6000" y="1019"/>
                    </a:cubicBezTo>
                    <a:cubicBezTo>
                      <a:pt x="6073" y="1019"/>
                      <a:pt x="5971" y="902"/>
                      <a:pt x="5880" y="902"/>
                    </a:cubicBezTo>
                    <a:cubicBezTo>
                      <a:pt x="5857" y="902"/>
                      <a:pt x="5836" y="910"/>
                      <a:pt x="5817" y="928"/>
                    </a:cubicBezTo>
                    <a:cubicBezTo>
                      <a:pt x="5612" y="1110"/>
                      <a:pt x="5338" y="1202"/>
                      <a:pt x="5041" y="1407"/>
                    </a:cubicBezTo>
                    <a:lnTo>
                      <a:pt x="5041" y="1019"/>
                    </a:lnTo>
                    <a:cubicBezTo>
                      <a:pt x="5041" y="722"/>
                      <a:pt x="5133" y="449"/>
                      <a:pt x="5041" y="152"/>
                    </a:cubicBezTo>
                    <a:cubicBezTo>
                      <a:pt x="5041" y="106"/>
                      <a:pt x="5018" y="83"/>
                      <a:pt x="4996" y="83"/>
                    </a:cubicBezTo>
                    <a:cubicBezTo>
                      <a:pt x="4973" y="83"/>
                      <a:pt x="4950" y="106"/>
                      <a:pt x="4950" y="152"/>
                    </a:cubicBezTo>
                    <a:cubicBezTo>
                      <a:pt x="4859" y="449"/>
                      <a:pt x="4859" y="722"/>
                      <a:pt x="4859" y="1019"/>
                    </a:cubicBezTo>
                    <a:cubicBezTo>
                      <a:pt x="4859" y="1202"/>
                      <a:pt x="4767" y="1407"/>
                      <a:pt x="4859" y="1590"/>
                    </a:cubicBezTo>
                    <a:cubicBezTo>
                      <a:pt x="4471" y="1864"/>
                      <a:pt x="3991" y="2160"/>
                      <a:pt x="3626" y="2343"/>
                    </a:cubicBezTo>
                    <a:cubicBezTo>
                      <a:pt x="3809" y="1590"/>
                      <a:pt x="3900" y="928"/>
                      <a:pt x="3900" y="152"/>
                    </a:cubicBezTo>
                    <a:cubicBezTo>
                      <a:pt x="3900" y="45"/>
                      <a:pt x="3837" y="1"/>
                      <a:pt x="37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141"/>
              <p:cNvSpPr/>
              <p:nvPr/>
            </p:nvSpPr>
            <p:spPr>
              <a:xfrm>
                <a:off x="4378145" y="1106417"/>
                <a:ext cx="8290" cy="36195"/>
              </a:xfrm>
              <a:custGeom>
                <a:rect b="b" l="l" r="r" t="t"/>
                <a:pathLst>
                  <a:path extrusionOk="0" h="1598" w="366">
                    <a:moveTo>
                      <a:pt x="274" y="0"/>
                    </a:moveTo>
                    <a:cubicBezTo>
                      <a:pt x="92" y="480"/>
                      <a:pt x="1" y="1050"/>
                      <a:pt x="92" y="1530"/>
                    </a:cubicBezTo>
                    <a:cubicBezTo>
                      <a:pt x="137" y="1575"/>
                      <a:pt x="183" y="1598"/>
                      <a:pt x="217" y="1598"/>
                    </a:cubicBezTo>
                    <a:cubicBezTo>
                      <a:pt x="252" y="1598"/>
                      <a:pt x="274" y="1575"/>
                      <a:pt x="274" y="1530"/>
                    </a:cubicBezTo>
                    <a:cubicBezTo>
                      <a:pt x="274" y="959"/>
                      <a:pt x="183" y="571"/>
                      <a:pt x="366" y="92"/>
                    </a:cubicBezTo>
                    <a:cubicBezTo>
                      <a:pt x="366" y="0"/>
                      <a:pt x="366" y="0"/>
                      <a:pt x="2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141"/>
              <p:cNvSpPr/>
              <p:nvPr/>
            </p:nvSpPr>
            <p:spPr>
              <a:xfrm>
                <a:off x="4873501" y="4230601"/>
                <a:ext cx="116263" cy="112253"/>
              </a:xfrm>
              <a:custGeom>
                <a:rect b="b" l="l" r="r" t="t"/>
                <a:pathLst>
                  <a:path extrusionOk="0" h="4956" w="5133">
                    <a:moveTo>
                      <a:pt x="3033" y="0"/>
                    </a:moveTo>
                    <a:cubicBezTo>
                      <a:pt x="2987" y="0"/>
                      <a:pt x="2942" y="23"/>
                      <a:pt x="2942" y="69"/>
                    </a:cubicBezTo>
                    <a:cubicBezTo>
                      <a:pt x="2942" y="731"/>
                      <a:pt x="2850" y="1393"/>
                      <a:pt x="2668" y="2055"/>
                    </a:cubicBezTo>
                    <a:cubicBezTo>
                      <a:pt x="2668" y="2055"/>
                      <a:pt x="2554" y="2055"/>
                      <a:pt x="2554" y="2169"/>
                    </a:cubicBezTo>
                    <a:cubicBezTo>
                      <a:pt x="2371" y="1872"/>
                      <a:pt x="2280" y="1689"/>
                      <a:pt x="2097" y="1393"/>
                    </a:cubicBezTo>
                    <a:cubicBezTo>
                      <a:pt x="2188" y="1393"/>
                      <a:pt x="2280" y="1301"/>
                      <a:pt x="2188" y="1210"/>
                    </a:cubicBezTo>
                    <a:cubicBezTo>
                      <a:pt x="2097" y="1210"/>
                      <a:pt x="1983" y="1210"/>
                      <a:pt x="1892" y="1119"/>
                    </a:cubicBezTo>
                    <a:cubicBezTo>
                      <a:pt x="1709" y="822"/>
                      <a:pt x="1526" y="548"/>
                      <a:pt x="1321" y="251"/>
                    </a:cubicBezTo>
                    <a:cubicBezTo>
                      <a:pt x="1321" y="206"/>
                      <a:pt x="1275" y="183"/>
                      <a:pt x="1241" y="183"/>
                    </a:cubicBezTo>
                    <a:cubicBezTo>
                      <a:pt x="1207" y="183"/>
                      <a:pt x="1184" y="206"/>
                      <a:pt x="1230" y="251"/>
                    </a:cubicBezTo>
                    <a:cubicBezTo>
                      <a:pt x="1321" y="548"/>
                      <a:pt x="1526" y="731"/>
                      <a:pt x="1618" y="1027"/>
                    </a:cubicBezTo>
                    <a:cubicBezTo>
                      <a:pt x="1412" y="913"/>
                      <a:pt x="1230" y="822"/>
                      <a:pt x="1047" y="822"/>
                    </a:cubicBezTo>
                    <a:cubicBezTo>
                      <a:pt x="1030" y="805"/>
                      <a:pt x="1012" y="797"/>
                      <a:pt x="995" y="797"/>
                    </a:cubicBezTo>
                    <a:cubicBezTo>
                      <a:pt x="924" y="797"/>
                      <a:pt x="881" y="935"/>
                      <a:pt x="1047" y="1027"/>
                    </a:cubicBezTo>
                    <a:cubicBezTo>
                      <a:pt x="1230" y="1119"/>
                      <a:pt x="1526" y="1210"/>
                      <a:pt x="1800" y="1301"/>
                    </a:cubicBezTo>
                    <a:cubicBezTo>
                      <a:pt x="1892" y="1598"/>
                      <a:pt x="2097" y="1781"/>
                      <a:pt x="2188" y="1963"/>
                    </a:cubicBezTo>
                    <a:cubicBezTo>
                      <a:pt x="1526" y="1781"/>
                      <a:pt x="750" y="1689"/>
                      <a:pt x="88" y="1484"/>
                    </a:cubicBezTo>
                    <a:cubicBezTo>
                      <a:pt x="72" y="1467"/>
                      <a:pt x="58" y="1461"/>
                      <a:pt x="48" y="1461"/>
                    </a:cubicBezTo>
                    <a:cubicBezTo>
                      <a:pt x="0" y="1461"/>
                      <a:pt x="14" y="1598"/>
                      <a:pt x="88" y="1598"/>
                    </a:cubicBezTo>
                    <a:cubicBezTo>
                      <a:pt x="750" y="1872"/>
                      <a:pt x="1526" y="2055"/>
                      <a:pt x="2188" y="2351"/>
                    </a:cubicBezTo>
                    <a:cubicBezTo>
                      <a:pt x="1800" y="2534"/>
                      <a:pt x="1321" y="2831"/>
                      <a:pt x="956" y="3104"/>
                    </a:cubicBezTo>
                    <a:cubicBezTo>
                      <a:pt x="956" y="3104"/>
                      <a:pt x="842" y="3104"/>
                      <a:pt x="842" y="3013"/>
                    </a:cubicBezTo>
                    <a:cubicBezTo>
                      <a:pt x="659" y="2922"/>
                      <a:pt x="476" y="2831"/>
                      <a:pt x="271" y="2831"/>
                    </a:cubicBezTo>
                    <a:cubicBezTo>
                      <a:pt x="180" y="2831"/>
                      <a:pt x="180" y="2831"/>
                      <a:pt x="180" y="2922"/>
                    </a:cubicBezTo>
                    <a:cubicBezTo>
                      <a:pt x="385" y="3013"/>
                      <a:pt x="568" y="3104"/>
                      <a:pt x="659" y="3196"/>
                    </a:cubicBezTo>
                    <a:lnTo>
                      <a:pt x="750" y="3196"/>
                    </a:lnTo>
                    <a:cubicBezTo>
                      <a:pt x="659" y="3310"/>
                      <a:pt x="568" y="3310"/>
                      <a:pt x="568" y="3401"/>
                    </a:cubicBezTo>
                    <a:cubicBezTo>
                      <a:pt x="385" y="3493"/>
                      <a:pt x="476" y="3675"/>
                      <a:pt x="659" y="3675"/>
                    </a:cubicBezTo>
                    <a:cubicBezTo>
                      <a:pt x="842" y="3584"/>
                      <a:pt x="956" y="3493"/>
                      <a:pt x="1138" y="3401"/>
                    </a:cubicBezTo>
                    <a:lnTo>
                      <a:pt x="1138" y="3401"/>
                    </a:lnTo>
                    <a:cubicBezTo>
                      <a:pt x="1138" y="3675"/>
                      <a:pt x="1047" y="3881"/>
                      <a:pt x="1047" y="4063"/>
                    </a:cubicBezTo>
                    <a:cubicBezTo>
                      <a:pt x="956" y="4246"/>
                      <a:pt x="956" y="4337"/>
                      <a:pt x="956" y="4542"/>
                    </a:cubicBezTo>
                    <a:cubicBezTo>
                      <a:pt x="956" y="4634"/>
                      <a:pt x="1047" y="4634"/>
                      <a:pt x="1047" y="4634"/>
                    </a:cubicBezTo>
                    <a:cubicBezTo>
                      <a:pt x="1138" y="4451"/>
                      <a:pt x="1138" y="4246"/>
                      <a:pt x="1230" y="4063"/>
                    </a:cubicBezTo>
                    <a:cubicBezTo>
                      <a:pt x="1230" y="3881"/>
                      <a:pt x="1230" y="3675"/>
                      <a:pt x="1321" y="3493"/>
                    </a:cubicBezTo>
                    <a:lnTo>
                      <a:pt x="1321" y="3401"/>
                    </a:lnTo>
                    <a:lnTo>
                      <a:pt x="1321" y="3310"/>
                    </a:lnTo>
                    <a:cubicBezTo>
                      <a:pt x="1709" y="3104"/>
                      <a:pt x="2097" y="2922"/>
                      <a:pt x="2554" y="2625"/>
                    </a:cubicBezTo>
                    <a:lnTo>
                      <a:pt x="2554" y="2625"/>
                    </a:lnTo>
                    <a:cubicBezTo>
                      <a:pt x="2371" y="3196"/>
                      <a:pt x="2188" y="3675"/>
                      <a:pt x="2097" y="4246"/>
                    </a:cubicBezTo>
                    <a:cubicBezTo>
                      <a:pt x="2017" y="4310"/>
                      <a:pt x="2094" y="4385"/>
                      <a:pt x="2179" y="4385"/>
                    </a:cubicBezTo>
                    <a:cubicBezTo>
                      <a:pt x="2215" y="4385"/>
                      <a:pt x="2252" y="4371"/>
                      <a:pt x="2280" y="4337"/>
                    </a:cubicBezTo>
                    <a:cubicBezTo>
                      <a:pt x="2462" y="3881"/>
                      <a:pt x="2554" y="3401"/>
                      <a:pt x="2759" y="2922"/>
                    </a:cubicBezTo>
                    <a:cubicBezTo>
                      <a:pt x="2942" y="3310"/>
                      <a:pt x="3124" y="3584"/>
                      <a:pt x="3330" y="3972"/>
                    </a:cubicBezTo>
                    <a:cubicBezTo>
                      <a:pt x="3238" y="4246"/>
                      <a:pt x="3124" y="4542"/>
                      <a:pt x="3033" y="4816"/>
                    </a:cubicBezTo>
                    <a:cubicBezTo>
                      <a:pt x="3033" y="4880"/>
                      <a:pt x="3078" y="4956"/>
                      <a:pt x="3144" y="4956"/>
                    </a:cubicBezTo>
                    <a:cubicBezTo>
                      <a:pt x="3172" y="4956"/>
                      <a:pt x="3204" y="4942"/>
                      <a:pt x="3238" y="4908"/>
                    </a:cubicBezTo>
                    <a:cubicBezTo>
                      <a:pt x="3330" y="4634"/>
                      <a:pt x="3421" y="4451"/>
                      <a:pt x="3512" y="4154"/>
                    </a:cubicBezTo>
                    <a:lnTo>
                      <a:pt x="3512" y="4246"/>
                    </a:lnTo>
                    <a:cubicBezTo>
                      <a:pt x="3539" y="4273"/>
                      <a:pt x="3576" y="4284"/>
                      <a:pt x="3611" y="4284"/>
                    </a:cubicBezTo>
                    <a:cubicBezTo>
                      <a:pt x="3696" y="4284"/>
                      <a:pt x="3776" y="4219"/>
                      <a:pt x="3695" y="4154"/>
                    </a:cubicBezTo>
                    <a:cubicBezTo>
                      <a:pt x="3695" y="4063"/>
                      <a:pt x="3604" y="3972"/>
                      <a:pt x="3604" y="3881"/>
                    </a:cubicBezTo>
                    <a:lnTo>
                      <a:pt x="3604" y="3766"/>
                    </a:lnTo>
                    <a:lnTo>
                      <a:pt x="4471" y="3766"/>
                    </a:lnTo>
                    <a:cubicBezTo>
                      <a:pt x="4562" y="3766"/>
                      <a:pt x="4562" y="3675"/>
                      <a:pt x="4471" y="3675"/>
                    </a:cubicBezTo>
                    <a:cubicBezTo>
                      <a:pt x="4083" y="3675"/>
                      <a:pt x="3809" y="3584"/>
                      <a:pt x="3421" y="3584"/>
                    </a:cubicBezTo>
                    <a:cubicBezTo>
                      <a:pt x="3238" y="3196"/>
                      <a:pt x="3033" y="2922"/>
                      <a:pt x="2850" y="2534"/>
                    </a:cubicBezTo>
                    <a:lnTo>
                      <a:pt x="2850" y="2534"/>
                    </a:lnTo>
                    <a:cubicBezTo>
                      <a:pt x="3512" y="2739"/>
                      <a:pt x="4083" y="2922"/>
                      <a:pt x="4745" y="3013"/>
                    </a:cubicBezTo>
                    <a:cubicBezTo>
                      <a:pt x="4784" y="3031"/>
                      <a:pt x="4816" y="3038"/>
                      <a:pt x="4841" y="3038"/>
                    </a:cubicBezTo>
                    <a:cubicBezTo>
                      <a:pt x="4946" y="3038"/>
                      <a:pt x="4928" y="2904"/>
                      <a:pt x="4836" y="2831"/>
                    </a:cubicBezTo>
                    <a:cubicBezTo>
                      <a:pt x="4265" y="2625"/>
                      <a:pt x="3604" y="2443"/>
                      <a:pt x="3033" y="2260"/>
                    </a:cubicBezTo>
                    <a:cubicBezTo>
                      <a:pt x="3330" y="2055"/>
                      <a:pt x="3695" y="1781"/>
                      <a:pt x="3992" y="1484"/>
                    </a:cubicBezTo>
                    <a:lnTo>
                      <a:pt x="3992" y="1689"/>
                    </a:lnTo>
                    <a:cubicBezTo>
                      <a:pt x="4380" y="1781"/>
                      <a:pt x="4654" y="1872"/>
                      <a:pt x="5042" y="1963"/>
                    </a:cubicBezTo>
                    <a:cubicBezTo>
                      <a:pt x="5133" y="1963"/>
                      <a:pt x="5133" y="1781"/>
                      <a:pt x="5042" y="1781"/>
                    </a:cubicBezTo>
                    <a:cubicBezTo>
                      <a:pt x="4745" y="1689"/>
                      <a:pt x="4380" y="1598"/>
                      <a:pt x="4083" y="1484"/>
                    </a:cubicBezTo>
                    <a:cubicBezTo>
                      <a:pt x="4265" y="1301"/>
                      <a:pt x="4562" y="1027"/>
                      <a:pt x="4745" y="822"/>
                    </a:cubicBezTo>
                    <a:cubicBezTo>
                      <a:pt x="4836" y="731"/>
                      <a:pt x="4745" y="639"/>
                      <a:pt x="4654" y="639"/>
                    </a:cubicBezTo>
                    <a:cubicBezTo>
                      <a:pt x="4471" y="822"/>
                      <a:pt x="4265" y="1027"/>
                      <a:pt x="4083" y="1119"/>
                    </a:cubicBezTo>
                    <a:lnTo>
                      <a:pt x="4083" y="731"/>
                    </a:lnTo>
                    <a:lnTo>
                      <a:pt x="4083" y="160"/>
                    </a:lnTo>
                    <a:cubicBezTo>
                      <a:pt x="4083" y="69"/>
                      <a:pt x="3992" y="69"/>
                      <a:pt x="3992" y="69"/>
                    </a:cubicBezTo>
                    <a:cubicBezTo>
                      <a:pt x="3900" y="343"/>
                      <a:pt x="3900" y="548"/>
                      <a:pt x="3900" y="731"/>
                    </a:cubicBezTo>
                    <a:lnTo>
                      <a:pt x="3900" y="1301"/>
                    </a:lnTo>
                    <a:cubicBezTo>
                      <a:pt x="3604" y="1484"/>
                      <a:pt x="3238" y="1689"/>
                      <a:pt x="2942" y="1872"/>
                    </a:cubicBezTo>
                    <a:cubicBezTo>
                      <a:pt x="3033" y="1301"/>
                      <a:pt x="3124" y="639"/>
                      <a:pt x="3124" y="69"/>
                    </a:cubicBezTo>
                    <a:cubicBezTo>
                      <a:pt x="3124" y="23"/>
                      <a:pt x="3079" y="0"/>
                      <a:pt x="30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141"/>
              <p:cNvSpPr/>
              <p:nvPr/>
            </p:nvSpPr>
            <p:spPr>
              <a:xfrm>
                <a:off x="4916332" y="4230080"/>
                <a:ext cx="6750" cy="27927"/>
              </a:xfrm>
              <a:custGeom>
                <a:rect b="b" l="l" r="r" t="t"/>
                <a:pathLst>
                  <a:path extrusionOk="0" h="1233" w="298">
                    <a:moveTo>
                      <a:pt x="297" y="0"/>
                    </a:moveTo>
                    <a:lnTo>
                      <a:pt x="297" y="0"/>
                    </a:lnTo>
                    <a:cubicBezTo>
                      <a:pt x="92" y="366"/>
                      <a:pt x="1" y="754"/>
                      <a:pt x="92" y="1233"/>
                    </a:cubicBezTo>
                    <a:cubicBezTo>
                      <a:pt x="206" y="1233"/>
                      <a:pt x="297" y="1233"/>
                      <a:pt x="297" y="1142"/>
                    </a:cubicBezTo>
                    <a:cubicBezTo>
                      <a:pt x="206" y="754"/>
                      <a:pt x="206" y="366"/>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141"/>
              <p:cNvSpPr/>
              <p:nvPr/>
            </p:nvSpPr>
            <p:spPr>
              <a:xfrm>
                <a:off x="3761883" y="4234225"/>
                <a:ext cx="88426" cy="83646"/>
              </a:xfrm>
              <a:custGeom>
                <a:rect b="b" l="l" r="r" t="t"/>
                <a:pathLst>
                  <a:path extrusionOk="0" h="3693" w="3904">
                    <a:moveTo>
                      <a:pt x="2192" y="0"/>
                    </a:moveTo>
                    <a:cubicBezTo>
                      <a:pt x="2192" y="571"/>
                      <a:pt x="2101" y="1050"/>
                      <a:pt x="1987" y="1529"/>
                    </a:cubicBezTo>
                    <a:cubicBezTo>
                      <a:pt x="1987" y="1529"/>
                      <a:pt x="1895" y="1529"/>
                      <a:pt x="1895" y="1621"/>
                    </a:cubicBezTo>
                    <a:cubicBezTo>
                      <a:pt x="1804" y="1438"/>
                      <a:pt x="1713" y="1233"/>
                      <a:pt x="1621" y="1050"/>
                    </a:cubicBezTo>
                    <a:cubicBezTo>
                      <a:pt x="1621" y="1050"/>
                      <a:pt x="1713" y="959"/>
                      <a:pt x="1621" y="959"/>
                    </a:cubicBezTo>
                    <a:cubicBezTo>
                      <a:pt x="1530" y="959"/>
                      <a:pt x="1530" y="867"/>
                      <a:pt x="1416" y="867"/>
                    </a:cubicBezTo>
                    <a:cubicBezTo>
                      <a:pt x="1325" y="662"/>
                      <a:pt x="1142" y="388"/>
                      <a:pt x="1051" y="183"/>
                    </a:cubicBezTo>
                    <a:cubicBezTo>
                      <a:pt x="1020" y="152"/>
                      <a:pt x="987" y="142"/>
                      <a:pt x="961" y="142"/>
                    </a:cubicBezTo>
                    <a:cubicBezTo>
                      <a:pt x="909" y="142"/>
                      <a:pt x="883" y="183"/>
                      <a:pt x="959" y="183"/>
                    </a:cubicBezTo>
                    <a:cubicBezTo>
                      <a:pt x="1051" y="388"/>
                      <a:pt x="1142" y="571"/>
                      <a:pt x="1233" y="753"/>
                    </a:cubicBezTo>
                    <a:cubicBezTo>
                      <a:pt x="1051" y="662"/>
                      <a:pt x="959" y="662"/>
                      <a:pt x="754" y="571"/>
                    </a:cubicBezTo>
                    <a:cubicBezTo>
                      <a:pt x="663" y="571"/>
                      <a:pt x="663" y="662"/>
                      <a:pt x="754" y="753"/>
                    </a:cubicBezTo>
                    <a:cubicBezTo>
                      <a:pt x="959" y="867"/>
                      <a:pt x="1142" y="959"/>
                      <a:pt x="1325" y="959"/>
                    </a:cubicBezTo>
                    <a:cubicBezTo>
                      <a:pt x="1416" y="1141"/>
                      <a:pt x="1530" y="1324"/>
                      <a:pt x="1621" y="1529"/>
                    </a:cubicBezTo>
                    <a:cubicBezTo>
                      <a:pt x="1142" y="1324"/>
                      <a:pt x="571" y="1233"/>
                      <a:pt x="92" y="1050"/>
                    </a:cubicBezTo>
                    <a:cubicBezTo>
                      <a:pt x="1" y="1050"/>
                      <a:pt x="1" y="1141"/>
                      <a:pt x="92" y="1233"/>
                    </a:cubicBezTo>
                    <a:cubicBezTo>
                      <a:pt x="571" y="1324"/>
                      <a:pt x="1142" y="1529"/>
                      <a:pt x="1621" y="1712"/>
                    </a:cubicBezTo>
                    <a:cubicBezTo>
                      <a:pt x="1325" y="1895"/>
                      <a:pt x="1051" y="2100"/>
                      <a:pt x="754" y="2283"/>
                    </a:cubicBezTo>
                    <a:lnTo>
                      <a:pt x="571" y="2283"/>
                    </a:lnTo>
                    <a:cubicBezTo>
                      <a:pt x="480" y="2191"/>
                      <a:pt x="275" y="2100"/>
                      <a:pt x="183" y="2100"/>
                    </a:cubicBezTo>
                    <a:cubicBezTo>
                      <a:pt x="183" y="2100"/>
                      <a:pt x="92" y="2100"/>
                      <a:pt x="183" y="2191"/>
                    </a:cubicBezTo>
                    <a:cubicBezTo>
                      <a:pt x="275" y="2283"/>
                      <a:pt x="389" y="2283"/>
                      <a:pt x="480" y="2374"/>
                    </a:cubicBezTo>
                    <a:lnTo>
                      <a:pt x="571" y="2374"/>
                    </a:lnTo>
                    <a:cubicBezTo>
                      <a:pt x="480" y="2465"/>
                      <a:pt x="480" y="2465"/>
                      <a:pt x="389" y="2465"/>
                    </a:cubicBezTo>
                    <a:cubicBezTo>
                      <a:pt x="275" y="2579"/>
                      <a:pt x="389" y="2762"/>
                      <a:pt x="480" y="2762"/>
                    </a:cubicBezTo>
                    <a:cubicBezTo>
                      <a:pt x="663" y="2671"/>
                      <a:pt x="754" y="2579"/>
                      <a:pt x="845" y="2579"/>
                    </a:cubicBezTo>
                    <a:cubicBezTo>
                      <a:pt x="845" y="2762"/>
                      <a:pt x="845" y="2853"/>
                      <a:pt x="754" y="3036"/>
                    </a:cubicBezTo>
                    <a:cubicBezTo>
                      <a:pt x="754" y="3150"/>
                      <a:pt x="663" y="3241"/>
                      <a:pt x="663" y="3424"/>
                    </a:cubicBezTo>
                    <a:cubicBezTo>
                      <a:pt x="663" y="3424"/>
                      <a:pt x="703" y="3464"/>
                      <a:pt x="757" y="3464"/>
                    </a:cubicBezTo>
                    <a:cubicBezTo>
                      <a:pt x="784" y="3464"/>
                      <a:pt x="815" y="3454"/>
                      <a:pt x="845" y="3424"/>
                    </a:cubicBezTo>
                    <a:lnTo>
                      <a:pt x="845" y="3036"/>
                    </a:lnTo>
                    <a:cubicBezTo>
                      <a:pt x="959" y="2853"/>
                      <a:pt x="959" y="2762"/>
                      <a:pt x="959" y="2579"/>
                    </a:cubicBezTo>
                    <a:lnTo>
                      <a:pt x="959" y="2465"/>
                    </a:lnTo>
                    <a:cubicBezTo>
                      <a:pt x="1325" y="2283"/>
                      <a:pt x="1621" y="2191"/>
                      <a:pt x="1895" y="2009"/>
                    </a:cubicBezTo>
                    <a:lnTo>
                      <a:pt x="1895" y="2009"/>
                    </a:lnTo>
                    <a:cubicBezTo>
                      <a:pt x="1804" y="2374"/>
                      <a:pt x="1713" y="2762"/>
                      <a:pt x="1530" y="3150"/>
                    </a:cubicBezTo>
                    <a:cubicBezTo>
                      <a:pt x="1530" y="3214"/>
                      <a:pt x="1576" y="3279"/>
                      <a:pt x="1635" y="3279"/>
                    </a:cubicBezTo>
                    <a:cubicBezTo>
                      <a:pt x="1659" y="3279"/>
                      <a:pt x="1686" y="3268"/>
                      <a:pt x="1713" y="3241"/>
                    </a:cubicBezTo>
                    <a:cubicBezTo>
                      <a:pt x="1804" y="2853"/>
                      <a:pt x="1895" y="2579"/>
                      <a:pt x="1987" y="2191"/>
                    </a:cubicBezTo>
                    <a:cubicBezTo>
                      <a:pt x="2192" y="2465"/>
                      <a:pt x="2375" y="2671"/>
                      <a:pt x="2557" y="2944"/>
                    </a:cubicBezTo>
                    <a:cubicBezTo>
                      <a:pt x="2466" y="3150"/>
                      <a:pt x="2375" y="3333"/>
                      <a:pt x="2283" y="3606"/>
                    </a:cubicBezTo>
                    <a:cubicBezTo>
                      <a:pt x="2283" y="3663"/>
                      <a:pt x="2306" y="3692"/>
                      <a:pt x="2329" y="3692"/>
                    </a:cubicBezTo>
                    <a:cubicBezTo>
                      <a:pt x="2352" y="3692"/>
                      <a:pt x="2375" y="3663"/>
                      <a:pt x="2375" y="3606"/>
                    </a:cubicBezTo>
                    <a:cubicBezTo>
                      <a:pt x="2466" y="3515"/>
                      <a:pt x="2557" y="3333"/>
                      <a:pt x="2671" y="3150"/>
                    </a:cubicBezTo>
                    <a:cubicBezTo>
                      <a:pt x="2671" y="3176"/>
                      <a:pt x="2686" y="3187"/>
                      <a:pt x="2705" y="3187"/>
                    </a:cubicBezTo>
                    <a:cubicBezTo>
                      <a:pt x="2753" y="3187"/>
                      <a:pt x="2828" y="3117"/>
                      <a:pt x="2763" y="3036"/>
                    </a:cubicBezTo>
                    <a:cubicBezTo>
                      <a:pt x="2763" y="3036"/>
                      <a:pt x="2763" y="2944"/>
                      <a:pt x="2671" y="2853"/>
                    </a:cubicBezTo>
                    <a:lnTo>
                      <a:pt x="3333" y="2853"/>
                    </a:lnTo>
                    <a:cubicBezTo>
                      <a:pt x="3425" y="2853"/>
                      <a:pt x="3425" y="2762"/>
                      <a:pt x="3333" y="2762"/>
                    </a:cubicBezTo>
                    <a:cubicBezTo>
                      <a:pt x="3037" y="2762"/>
                      <a:pt x="2854" y="2671"/>
                      <a:pt x="2557" y="2671"/>
                    </a:cubicBezTo>
                    <a:cubicBezTo>
                      <a:pt x="2466" y="2374"/>
                      <a:pt x="2283" y="2191"/>
                      <a:pt x="2101" y="1895"/>
                    </a:cubicBezTo>
                    <a:lnTo>
                      <a:pt x="2101" y="1895"/>
                    </a:lnTo>
                    <a:cubicBezTo>
                      <a:pt x="2557" y="2009"/>
                      <a:pt x="3037" y="2191"/>
                      <a:pt x="3607" y="2283"/>
                    </a:cubicBezTo>
                    <a:cubicBezTo>
                      <a:pt x="3698" y="2283"/>
                      <a:pt x="3698" y="2191"/>
                      <a:pt x="3607" y="2100"/>
                    </a:cubicBezTo>
                    <a:cubicBezTo>
                      <a:pt x="3128" y="2009"/>
                      <a:pt x="2763" y="1803"/>
                      <a:pt x="2283" y="1712"/>
                    </a:cubicBezTo>
                    <a:cubicBezTo>
                      <a:pt x="2466" y="1529"/>
                      <a:pt x="2763" y="1324"/>
                      <a:pt x="2945" y="1141"/>
                    </a:cubicBezTo>
                    <a:cubicBezTo>
                      <a:pt x="2945" y="1141"/>
                      <a:pt x="2945" y="1233"/>
                      <a:pt x="3037" y="1233"/>
                    </a:cubicBezTo>
                    <a:cubicBezTo>
                      <a:pt x="3242" y="1324"/>
                      <a:pt x="3516" y="1438"/>
                      <a:pt x="3698" y="1438"/>
                    </a:cubicBezTo>
                    <a:cubicBezTo>
                      <a:pt x="3813" y="1438"/>
                      <a:pt x="3904" y="1324"/>
                      <a:pt x="3813" y="1324"/>
                    </a:cubicBezTo>
                    <a:cubicBezTo>
                      <a:pt x="3516" y="1233"/>
                      <a:pt x="3242" y="1141"/>
                      <a:pt x="3037" y="1141"/>
                    </a:cubicBezTo>
                    <a:cubicBezTo>
                      <a:pt x="3242" y="959"/>
                      <a:pt x="3425" y="753"/>
                      <a:pt x="3607" y="571"/>
                    </a:cubicBezTo>
                    <a:lnTo>
                      <a:pt x="3516" y="479"/>
                    </a:lnTo>
                    <a:cubicBezTo>
                      <a:pt x="3333" y="662"/>
                      <a:pt x="3242" y="753"/>
                      <a:pt x="3037" y="867"/>
                    </a:cubicBezTo>
                    <a:lnTo>
                      <a:pt x="3037" y="571"/>
                    </a:lnTo>
                    <a:lnTo>
                      <a:pt x="3037" y="91"/>
                    </a:lnTo>
                    <a:cubicBezTo>
                      <a:pt x="3037" y="46"/>
                      <a:pt x="3014" y="23"/>
                      <a:pt x="2991" y="23"/>
                    </a:cubicBezTo>
                    <a:cubicBezTo>
                      <a:pt x="2968" y="23"/>
                      <a:pt x="2945" y="46"/>
                      <a:pt x="2945" y="91"/>
                    </a:cubicBezTo>
                    <a:lnTo>
                      <a:pt x="2945" y="571"/>
                    </a:lnTo>
                    <a:cubicBezTo>
                      <a:pt x="2945" y="662"/>
                      <a:pt x="2854" y="867"/>
                      <a:pt x="2854" y="959"/>
                    </a:cubicBezTo>
                    <a:cubicBezTo>
                      <a:pt x="2671" y="1141"/>
                      <a:pt x="2466" y="1233"/>
                      <a:pt x="2192" y="1438"/>
                    </a:cubicBezTo>
                    <a:cubicBezTo>
                      <a:pt x="2283" y="959"/>
                      <a:pt x="2283" y="479"/>
                      <a:pt x="2375" y="91"/>
                    </a:cubicBezTo>
                    <a:cubicBezTo>
                      <a:pt x="2375" y="0"/>
                      <a:pt x="2283" y="0"/>
                      <a:pt x="21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141"/>
              <p:cNvSpPr/>
              <p:nvPr/>
            </p:nvSpPr>
            <p:spPr>
              <a:xfrm>
                <a:off x="3793933" y="4234225"/>
                <a:ext cx="6750" cy="21200"/>
              </a:xfrm>
              <a:custGeom>
                <a:rect b="b" l="l" r="r" t="t"/>
                <a:pathLst>
                  <a:path extrusionOk="0" h="936" w="298">
                    <a:moveTo>
                      <a:pt x="206" y="0"/>
                    </a:moveTo>
                    <a:cubicBezTo>
                      <a:pt x="115" y="297"/>
                      <a:pt x="1" y="571"/>
                      <a:pt x="115" y="867"/>
                    </a:cubicBezTo>
                    <a:cubicBezTo>
                      <a:pt x="115" y="913"/>
                      <a:pt x="138" y="936"/>
                      <a:pt x="161" y="936"/>
                    </a:cubicBezTo>
                    <a:cubicBezTo>
                      <a:pt x="184" y="936"/>
                      <a:pt x="206" y="913"/>
                      <a:pt x="206" y="867"/>
                    </a:cubicBezTo>
                    <a:cubicBezTo>
                      <a:pt x="206" y="571"/>
                      <a:pt x="206" y="297"/>
                      <a:pt x="2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141"/>
              <p:cNvSpPr/>
              <p:nvPr/>
            </p:nvSpPr>
            <p:spPr>
              <a:xfrm>
                <a:off x="1816451" y="897538"/>
                <a:ext cx="15515" cy="12956"/>
              </a:xfrm>
              <a:custGeom>
                <a:rect b="b" l="l" r="r" t="t"/>
                <a:pathLst>
                  <a:path extrusionOk="0" h="572" w="685">
                    <a:moveTo>
                      <a:pt x="297" y="1"/>
                    </a:moveTo>
                    <a:cubicBezTo>
                      <a:pt x="0" y="1"/>
                      <a:pt x="0" y="571"/>
                      <a:pt x="297" y="571"/>
                    </a:cubicBezTo>
                    <a:cubicBezTo>
                      <a:pt x="685" y="571"/>
                      <a:pt x="685" y="1"/>
                      <a:pt x="2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141"/>
              <p:cNvSpPr/>
              <p:nvPr/>
            </p:nvSpPr>
            <p:spPr>
              <a:xfrm>
                <a:off x="2564015" y="742454"/>
                <a:ext cx="17599" cy="12933"/>
              </a:xfrm>
              <a:custGeom>
                <a:rect b="b" l="l" r="r" t="t"/>
                <a:pathLst>
                  <a:path extrusionOk="0" h="571" w="777">
                    <a:moveTo>
                      <a:pt x="389" y="0"/>
                    </a:moveTo>
                    <a:cubicBezTo>
                      <a:pt x="1" y="0"/>
                      <a:pt x="1" y="571"/>
                      <a:pt x="389" y="571"/>
                    </a:cubicBezTo>
                    <a:cubicBezTo>
                      <a:pt x="777" y="571"/>
                      <a:pt x="777" y="0"/>
                      <a:pt x="3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141"/>
              <p:cNvSpPr/>
              <p:nvPr/>
            </p:nvSpPr>
            <p:spPr>
              <a:xfrm>
                <a:off x="2840096" y="1291490"/>
                <a:ext cx="19139" cy="17599"/>
              </a:xfrm>
              <a:custGeom>
                <a:rect b="b" l="l" r="r" t="t"/>
                <a:pathLst>
                  <a:path extrusionOk="0" h="777" w="845">
                    <a:moveTo>
                      <a:pt x="365" y="1"/>
                    </a:moveTo>
                    <a:cubicBezTo>
                      <a:pt x="0" y="1"/>
                      <a:pt x="0" y="777"/>
                      <a:pt x="365" y="777"/>
                    </a:cubicBezTo>
                    <a:cubicBezTo>
                      <a:pt x="845" y="777"/>
                      <a:pt x="845" y="1"/>
                      <a:pt x="3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141"/>
              <p:cNvSpPr/>
              <p:nvPr/>
            </p:nvSpPr>
            <p:spPr>
              <a:xfrm>
                <a:off x="3693118" y="1041796"/>
                <a:ext cx="29807" cy="28245"/>
              </a:xfrm>
              <a:custGeom>
                <a:rect b="b" l="l" r="r" t="t"/>
                <a:pathLst>
                  <a:path extrusionOk="0" h="1247" w="1316">
                    <a:moveTo>
                      <a:pt x="366" y="0"/>
                    </a:moveTo>
                    <a:cubicBezTo>
                      <a:pt x="184" y="0"/>
                      <a:pt x="1" y="183"/>
                      <a:pt x="1" y="388"/>
                    </a:cubicBezTo>
                    <a:cubicBezTo>
                      <a:pt x="1" y="571"/>
                      <a:pt x="1" y="662"/>
                      <a:pt x="92" y="867"/>
                    </a:cubicBezTo>
                    <a:cubicBezTo>
                      <a:pt x="184" y="1050"/>
                      <a:pt x="457" y="1141"/>
                      <a:pt x="663" y="1233"/>
                    </a:cubicBezTo>
                    <a:cubicBezTo>
                      <a:pt x="692" y="1242"/>
                      <a:pt x="723" y="1247"/>
                      <a:pt x="754" y="1247"/>
                    </a:cubicBezTo>
                    <a:cubicBezTo>
                      <a:pt x="1014" y="1247"/>
                      <a:pt x="1315" y="927"/>
                      <a:pt x="1234" y="662"/>
                    </a:cubicBezTo>
                    <a:cubicBezTo>
                      <a:pt x="1142" y="479"/>
                      <a:pt x="1142" y="297"/>
                      <a:pt x="937" y="183"/>
                    </a:cubicBezTo>
                    <a:cubicBezTo>
                      <a:pt x="846" y="0"/>
                      <a:pt x="663" y="0"/>
                      <a:pt x="3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141"/>
              <p:cNvSpPr/>
              <p:nvPr/>
            </p:nvSpPr>
            <p:spPr>
              <a:xfrm>
                <a:off x="3460480" y="2069563"/>
                <a:ext cx="17078" cy="12956"/>
              </a:xfrm>
              <a:custGeom>
                <a:rect b="b" l="l" r="r" t="t"/>
                <a:pathLst>
                  <a:path extrusionOk="0" h="572" w="754">
                    <a:moveTo>
                      <a:pt x="366" y="1"/>
                    </a:moveTo>
                    <a:cubicBezTo>
                      <a:pt x="1" y="1"/>
                      <a:pt x="1" y="571"/>
                      <a:pt x="366" y="571"/>
                    </a:cubicBezTo>
                    <a:cubicBezTo>
                      <a:pt x="754" y="571"/>
                      <a:pt x="754" y="1"/>
                      <a:pt x="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141"/>
              <p:cNvSpPr/>
              <p:nvPr/>
            </p:nvSpPr>
            <p:spPr>
              <a:xfrm>
                <a:off x="3861158" y="2465055"/>
                <a:ext cx="36195" cy="31053"/>
              </a:xfrm>
              <a:custGeom>
                <a:rect b="b" l="l" r="r" t="t"/>
                <a:pathLst>
                  <a:path extrusionOk="0" h="1371" w="1598">
                    <a:moveTo>
                      <a:pt x="849" y="1"/>
                    </a:moveTo>
                    <a:cubicBezTo>
                      <a:pt x="787" y="1"/>
                      <a:pt x="724" y="8"/>
                      <a:pt x="662" y="24"/>
                    </a:cubicBezTo>
                    <a:cubicBezTo>
                      <a:pt x="365" y="115"/>
                      <a:pt x="0" y="503"/>
                      <a:pt x="183" y="800"/>
                    </a:cubicBezTo>
                    <a:cubicBezTo>
                      <a:pt x="274" y="1074"/>
                      <a:pt x="457" y="1371"/>
                      <a:pt x="845" y="1371"/>
                    </a:cubicBezTo>
                    <a:cubicBezTo>
                      <a:pt x="1233" y="1371"/>
                      <a:pt x="1598" y="982"/>
                      <a:pt x="1507" y="503"/>
                    </a:cubicBezTo>
                    <a:cubicBezTo>
                      <a:pt x="1431" y="181"/>
                      <a:pt x="1151" y="1"/>
                      <a:pt x="8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141"/>
              <p:cNvSpPr/>
              <p:nvPr/>
            </p:nvSpPr>
            <p:spPr>
              <a:xfrm>
                <a:off x="2992598" y="3075110"/>
                <a:ext cx="23805" cy="17599"/>
              </a:xfrm>
              <a:custGeom>
                <a:rect b="b" l="l" r="r" t="t"/>
                <a:pathLst>
                  <a:path extrusionOk="0" h="777" w="1051">
                    <a:moveTo>
                      <a:pt x="480" y="1"/>
                    </a:moveTo>
                    <a:cubicBezTo>
                      <a:pt x="1" y="1"/>
                      <a:pt x="1" y="777"/>
                      <a:pt x="480" y="777"/>
                    </a:cubicBezTo>
                    <a:cubicBezTo>
                      <a:pt x="1051" y="777"/>
                      <a:pt x="1051" y="1"/>
                      <a:pt x="4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141"/>
              <p:cNvSpPr/>
              <p:nvPr/>
            </p:nvSpPr>
            <p:spPr>
              <a:xfrm>
                <a:off x="3426256" y="3231486"/>
                <a:ext cx="26727" cy="23828"/>
              </a:xfrm>
              <a:custGeom>
                <a:rect b="b" l="l" r="r" t="t"/>
                <a:pathLst>
                  <a:path extrusionOk="0" h="1052" w="1180">
                    <a:moveTo>
                      <a:pt x="765" y="1"/>
                    </a:moveTo>
                    <a:cubicBezTo>
                      <a:pt x="701" y="1"/>
                      <a:pt x="629" y="18"/>
                      <a:pt x="553" y="59"/>
                    </a:cubicBezTo>
                    <a:cubicBezTo>
                      <a:pt x="462" y="150"/>
                      <a:pt x="370" y="150"/>
                      <a:pt x="256" y="241"/>
                    </a:cubicBezTo>
                    <a:cubicBezTo>
                      <a:pt x="165" y="332"/>
                      <a:pt x="165" y="424"/>
                      <a:pt x="74" y="515"/>
                    </a:cubicBezTo>
                    <a:cubicBezTo>
                      <a:pt x="0" y="754"/>
                      <a:pt x="163" y="1052"/>
                      <a:pt x="384" y="1052"/>
                    </a:cubicBezTo>
                    <a:cubicBezTo>
                      <a:pt x="438" y="1052"/>
                      <a:pt x="495" y="1034"/>
                      <a:pt x="553" y="994"/>
                    </a:cubicBezTo>
                    <a:cubicBezTo>
                      <a:pt x="644" y="903"/>
                      <a:pt x="736" y="903"/>
                      <a:pt x="827" y="812"/>
                    </a:cubicBezTo>
                    <a:cubicBezTo>
                      <a:pt x="941" y="720"/>
                      <a:pt x="1032" y="629"/>
                      <a:pt x="1032" y="515"/>
                    </a:cubicBezTo>
                    <a:cubicBezTo>
                      <a:pt x="1179" y="295"/>
                      <a:pt x="1031" y="1"/>
                      <a:pt x="7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141"/>
              <p:cNvSpPr/>
              <p:nvPr/>
            </p:nvSpPr>
            <p:spPr>
              <a:xfrm>
                <a:off x="3326573" y="4134950"/>
                <a:ext cx="43465" cy="34655"/>
              </a:xfrm>
              <a:custGeom>
                <a:rect b="b" l="l" r="r" t="t"/>
                <a:pathLst>
                  <a:path extrusionOk="0" h="1530" w="1919">
                    <a:moveTo>
                      <a:pt x="959" y="1"/>
                    </a:moveTo>
                    <a:cubicBezTo>
                      <a:pt x="1" y="1"/>
                      <a:pt x="1" y="1530"/>
                      <a:pt x="959" y="1530"/>
                    </a:cubicBezTo>
                    <a:cubicBezTo>
                      <a:pt x="1918" y="1530"/>
                      <a:pt x="1918"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141"/>
              <p:cNvSpPr/>
              <p:nvPr/>
            </p:nvSpPr>
            <p:spPr>
              <a:xfrm>
                <a:off x="3607569" y="4411982"/>
                <a:ext cx="27157" cy="25074"/>
              </a:xfrm>
              <a:custGeom>
                <a:rect b="b" l="l" r="r" t="t"/>
                <a:pathLst>
                  <a:path extrusionOk="0" h="1107" w="1199">
                    <a:moveTo>
                      <a:pt x="376" y="1"/>
                    </a:moveTo>
                    <a:cubicBezTo>
                      <a:pt x="154" y="1"/>
                      <a:pt x="0" y="287"/>
                      <a:pt x="149" y="529"/>
                    </a:cubicBezTo>
                    <a:cubicBezTo>
                      <a:pt x="240" y="620"/>
                      <a:pt x="354" y="803"/>
                      <a:pt x="445" y="894"/>
                    </a:cubicBezTo>
                    <a:cubicBezTo>
                      <a:pt x="503" y="1023"/>
                      <a:pt x="631" y="1107"/>
                      <a:pt x="770" y="1107"/>
                    </a:cubicBezTo>
                    <a:cubicBezTo>
                      <a:pt x="853" y="1107"/>
                      <a:pt x="939" y="1077"/>
                      <a:pt x="1016" y="1008"/>
                    </a:cubicBezTo>
                    <a:cubicBezTo>
                      <a:pt x="1199" y="803"/>
                      <a:pt x="1199" y="529"/>
                      <a:pt x="925" y="323"/>
                    </a:cubicBezTo>
                    <a:cubicBezTo>
                      <a:pt x="811" y="232"/>
                      <a:pt x="628" y="141"/>
                      <a:pt x="537" y="50"/>
                    </a:cubicBezTo>
                    <a:cubicBezTo>
                      <a:pt x="482" y="16"/>
                      <a:pt x="427" y="1"/>
                      <a:pt x="37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141"/>
              <p:cNvSpPr/>
              <p:nvPr/>
            </p:nvSpPr>
            <p:spPr>
              <a:xfrm>
                <a:off x="937563" y="4266795"/>
                <a:ext cx="32593" cy="35175"/>
              </a:xfrm>
              <a:custGeom>
                <a:rect b="b" l="l" r="r" t="t"/>
                <a:pathLst>
                  <a:path extrusionOk="0" h="1553" w="1439">
                    <a:moveTo>
                      <a:pt x="685" y="0"/>
                    </a:moveTo>
                    <a:cubicBezTo>
                      <a:pt x="297" y="0"/>
                      <a:pt x="0" y="274"/>
                      <a:pt x="0" y="662"/>
                    </a:cubicBezTo>
                    <a:cubicBezTo>
                      <a:pt x="0" y="936"/>
                      <a:pt x="0" y="1233"/>
                      <a:pt x="297" y="1415"/>
                    </a:cubicBezTo>
                    <a:cubicBezTo>
                      <a:pt x="434" y="1506"/>
                      <a:pt x="576" y="1552"/>
                      <a:pt x="719" y="1552"/>
                    </a:cubicBezTo>
                    <a:cubicBezTo>
                      <a:pt x="862" y="1552"/>
                      <a:pt x="1004" y="1506"/>
                      <a:pt x="1141" y="1415"/>
                    </a:cubicBezTo>
                    <a:cubicBezTo>
                      <a:pt x="1347" y="1233"/>
                      <a:pt x="1347" y="936"/>
                      <a:pt x="1438" y="662"/>
                    </a:cubicBezTo>
                    <a:cubicBezTo>
                      <a:pt x="1438" y="274"/>
                      <a:pt x="1050" y="0"/>
                      <a:pt x="6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141"/>
              <p:cNvSpPr/>
              <p:nvPr/>
            </p:nvSpPr>
            <p:spPr>
              <a:xfrm>
                <a:off x="789183" y="4016558"/>
                <a:ext cx="17078" cy="12956"/>
              </a:xfrm>
              <a:custGeom>
                <a:rect b="b" l="l" r="r" t="t"/>
                <a:pathLst>
                  <a:path extrusionOk="0" h="572" w="754">
                    <a:moveTo>
                      <a:pt x="388" y="1"/>
                    </a:moveTo>
                    <a:cubicBezTo>
                      <a:pt x="0" y="1"/>
                      <a:pt x="0" y="571"/>
                      <a:pt x="388" y="571"/>
                    </a:cubicBezTo>
                    <a:cubicBezTo>
                      <a:pt x="753" y="571"/>
                      <a:pt x="753"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141"/>
              <p:cNvSpPr/>
              <p:nvPr/>
            </p:nvSpPr>
            <p:spPr>
              <a:xfrm>
                <a:off x="584449" y="2771646"/>
                <a:ext cx="30011" cy="21744"/>
              </a:xfrm>
              <a:custGeom>
                <a:rect b="b" l="l" r="r" t="t"/>
                <a:pathLst>
                  <a:path extrusionOk="0" h="960" w="1325">
                    <a:moveTo>
                      <a:pt x="662" y="0"/>
                    </a:moveTo>
                    <a:cubicBezTo>
                      <a:pt x="0" y="0"/>
                      <a:pt x="0" y="959"/>
                      <a:pt x="662" y="959"/>
                    </a:cubicBezTo>
                    <a:cubicBezTo>
                      <a:pt x="1324" y="959"/>
                      <a:pt x="1324"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141"/>
              <p:cNvSpPr/>
              <p:nvPr/>
            </p:nvSpPr>
            <p:spPr>
              <a:xfrm>
                <a:off x="935479" y="3049267"/>
                <a:ext cx="25889" cy="17599"/>
              </a:xfrm>
              <a:custGeom>
                <a:rect b="b" l="l" r="r" t="t"/>
                <a:pathLst>
                  <a:path extrusionOk="0" h="777" w="1143">
                    <a:moveTo>
                      <a:pt x="663" y="1"/>
                    </a:moveTo>
                    <a:cubicBezTo>
                      <a:pt x="571" y="115"/>
                      <a:pt x="480" y="115"/>
                      <a:pt x="298" y="115"/>
                    </a:cubicBezTo>
                    <a:cubicBezTo>
                      <a:pt x="1" y="115"/>
                      <a:pt x="1" y="685"/>
                      <a:pt x="298" y="685"/>
                    </a:cubicBezTo>
                    <a:cubicBezTo>
                      <a:pt x="480" y="685"/>
                      <a:pt x="571" y="685"/>
                      <a:pt x="663" y="777"/>
                    </a:cubicBezTo>
                    <a:cubicBezTo>
                      <a:pt x="959" y="777"/>
                      <a:pt x="1142" y="685"/>
                      <a:pt x="1142" y="389"/>
                    </a:cubicBezTo>
                    <a:cubicBezTo>
                      <a:pt x="1142" y="115"/>
                      <a:pt x="959"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141"/>
              <p:cNvSpPr/>
              <p:nvPr/>
            </p:nvSpPr>
            <p:spPr>
              <a:xfrm>
                <a:off x="594506" y="1845985"/>
                <a:ext cx="41653" cy="33613"/>
              </a:xfrm>
              <a:custGeom>
                <a:rect b="b" l="l" r="r" t="t"/>
                <a:pathLst>
                  <a:path extrusionOk="0" h="1484" w="1839">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141"/>
              <p:cNvSpPr/>
              <p:nvPr/>
            </p:nvSpPr>
            <p:spPr>
              <a:xfrm>
                <a:off x="724562" y="983880"/>
                <a:ext cx="36716" cy="30011"/>
              </a:xfrm>
              <a:custGeom>
                <a:rect b="b" l="l" r="r" t="t"/>
                <a:pathLst>
                  <a:path extrusionOk="0" h="1325" w="1621">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141"/>
              <p:cNvSpPr/>
              <p:nvPr/>
            </p:nvSpPr>
            <p:spPr>
              <a:xfrm>
                <a:off x="6855278" y="794141"/>
                <a:ext cx="17078" cy="12956"/>
              </a:xfrm>
              <a:custGeom>
                <a:rect b="b" l="l" r="r" t="t"/>
                <a:pathLst>
                  <a:path extrusionOk="0" h="572" w="754">
                    <a:moveTo>
                      <a:pt x="389" y="1"/>
                    </a:moveTo>
                    <a:cubicBezTo>
                      <a:pt x="1" y="1"/>
                      <a:pt x="1" y="571"/>
                      <a:pt x="389" y="571"/>
                    </a:cubicBezTo>
                    <a:cubicBezTo>
                      <a:pt x="754" y="571"/>
                      <a:pt x="754" y="1"/>
                      <a:pt x="3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141"/>
              <p:cNvSpPr/>
              <p:nvPr/>
            </p:nvSpPr>
            <p:spPr>
              <a:xfrm>
                <a:off x="6545086" y="1173098"/>
                <a:ext cx="25866" cy="12956"/>
              </a:xfrm>
              <a:custGeom>
                <a:rect b="b" l="l" r="r" t="t"/>
                <a:pathLst>
                  <a:path extrusionOk="0" h="572" w="1142">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141"/>
              <p:cNvSpPr/>
              <p:nvPr/>
            </p:nvSpPr>
            <p:spPr>
              <a:xfrm>
                <a:off x="1385784" y="1233597"/>
                <a:ext cx="15017" cy="12933"/>
              </a:xfrm>
              <a:custGeom>
                <a:rect b="b" l="l" r="r" t="t"/>
                <a:pathLst>
                  <a:path extrusionOk="0" h="571" w="663">
                    <a:moveTo>
                      <a:pt x="297" y="0"/>
                    </a:moveTo>
                    <a:cubicBezTo>
                      <a:pt x="1" y="0"/>
                      <a:pt x="1" y="571"/>
                      <a:pt x="297" y="571"/>
                    </a:cubicBezTo>
                    <a:cubicBezTo>
                      <a:pt x="663" y="571"/>
                      <a:pt x="663" y="0"/>
                      <a:pt x="2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141"/>
              <p:cNvSpPr/>
              <p:nvPr/>
            </p:nvSpPr>
            <p:spPr>
              <a:xfrm>
                <a:off x="1448343" y="1681818"/>
                <a:ext cx="21744" cy="12956"/>
              </a:xfrm>
              <a:custGeom>
                <a:rect b="b" l="l" r="r" t="t"/>
                <a:pathLst>
                  <a:path extrusionOk="0" h="572" w="96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141"/>
              <p:cNvSpPr/>
              <p:nvPr/>
            </p:nvSpPr>
            <p:spPr>
              <a:xfrm>
                <a:off x="2684989" y="1673029"/>
                <a:ext cx="17078" cy="12956"/>
              </a:xfrm>
              <a:custGeom>
                <a:rect b="b" l="l" r="r" t="t"/>
                <a:pathLst>
                  <a:path extrusionOk="0" h="572" w="754">
                    <a:moveTo>
                      <a:pt x="366" y="1"/>
                    </a:moveTo>
                    <a:cubicBezTo>
                      <a:pt x="1" y="1"/>
                      <a:pt x="1" y="571"/>
                      <a:pt x="366" y="571"/>
                    </a:cubicBezTo>
                    <a:cubicBezTo>
                      <a:pt x="754" y="571"/>
                      <a:pt x="754" y="1"/>
                      <a:pt x="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141"/>
              <p:cNvSpPr/>
              <p:nvPr/>
            </p:nvSpPr>
            <p:spPr>
              <a:xfrm>
                <a:off x="2042883" y="1700957"/>
                <a:ext cx="10872" cy="8811"/>
              </a:xfrm>
              <a:custGeom>
                <a:rect b="b" l="l" r="r" t="t"/>
                <a:pathLst>
                  <a:path extrusionOk="0" h="389" w="480">
                    <a:moveTo>
                      <a:pt x="183" y="0"/>
                    </a:moveTo>
                    <a:cubicBezTo>
                      <a:pt x="1" y="0"/>
                      <a:pt x="1" y="388"/>
                      <a:pt x="183" y="388"/>
                    </a:cubicBezTo>
                    <a:cubicBezTo>
                      <a:pt x="480" y="388"/>
                      <a:pt x="480" y="0"/>
                      <a:pt x="1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141"/>
              <p:cNvSpPr/>
              <p:nvPr/>
            </p:nvSpPr>
            <p:spPr>
              <a:xfrm>
                <a:off x="2150426" y="716587"/>
                <a:ext cx="17599" cy="12956"/>
              </a:xfrm>
              <a:custGeom>
                <a:rect b="b" l="l" r="r" t="t"/>
                <a:pathLst>
                  <a:path extrusionOk="0" h="572" w="777">
                    <a:moveTo>
                      <a:pt x="388" y="1"/>
                    </a:moveTo>
                    <a:cubicBezTo>
                      <a:pt x="0" y="1"/>
                      <a:pt x="0" y="572"/>
                      <a:pt x="388" y="572"/>
                    </a:cubicBezTo>
                    <a:cubicBezTo>
                      <a:pt x="776" y="572"/>
                      <a:pt x="776"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141"/>
              <p:cNvSpPr/>
              <p:nvPr/>
            </p:nvSpPr>
            <p:spPr>
              <a:xfrm>
                <a:off x="5948462" y="843269"/>
                <a:ext cx="27950" cy="18120"/>
              </a:xfrm>
              <a:custGeom>
                <a:rect b="b" l="l" r="r" t="t"/>
                <a:pathLst>
                  <a:path extrusionOk="0" h="800" w="1234">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141"/>
              <p:cNvSpPr/>
              <p:nvPr/>
            </p:nvSpPr>
            <p:spPr>
              <a:xfrm>
                <a:off x="5653265" y="1358693"/>
                <a:ext cx="25889" cy="21223"/>
              </a:xfrm>
              <a:custGeom>
                <a:rect b="b" l="l" r="r" t="t"/>
                <a:pathLst>
                  <a:path extrusionOk="0" h="937" w="1143">
                    <a:moveTo>
                      <a:pt x="571" y="1"/>
                    </a:moveTo>
                    <a:cubicBezTo>
                      <a:pt x="1" y="1"/>
                      <a:pt x="1"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141"/>
              <p:cNvSpPr/>
              <p:nvPr/>
            </p:nvSpPr>
            <p:spPr>
              <a:xfrm>
                <a:off x="5737025" y="3960726"/>
                <a:ext cx="30532" cy="21744"/>
              </a:xfrm>
              <a:custGeom>
                <a:rect b="b" l="l" r="r" t="t"/>
                <a:pathLst>
                  <a:path extrusionOk="0" h="960" w="1348">
                    <a:moveTo>
                      <a:pt x="685" y="0"/>
                    </a:moveTo>
                    <a:cubicBezTo>
                      <a:pt x="0" y="0"/>
                      <a:pt x="0" y="959"/>
                      <a:pt x="685" y="959"/>
                    </a:cubicBezTo>
                    <a:cubicBezTo>
                      <a:pt x="1347" y="959"/>
                      <a:pt x="1347" y="0"/>
                      <a:pt x="6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141"/>
              <p:cNvSpPr/>
              <p:nvPr/>
            </p:nvSpPr>
            <p:spPr>
              <a:xfrm>
                <a:off x="6133558" y="4268857"/>
                <a:ext cx="30011" cy="25866"/>
              </a:xfrm>
              <a:custGeom>
                <a:rect b="b" l="l" r="r" t="t"/>
                <a:pathLst>
                  <a:path extrusionOk="0" h="1142" w="1325">
                    <a:moveTo>
                      <a:pt x="662" y="0"/>
                    </a:moveTo>
                    <a:cubicBezTo>
                      <a:pt x="0" y="0"/>
                      <a:pt x="0" y="1142"/>
                      <a:pt x="662" y="1142"/>
                    </a:cubicBezTo>
                    <a:cubicBezTo>
                      <a:pt x="1324" y="1142"/>
                      <a:pt x="1324"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141"/>
              <p:cNvSpPr/>
              <p:nvPr/>
            </p:nvSpPr>
            <p:spPr>
              <a:xfrm>
                <a:off x="4731259" y="1056768"/>
                <a:ext cx="25866" cy="21744"/>
              </a:xfrm>
              <a:custGeom>
                <a:rect b="b" l="l" r="r" t="t"/>
                <a:pathLst>
                  <a:path extrusionOk="0" h="960" w="1142">
                    <a:moveTo>
                      <a:pt x="571" y="1"/>
                    </a:moveTo>
                    <a:cubicBezTo>
                      <a:pt x="0" y="1"/>
                      <a:pt x="0" y="960"/>
                      <a:pt x="571" y="960"/>
                    </a:cubicBezTo>
                    <a:cubicBezTo>
                      <a:pt x="1141" y="960"/>
                      <a:pt x="1141"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141"/>
              <p:cNvSpPr/>
              <p:nvPr/>
            </p:nvSpPr>
            <p:spPr>
              <a:xfrm>
                <a:off x="4233389" y="825511"/>
                <a:ext cx="29626" cy="25798"/>
              </a:xfrm>
              <a:custGeom>
                <a:rect b="b" l="l" r="r" t="t"/>
                <a:pathLst>
                  <a:path extrusionOk="0" h="1139" w="1308">
                    <a:moveTo>
                      <a:pt x="504" y="1"/>
                    </a:moveTo>
                    <a:cubicBezTo>
                      <a:pt x="395" y="1"/>
                      <a:pt x="289" y="52"/>
                      <a:pt x="206" y="145"/>
                    </a:cubicBezTo>
                    <a:cubicBezTo>
                      <a:pt x="0" y="328"/>
                      <a:pt x="0" y="602"/>
                      <a:pt x="297" y="807"/>
                    </a:cubicBezTo>
                    <a:lnTo>
                      <a:pt x="685" y="1081"/>
                    </a:lnTo>
                    <a:cubicBezTo>
                      <a:pt x="739" y="1121"/>
                      <a:pt x="796" y="1138"/>
                      <a:pt x="853" y="1138"/>
                    </a:cubicBezTo>
                    <a:cubicBezTo>
                      <a:pt x="1088" y="1138"/>
                      <a:pt x="1307" y="840"/>
                      <a:pt x="1142" y="602"/>
                    </a:cubicBezTo>
                    <a:cubicBezTo>
                      <a:pt x="1050" y="510"/>
                      <a:pt x="959" y="328"/>
                      <a:pt x="868" y="236"/>
                    </a:cubicBezTo>
                    <a:cubicBezTo>
                      <a:pt x="768" y="74"/>
                      <a:pt x="634" y="1"/>
                      <a:pt x="5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141"/>
              <p:cNvSpPr/>
              <p:nvPr/>
            </p:nvSpPr>
            <p:spPr>
              <a:xfrm>
                <a:off x="4397284" y="4335538"/>
                <a:ext cx="38777" cy="30011"/>
              </a:xfrm>
              <a:custGeom>
                <a:rect b="b" l="l" r="r" t="t"/>
                <a:pathLst>
                  <a:path extrusionOk="0" h="1325" w="1712">
                    <a:moveTo>
                      <a:pt x="867" y="1"/>
                    </a:moveTo>
                    <a:cubicBezTo>
                      <a:pt x="0" y="1"/>
                      <a:pt x="0" y="1325"/>
                      <a:pt x="867" y="1325"/>
                    </a:cubicBezTo>
                    <a:cubicBezTo>
                      <a:pt x="1712" y="1325"/>
                      <a:pt x="1712" y="1"/>
                      <a:pt x="8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141"/>
              <p:cNvSpPr/>
              <p:nvPr/>
            </p:nvSpPr>
            <p:spPr>
              <a:xfrm>
                <a:off x="8278049" y="3510421"/>
                <a:ext cx="276081" cy="275583"/>
              </a:xfrm>
              <a:custGeom>
                <a:rect b="b" l="l" r="r" t="t"/>
                <a:pathLst>
                  <a:path extrusionOk="0" h="12167" w="12189">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141"/>
              <p:cNvSpPr/>
              <p:nvPr/>
            </p:nvSpPr>
            <p:spPr>
              <a:xfrm>
                <a:off x="7563033" y="994231"/>
                <a:ext cx="275583" cy="276081"/>
              </a:xfrm>
              <a:custGeom>
                <a:rect b="b" l="l" r="r" t="t"/>
                <a:pathLst>
                  <a:path extrusionOk="0" h="12189" w="12167">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141"/>
              <p:cNvSpPr/>
              <p:nvPr/>
            </p:nvSpPr>
            <p:spPr>
              <a:xfrm>
                <a:off x="8245976" y="2247932"/>
                <a:ext cx="275583" cy="276104"/>
              </a:xfrm>
              <a:custGeom>
                <a:rect b="b" l="l" r="r" t="t"/>
                <a:pathLst>
                  <a:path extrusionOk="0" h="12190" w="12167">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141"/>
              <p:cNvSpPr/>
              <p:nvPr/>
            </p:nvSpPr>
            <p:spPr>
              <a:xfrm>
                <a:off x="7418798" y="4251885"/>
                <a:ext cx="275583" cy="275583"/>
              </a:xfrm>
              <a:custGeom>
                <a:rect b="b" l="l" r="r" t="t"/>
                <a:pathLst>
                  <a:path extrusionOk="0" h="12167" w="12167">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141"/>
              <p:cNvSpPr/>
              <p:nvPr/>
            </p:nvSpPr>
            <p:spPr>
              <a:xfrm>
                <a:off x="8314742" y="876995"/>
                <a:ext cx="148924" cy="141042"/>
              </a:xfrm>
              <a:custGeom>
                <a:rect b="b" l="l" r="r" t="t"/>
                <a:pathLst>
                  <a:path extrusionOk="0" h="6227" w="6575">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141"/>
              <p:cNvSpPr/>
              <p:nvPr/>
            </p:nvSpPr>
            <p:spPr>
              <a:xfrm>
                <a:off x="8366452" y="885760"/>
                <a:ext cx="21721" cy="27724"/>
              </a:xfrm>
              <a:custGeom>
                <a:rect b="b" l="l" r="r" t="t"/>
                <a:pathLst>
                  <a:path extrusionOk="0" h="1224" w="959">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141"/>
              <p:cNvSpPr/>
              <p:nvPr/>
            </p:nvSpPr>
            <p:spPr>
              <a:xfrm>
                <a:off x="7699001" y="2584624"/>
                <a:ext cx="148403" cy="140045"/>
              </a:xfrm>
              <a:custGeom>
                <a:rect b="b" l="l" r="r" t="t"/>
                <a:pathLst>
                  <a:path extrusionOk="0" h="6183" w="6552">
                    <a:moveTo>
                      <a:pt x="3413" y="0"/>
                    </a:moveTo>
                    <a:cubicBezTo>
                      <a:pt x="3362" y="0"/>
                      <a:pt x="3310" y="29"/>
                      <a:pt x="3310" y="86"/>
                    </a:cubicBezTo>
                    <a:lnTo>
                      <a:pt x="3310" y="1410"/>
                    </a:lnTo>
                    <a:cubicBezTo>
                      <a:pt x="3219" y="1501"/>
                      <a:pt x="3219" y="1592"/>
                      <a:pt x="3128" y="1684"/>
                    </a:cubicBezTo>
                    <a:cubicBezTo>
                      <a:pt x="3036" y="1798"/>
                      <a:pt x="3219" y="1889"/>
                      <a:pt x="3310" y="1889"/>
                    </a:cubicBezTo>
                    <a:cubicBezTo>
                      <a:pt x="3310" y="2163"/>
                      <a:pt x="3219" y="2460"/>
                      <a:pt x="3219" y="2825"/>
                    </a:cubicBezTo>
                    <a:lnTo>
                      <a:pt x="3128" y="2825"/>
                    </a:lnTo>
                    <a:cubicBezTo>
                      <a:pt x="2557" y="2254"/>
                      <a:pt x="1986" y="1592"/>
                      <a:pt x="1507" y="930"/>
                    </a:cubicBezTo>
                    <a:cubicBezTo>
                      <a:pt x="1480" y="904"/>
                      <a:pt x="1454" y="893"/>
                      <a:pt x="1429" y="893"/>
                    </a:cubicBezTo>
                    <a:cubicBezTo>
                      <a:pt x="1370" y="893"/>
                      <a:pt x="1325" y="957"/>
                      <a:pt x="1325" y="1022"/>
                    </a:cubicBezTo>
                    <a:cubicBezTo>
                      <a:pt x="1804" y="1684"/>
                      <a:pt x="2169" y="2254"/>
                      <a:pt x="2648" y="2825"/>
                    </a:cubicBezTo>
                    <a:cubicBezTo>
                      <a:pt x="2283" y="2825"/>
                      <a:pt x="1804" y="2825"/>
                      <a:pt x="1325" y="2734"/>
                    </a:cubicBezTo>
                    <a:cubicBezTo>
                      <a:pt x="1233" y="2551"/>
                      <a:pt x="1142" y="2460"/>
                      <a:pt x="1028" y="2254"/>
                    </a:cubicBezTo>
                    <a:cubicBezTo>
                      <a:pt x="845" y="2072"/>
                      <a:pt x="663" y="1798"/>
                      <a:pt x="571" y="1592"/>
                    </a:cubicBezTo>
                    <a:cubicBezTo>
                      <a:pt x="538" y="1566"/>
                      <a:pt x="506" y="1555"/>
                      <a:pt x="479" y="1555"/>
                    </a:cubicBezTo>
                    <a:cubicBezTo>
                      <a:pt x="412" y="1555"/>
                      <a:pt x="366" y="1619"/>
                      <a:pt x="366" y="1684"/>
                    </a:cubicBezTo>
                    <a:cubicBezTo>
                      <a:pt x="457" y="1980"/>
                      <a:pt x="663" y="2163"/>
                      <a:pt x="754" y="2368"/>
                    </a:cubicBezTo>
                    <a:cubicBezTo>
                      <a:pt x="845" y="2460"/>
                      <a:pt x="937" y="2642"/>
                      <a:pt x="1028" y="2734"/>
                    </a:cubicBezTo>
                    <a:cubicBezTo>
                      <a:pt x="754" y="2734"/>
                      <a:pt x="366" y="2734"/>
                      <a:pt x="92" y="2642"/>
                    </a:cubicBezTo>
                    <a:cubicBezTo>
                      <a:pt x="1" y="2642"/>
                      <a:pt x="1" y="2825"/>
                      <a:pt x="92" y="2939"/>
                    </a:cubicBezTo>
                    <a:cubicBezTo>
                      <a:pt x="457" y="2939"/>
                      <a:pt x="845" y="3030"/>
                      <a:pt x="1325" y="3122"/>
                    </a:cubicBezTo>
                    <a:cubicBezTo>
                      <a:pt x="937" y="3396"/>
                      <a:pt x="663" y="3692"/>
                      <a:pt x="457" y="4080"/>
                    </a:cubicBezTo>
                    <a:cubicBezTo>
                      <a:pt x="393" y="4145"/>
                      <a:pt x="419" y="4209"/>
                      <a:pt x="481" y="4209"/>
                    </a:cubicBezTo>
                    <a:cubicBezTo>
                      <a:pt x="506" y="4209"/>
                      <a:pt x="538" y="4198"/>
                      <a:pt x="571" y="4172"/>
                    </a:cubicBezTo>
                    <a:cubicBezTo>
                      <a:pt x="845" y="3875"/>
                      <a:pt x="1142" y="3601"/>
                      <a:pt x="1416" y="3213"/>
                    </a:cubicBezTo>
                    <a:cubicBezTo>
                      <a:pt x="1507" y="3213"/>
                      <a:pt x="1416" y="3122"/>
                      <a:pt x="1416" y="3122"/>
                    </a:cubicBezTo>
                    <a:lnTo>
                      <a:pt x="1416" y="3122"/>
                    </a:lnTo>
                    <a:cubicBezTo>
                      <a:pt x="1895" y="3213"/>
                      <a:pt x="2375" y="3213"/>
                      <a:pt x="2854" y="3304"/>
                    </a:cubicBezTo>
                    <a:cubicBezTo>
                      <a:pt x="2283" y="3875"/>
                      <a:pt x="1804" y="4446"/>
                      <a:pt x="1325" y="5016"/>
                    </a:cubicBezTo>
                    <a:cubicBezTo>
                      <a:pt x="1249" y="5092"/>
                      <a:pt x="1360" y="5244"/>
                      <a:pt x="1453" y="5244"/>
                    </a:cubicBezTo>
                    <a:cubicBezTo>
                      <a:pt x="1472" y="5244"/>
                      <a:pt x="1491" y="5238"/>
                      <a:pt x="1507" y="5222"/>
                    </a:cubicBezTo>
                    <a:cubicBezTo>
                      <a:pt x="2078" y="4651"/>
                      <a:pt x="2648" y="4080"/>
                      <a:pt x="3219" y="3396"/>
                    </a:cubicBezTo>
                    <a:lnTo>
                      <a:pt x="3219" y="4925"/>
                    </a:lnTo>
                    <a:cubicBezTo>
                      <a:pt x="2945" y="5222"/>
                      <a:pt x="2557" y="5404"/>
                      <a:pt x="2283" y="5678"/>
                    </a:cubicBezTo>
                    <a:cubicBezTo>
                      <a:pt x="2202" y="5760"/>
                      <a:pt x="2237" y="5830"/>
                      <a:pt x="2297" y="5830"/>
                    </a:cubicBezTo>
                    <a:cubicBezTo>
                      <a:pt x="2320" y="5830"/>
                      <a:pt x="2348" y="5818"/>
                      <a:pt x="2375" y="5792"/>
                    </a:cubicBezTo>
                    <a:cubicBezTo>
                      <a:pt x="2648" y="5587"/>
                      <a:pt x="2945" y="5404"/>
                      <a:pt x="3219" y="5222"/>
                    </a:cubicBezTo>
                    <a:lnTo>
                      <a:pt x="3219" y="5313"/>
                    </a:lnTo>
                    <a:lnTo>
                      <a:pt x="3310" y="5313"/>
                    </a:lnTo>
                    <a:lnTo>
                      <a:pt x="3310" y="5678"/>
                    </a:lnTo>
                    <a:cubicBezTo>
                      <a:pt x="3310" y="5781"/>
                      <a:pt x="3362" y="5832"/>
                      <a:pt x="3424" y="5832"/>
                    </a:cubicBezTo>
                    <a:cubicBezTo>
                      <a:pt x="3487" y="5832"/>
                      <a:pt x="3561" y="5781"/>
                      <a:pt x="3607" y="5678"/>
                    </a:cubicBezTo>
                    <a:lnTo>
                      <a:pt x="3607" y="5587"/>
                    </a:lnTo>
                    <a:cubicBezTo>
                      <a:pt x="3790" y="5792"/>
                      <a:pt x="4086" y="5975"/>
                      <a:pt x="4360" y="6157"/>
                    </a:cubicBezTo>
                    <a:cubicBezTo>
                      <a:pt x="4378" y="6175"/>
                      <a:pt x="4396" y="6182"/>
                      <a:pt x="4413" y="6182"/>
                    </a:cubicBezTo>
                    <a:cubicBezTo>
                      <a:pt x="4487" y="6182"/>
                      <a:pt x="4544" y="6049"/>
                      <a:pt x="4452" y="5975"/>
                    </a:cubicBezTo>
                    <a:cubicBezTo>
                      <a:pt x="4178" y="5678"/>
                      <a:pt x="3881" y="5496"/>
                      <a:pt x="3607" y="5313"/>
                    </a:cubicBezTo>
                    <a:lnTo>
                      <a:pt x="3607" y="3784"/>
                    </a:lnTo>
                    <a:cubicBezTo>
                      <a:pt x="4086" y="4172"/>
                      <a:pt x="4452" y="4651"/>
                      <a:pt x="4931" y="4925"/>
                    </a:cubicBezTo>
                    <a:cubicBezTo>
                      <a:pt x="4970" y="4942"/>
                      <a:pt x="5005" y="4950"/>
                      <a:pt x="5036" y="4950"/>
                    </a:cubicBezTo>
                    <a:cubicBezTo>
                      <a:pt x="5165" y="4950"/>
                      <a:pt x="5210" y="4816"/>
                      <a:pt x="5136" y="4742"/>
                    </a:cubicBezTo>
                    <a:cubicBezTo>
                      <a:pt x="4566" y="4263"/>
                      <a:pt x="4086" y="3784"/>
                      <a:pt x="3607" y="3304"/>
                    </a:cubicBezTo>
                    <a:lnTo>
                      <a:pt x="3607" y="3304"/>
                    </a:lnTo>
                    <a:cubicBezTo>
                      <a:pt x="3892" y="3350"/>
                      <a:pt x="4178" y="3373"/>
                      <a:pt x="4463" y="3373"/>
                    </a:cubicBezTo>
                    <a:cubicBezTo>
                      <a:pt x="4748" y="3373"/>
                      <a:pt x="5034" y="3350"/>
                      <a:pt x="5319" y="3304"/>
                    </a:cubicBezTo>
                    <a:cubicBezTo>
                      <a:pt x="5319" y="3396"/>
                      <a:pt x="5410" y="3396"/>
                      <a:pt x="5410" y="3396"/>
                    </a:cubicBezTo>
                    <a:lnTo>
                      <a:pt x="5410" y="3510"/>
                    </a:lnTo>
                    <a:cubicBezTo>
                      <a:pt x="5593" y="3601"/>
                      <a:pt x="5798" y="3784"/>
                      <a:pt x="5890" y="3966"/>
                    </a:cubicBezTo>
                    <a:cubicBezTo>
                      <a:pt x="6072" y="4172"/>
                      <a:pt x="6164" y="4354"/>
                      <a:pt x="6369" y="4537"/>
                    </a:cubicBezTo>
                    <a:cubicBezTo>
                      <a:pt x="6460" y="4537"/>
                      <a:pt x="6552" y="4446"/>
                      <a:pt x="6552" y="4354"/>
                    </a:cubicBezTo>
                    <a:lnTo>
                      <a:pt x="6072" y="3875"/>
                    </a:lnTo>
                    <a:lnTo>
                      <a:pt x="5502" y="3304"/>
                    </a:lnTo>
                    <a:lnTo>
                      <a:pt x="5593" y="3304"/>
                    </a:lnTo>
                    <a:cubicBezTo>
                      <a:pt x="5798" y="3304"/>
                      <a:pt x="5981" y="3304"/>
                      <a:pt x="6164" y="3213"/>
                    </a:cubicBezTo>
                    <a:cubicBezTo>
                      <a:pt x="6369" y="3213"/>
                      <a:pt x="6369" y="2939"/>
                      <a:pt x="6164" y="2825"/>
                    </a:cubicBezTo>
                    <a:lnTo>
                      <a:pt x="5890" y="2825"/>
                    </a:lnTo>
                    <a:cubicBezTo>
                      <a:pt x="5981" y="2551"/>
                      <a:pt x="6164" y="2368"/>
                      <a:pt x="6278" y="2163"/>
                    </a:cubicBezTo>
                    <a:cubicBezTo>
                      <a:pt x="6278" y="2072"/>
                      <a:pt x="6164" y="2072"/>
                      <a:pt x="6164" y="2072"/>
                    </a:cubicBezTo>
                    <a:cubicBezTo>
                      <a:pt x="5981" y="2254"/>
                      <a:pt x="5798" y="2551"/>
                      <a:pt x="5707" y="2734"/>
                    </a:cubicBezTo>
                    <a:cubicBezTo>
                      <a:pt x="5593" y="2734"/>
                      <a:pt x="5593" y="2825"/>
                      <a:pt x="5593" y="2825"/>
                    </a:cubicBezTo>
                    <a:lnTo>
                      <a:pt x="3790" y="2825"/>
                    </a:lnTo>
                    <a:cubicBezTo>
                      <a:pt x="4360" y="2163"/>
                      <a:pt x="4931" y="1410"/>
                      <a:pt x="5502" y="748"/>
                    </a:cubicBezTo>
                    <a:cubicBezTo>
                      <a:pt x="5577" y="673"/>
                      <a:pt x="5528" y="520"/>
                      <a:pt x="5457" y="520"/>
                    </a:cubicBezTo>
                    <a:cubicBezTo>
                      <a:pt x="5442" y="520"/>
                      <a:pt x="5426" y="526"/>
                      <a:pt x="5410" y="542"/>
                    </a:cubicBezTo>
                    <a:cubicBezTo>
                      <a:pt x="4840" y="1227"/>
                      <a:pt x="4178" y="1889"/>
                      <a:pt x="3607" y="2460"/>
                    </a:cubicBezTo>
                    <a:lnTo>
                      <a:pt x="3607" y="1501"/>
                    </a:lnTo>
                    <a:cubicBezTo>
                      <a:pt x="3790" y="1227"/>
                      <a:pt x="3995" y="930"/>
                      <a:pt x="4178" y="657"/>
                    </a:cubicBezTo>
                    <a:cubicBezTo>
                      <a:pt x="4252" y="564"/>
                      <a:pt x="4146" y="426"/>
                      <a:pt x="4054" y="426"/>
                    </a:cubicBezTo>
                    <a:cubicBezTo>
                      <a:pt x="4033" y="426"/>
                      <a:pt x="4012" y="434"/>
                      <a:pt x="3995" y="451"/>
                    </a:cubicBezTo>
                    <a:cubicBezTo>
                      <a:pt x="3881" y="748"/>
                      <a:pt x="3698" y="930"/>
                      <a:pt x="3516" y="1113"/>
                    </a:cubicBezTo>
                    <a:lnTo>
                      <a:pt x="3516" y="86"/>
                    </a:lnTo>
                    <a:cubicBezTo>
                      <a:pt x="3516" y="29"/>
                      <a:pt x="3464" y="0"/>
                      <a:pt x="34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141"/>
              <p:cNvSpPr/>
              <p:nvPr/>
            </p:nvSpPr>
            <p:spPr>
              <a:xfrm>
                <a:off x="7750711" y="2592756"/>
                <a:ext cx="21223" cy="28811"/>
              </a:xfrm>
              <a:custGeom>
                <a:rect b="b" l="l" r="r" t="t"/>
                <a:pathLst>
                  <a:path extrusionOk="0" h="1272" w="937">
                    <a:moveTo>
                      <a:pt x="0" y="1"/>
                    </a:moveTo>
                    <a:lnTo>
                      <a:pt x="0" y="92"/>
                    </a:lnTo>
                    <a:cubicBezTo>
                      <a:pt x="365" y="389"/>
                      <a:pt x="571" y="754"/>
                      <a:pt x="753" y="1233"/>
                    </a:cubicBezTo>
                    <a:cubicBezTo>
                      <a:pt x="780" y="1260"/>
                      <a:pt x="807" y="1271"/>
                      <a:pt x="831" y="1271"/>
                    </a:cubicBezTo>
                    <a:cubicBezTo>
                      <a:pt x="890" y="1271"/>
                      <a:pt x="936" y="1207"/>
                      <a:pt x="936" y="1142"/>
                    </a:cubicBezTo>
                    <a:cubicBezTo>
                      <a:pt x="845" y="663"/>
                      <a:pt x="457" y="298"/>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141"/>
              <p:cNvSpPr/>
              <p:nvPr/>
            </p:nvSpPr>
            <p:spPr>
              <a:xfrm>
                <a:off x="8399022" y="2203991"/>
                <a:ext cx="206817" cy="180498"/>
              </a:xfrm>
              <a:custGeom>
                <a:rect b="b" l="l" r="r" t="t"/>
                <a:pathLst>
                  <a:path extrusionOk="0" h="7969" w="9131">
                    <a:moveTo>
                      <a:pt x="3652" y="0"/>
                    </a:moveTo>
                    <a:cubicBezTo>
                      <a:pt x="3584" y="0"/>
                      <a:pt x="3515" y="46"/>
                      <a:pt x="3515" y="137"/>
                    </a:cubicBezTo>
                    <a:cubicBezTo>
                      <a:pt x="3698" y="708"/>
                      <a:pt x="3789" y="1370"/>
                      <a:pt x="3903" y="1940"/>
                    </a:cubicBezTo>
                    <a:cubicBezTo>
                      <a:pt x="3903" y="2055"/>
                      <a:pt x="3789" y="2146"/>
                      <a:pt x="3789" y="2328"/>
                    </a:cubicBezTo>
                    <a:cubicBezTo>
                      <a:pt x="3789" y="2420"/>
                      <a:pt x="3995" y="2511"/>
                      <a:pt x="4086" y="2511"/>
                    </a:cubicBezTo>
                    <a:cubicBezTo>
                      <a:pt x="4177" y="2899"/>
                      <a:pt x="4177" y="3378"/>
                      <a:pt x="4268" y="3766"/>
                    </a:cubicBezTo>
                    <a:cubicBezTo>
                      <a:pt x="4268" y="3766"/>
                      <a:pt x="4177" y="3766"/>
                      <a:pt x="4086" y="3858"/>
                    </a:cubicBezTo>
                    <a:cubicBezTo>
                      <a:pt x="3219" y="3196"/>
                      <a:pt x="2283" y="2625"/>
                      <a:pt x="1415" y="1849"/>
                    </a:cubicBezTo>
                    <a:cubicBezTo>
                      <a:pt x="1398" y="1832"/>
                      <a:pt x="1378" y="1824"/>
                      <a:pt x="1357" y="1824"/>
                    </a:cubicBezTo>
                    <a:cubicBezTo>
                      <a:pt x="1268" y="1824"/>
                      <a:pt x="1176" y="1962"/>
                      <a:pt x="1324" y="2055"/>
                    </a:cubicBezTo>
                    <a:cubicBezTo>
                      <a:pt x="1986" y="2716"/>
                      <a:pt x="2762" y="3378"/>
                      <a:pt x="3607" y="3949"/>
                    </a:cubicBezTo>
                    <a:cubicBezTo>
                      <a:pt x="3036" y="4040"/>
                      <a:pt x="2374" y="4132"/>
                      <a:pt x="1803" y="4337"/>
                    </a:cubicBezTo>
                    <a:cubicBezTo>
                      <a:pt x="1621" y="4040"/>
                      <a:pt x="1415" y="3949"/>
                      <a:pt x="1233" y="3766"/>
                    </a:cubicBezTo>
                    <a:cubicBezTo>
                      <a:pt x="936" y="3470"/>
                      <a:pt x="662" y="3196"/>
                      <a:pt x="365" y="2990"/>
                    </a:cubicBezTo>
                    <a:cubicBezTo>
                      <a:pt x="274" y="2990"/>
                      <a:pt x="183" y="3082"/>
                      <a:pt x="274" y="3196"/>
                    </a:cubicBezTo>
                    <a:cubicBezTo>
                      <a:pt x="479" y="3470"/>
                      <a:pt x="753" y="3766"/>
                      <a:pt x="936" y="3949"/>
                    </a:cubicBezTo>
                    <a:lnTo>
                      <a:pt x="1324" y="4337"/>
                    </a:lnTo>
                    <a:cubicBezTo>
                      <a:pt x="936" y="4428"/>
                      <a:pt x="571" y="4520"/>
                      <a:pt x="183" y="4520"/>
                    </a:cubicBezTo>
                    <a:cubicBezTo>
                      <a:pt x="0" y="4520"/>
                      <a:pt x="91" y="4794"/>
                      <a:pt x="183" y="4794"/>
                    </a:cubicBezTo>
                    <a:cubicBezTo>
                      <a:pt x="753" y="4794"/>
                      <a:pt x="1324" y="4794"/>
                      <a:pt x="1803" y="4702"/>
                    </a:cubicBezTo>
                    <a:lnTo>
                      <a:pt x="1803" y="4702"/>
                    </a:lnTo>
                    <a:cubicBezTo>
                      <a:pt x="1507" y="5182"/>
                      <a:pt x="1233" y="5661"/>
                      <a:pt x="1050" y="6232"/>
                    </a:cubicBezTo>
                    <a:cubicBezTo>
                      <a:pt x="967" y="6365"/>
                      <a:pt x="1054" y="6450"/>
                      <a:pt x="1143" y="6450"/>
                    </a:cubicBezTo>
                    <a:cubicBezTo>
                      <a:pt x="1176" y="6450"/>
                      <a:pt x="1208" y="6439"/>
                      <a:pt x="1233" y="6414"/>
                    </a:cubicBezTo>
                    <a:cubicBezTo>
                      <a:pt x="1621" y="5935"/>
                      <a:pt x="1803" y="5364"/>
                      <a:pt x="2077" y="4908"/>
                    </a:cubicBezTo>
                    <a:cubicBezTo>
                      <a:pt x="2077" y="4794"/>
                      <a:pt x="2077" y="4702"/>
                      <a:pt x="1986" y="4702"/>
                    </a:cubicBezTo>
                    <a:cubicBezTo>
                      <a:pt x="2648" y="4611"/>
                      <a:pt x="3333" y="4611"/>
                      <a:pt x="3903" y="4520"/>
                    </a:cubicBezTo>
                    <a:lnTo>
                      <a:pt x="3903" y="4520"/>
                    </a:lnTo>
                    <a:cubicBezTo>
                      <a:pt x="3424" y="5364"/>
                      <a:pt x="2945" y="6323"/>
                      <a:pt x="2557" y="7281"/>
                    </a:cubicBezTo>
                    <a:cubicBezTo>
                      <a:pt x="2492" y="7411"/>
                      <a:pt x="2564" y="7540"/>
                      <a:pt x="2685" y="7540"/>
                    </a:cubicBezTo>
                    <a:cubicBezTo>
                      <a:pt x="2735" y="7540"/>
                      <a:pt x="2793" y="7518"/>
                      <a:pt x="2853" y="7464"/>
                    </a:cubicBezTo>
                    <a:cubicBezTo>
                      <a:pt x="3424" y="6505"/>
                      <a:pt x="3995" y="5570"/>
                      <a:pt x="4474" y="4520"/>
                    </a:cubicBezTo>
                    <a:cubicBezTo>
                      <a:pt x="4657" y="5182"/>
                      <a:pt x="4839" y="5844"/>
                      <a:pt x="5045" y="6505"/>
                    </a:cubicBezTo>
                    <a:cubicBezTo>
                      <a:pt x="4565" y="6893"/>
                      <a:pt x="4268" y="7373"/>
                      <a:pt x="3903" y="7761"/>
                    </a:cubicBezTo>
                    <a:cubicBezTo>
                      <a:pt x="3811" y="7835"/>
                      <a:pt x="3928" y="7968"/>
                      <a:pt x="4024" y="7968"/>
                    </a:cubicBezTo>
                    <a:cubicBezTo>
                      <a:pt x="4047" y="7968"/>
                      <a:pt x="4068" y="7961"/>
                      <a:pt x="4086" y="7943"/>
                    </a:cubicBezTo>
                    <a:cubicBezTo>
                      <a:pt x="4360" y="7555"/>
                      <a:pt x="4748" y="7281"/>
                      <a:pt x="5045" y="6893"/>
                    </a:cubicBezTo>
                    <a:cubicBezTo>
                      <a:pt x="5045" y="6985"/>
                      <a:pt x="5045" y="6985"/>
                      <a:pt x="5136" y="6985"/>
                    </a:cubicBezTo>
                    <a:cubicBezTo>
                      <a:pt x="5136" y="7190"/>
                      <a:pt x="5227" y="7281"/>
                      <a:pt x="5227" y="7464"/>
                    </a:cubicBezTo>
                    <a:cubicBezTo>
                      <a:pt x="5262" y="7534"/>
                      <a:pt x="5327" y="7564"/>
                      <a:pt x="5394" y="7564"/>
                    </a:cubicBezTo>
                    <a:cubicBezTo>
                      <a:pt x="5502" y="7564"/>
                      <a:pt x="5615" y="7486"/>
                      <a:pt x="5615" y="7373"/>
                    </a:cubicBezTo>
                    <a:lnTo>
                      <a:pt x="5615" y="7281"/>
                    </a:lnTo>
                    <a:cubicBezTo>
                      <a:pt x="5980" y="7464"/>
                      <a:pt x="6368" y="7647"/>
                      <a:pt x="6756" y="7761"/>
                    </a:cubicBezTo>
                    <a:cubicBezTo>
                      <a:pt x="6780" y="7773"/>
                      <a:pt x="6803" y="7778"/>
                      <a:pt x="6823" y="7778"/>
                    </a:cubicBezTo>
                    <a:cubicBezTo>
                      <a:pt x="6958" y="7778"/>
                      <a:pt x="7006" y="7543"/>
                      <a:pt x="6848" y="7464"/>
                    </a:cubicBezTo>
                    <a:cubicBezTo>
                      <a:pt x="6460" y="7281"/>
                      <a:pt x="5980" y="7076"/>
                      <a:pt x="5501" y="6893"/>
                    </a:cubicBezTo>
                    <a:cubicBezTo>
                      <a:pt x="5410" y="6232"/>
                      <a:pt x="5227" y="5570"/>
                      <a:pt x="5045" y="4908"/>
                    </a:cubicBezTo>
                    <a:lnTo>
                      <a:pt x="5045" y="4908"/>
                    </a:lnTo>
                    <a:cubicBezTo>
                      <a:pt x="5798" y="5273"/>
                      <a:pt x="6460" y="5661"/>
                      <a:pt x="7213" y="5935"/>
                    </a:cubicBezTo>
                    <a:cubicBezTo>
                      <a:pt x="7245" y="5953"/>
                      <a:pt x="7275" y="5961"/>
                      <a:pt x="7301" y="5961"/>
                    </a:cubicBezTo>
                    <a:cubicBezTo>
                      <a:pt x="7440" y="5961"/>
                      <a:pt x="7481" y="5738"/>
                      <a:pt x="7327" y="5661"/>
                    </a:cubicBezTo>
                    <a:cubicBezTo>
                      <a:pt x="6551" y="5273"/>
                      <a:pt x="5706" y="4794"/>
                      <a:pt x="4930" y="4337"/>
                    </a:cubicBezTo>
                    <a:cubicBezTo>
                      <a:pt x="5706" y="4132"/>
                      <a:pt x="6460" y="4040"/>
                      <a:pt x="7213" y="3766"/>
                    </a:cubicBezTo>
                    <a:cubicBezTo>
                      <a:pt x="7213" y="3858"/>
                      <a:pt x="7213" y="3858"/>
                      <a:pt x="7327" y="3858"/>
                    </a:cubicBezTo>
                    <a:cubicBezTo>
                      <a:pt x="7601" y="4040"/>
                      <a:pt x="7898" y="4223"/>
                      <a:pt x="8080" y="4428"/>
                    </a:cubicBezTo>
                    <a:cubicBezTo>
                      <a:pt x="8354" y="4611"/>
                      <a:pt x="8651" y="4908"/>
                      <a:pt x="8925" y="4999"/>
                    </a:cubicBezTo>
                    <a:cubicBezTo>
                      <a:pt x="9039" y="4999"/>
                      <a:pt x="9130" y="4908"/>
                      <a:pt x="9039" y="4794"/>
                    </a:cubicBezTo>
                    <a:cubicBezTo>
                      <a:pt x="8834" y="4611"/>
                      <a:pt x="8560" y="4428"/>
                      <a:pt x="8354" y="4337"/>
                    </a:cubicBezTo>
                    <a:cubicBezTo>
                      <a:pt x="8080" y="4132"/>
                      <a:pt x="7692" y="3949"/>
                      <a:pt x="7418" y="3766"/>
                    </a:cubicBezTo>
                    <a:lnTo>
                      <a:pt x="7510" y="3652"/>
                    </a:lnTo>
                    <a:cubicBezTo>
                      <a:pt x="7784" y="3561"/>
                      <a:pt x="7989" y="3470"/>
                      <a:pt x="8263" y="3378"/>
                    </a:cubicBezTo>
                    <a:cubicBezTo>
                      <a:pt x="8560" y="3287"/>
                      <a:pt x="8354" y="2899"/>
                      <a:pt x="8080" y="2899"/>
                    </a:cubicBezTo>
                    <a:cubicBezTo>
                      <a:pt x="7989" y="2990"/>
                      <a:pt x="7898" y="2990"/>
                      <a:pt x="7692" y="2990"/>
                    </a:cubicBezTo>
                    <a:cubicBezTo>
                      <a:pt x="7692" y="2990"/>
                      <a:pt x="7692" y="2899"/>
                      <a:pt x="7784" y="2899"/>
                    </a:cubicBezTo>
                    <a:cubicBezTo>
                      <a:pt x="7898" y="2625"/>
                      <a:pt x="7989" y="2328"/>
                      <a:pt x="7989" y="1940"/>
                    </a:cubicBezTo>
                    <a:cubicBezTo>
                      <a:pt x="7989" y="1895"/>
                      <a:pt x="7966" y="1872"/>
                      <a:pt x="7929" y="1872"/>
                    </a:cubicBezTo>
                    <a:cubicBezTo>
                      <a:pt x="7892" y="1872"/>
                      <a:pt x="7841" y="1895"/>
                      <a:pt x="7784" y="1940"/>
                    </a:cubicBezTo>
                    <a:cubicBezTo>
                      <a:pt x="7692" y="2237"/>
                      <a:pt x="7510" y="2511"/>
                      <a:pt x="7418" y="2899"/>
                    </a:cubicBezTo>
                    <a:cubicBezTo>
                      <a:pt x="7418" y="2899"/>
                      <a:pt x="7327" y="2990"/>
                      <a:pt x="7327" y="3082"/>
                    </a:cubicBezTo>
                    <a:cubicBezTo>
                      <a:pt x="6551" y="3287"/>
                      <a:pt x="5798" y="3470"/>
                      <a:pt x="4930" y="3652"/>
                    </a:cubicBezTo>
                    <a:cubicBezTo>
                      <a:pt x="5501" y="2511"/>
                      <a:pt x="6072" y="1370"/>
                      <a:pt x="6642" y="343"/>
                    </a:cubicBezTo>
                    <a:cubicBezTo>
                      <a:pt x="6726" y="191"/>
                      <a:pt x="6587" y="102"/>
                      <a:pt x="6472" y="102"/>
                    </a:cubicBezTo>
                    <a:cubicBezTo>
                      <a:pt x="6431" y="102"/>
                      <a:pt x="6392" y="113"/>
                      <a:pt x="6368" y="137"/>
                    </a:cubicBezTo>
                    <a:cubicBezTo>
                      <a:pt x="5798" y="1187"/>
                      <a:pt x="5227" y="2237"/>
                      <a:pt x="4657" y="3196"/>
                    </a:cubicBezTo>
                    <a:cubicBezTo>
                      <a:pt x="4565" y="2808"/>
                      <a:pt x="4360" y="2420"/>
                      <a:pt x="4268" y="1940"/>
                    </a:cubicBezTo>
                    <a:cubicBezTo>
                      <a:pt x="4474" y="1575"/>
                      <a:pt x="4657" y="1096"/>
                      <a:pt x="4839" y="708"/>
                    </a:cubicBezTo>
                    <a:cubicBezTo>
                      <a:pt x="4904" y="579"/>
                      <a:pt x="4786" y="450"/>
                      <a:pt x="4679" y="450"/>
                    </a:cubicBezTo>
                    <a:cubicBezTo>
                      <a:pt x="4634" y="450"/>
                      <a:pt x="4592" y="472"/>
                      <a:pt x="4565" y="525"/>
                    </a:cubicBezTo>
                    <a:cubicBezTo>
                      <a:pt x="4474" y="799"/>
                      <a:pt x="4268" y="1096"/>
                      <a:pt x="4177" y="1370"/>
                    </a:cubicBezTo>
                    <a:cubicBezTo>
                      <a:pt x="3995" y="1005"/>
                      <a:pt x="3903" y="525"/>
                      <a:pt x="3789" y="137"/>
                    </a:cubicBezTo>
                    <a:cubicBezTo>
                      <a:pt x="3789" y="46"/>
                      <a:pt x="3721" y="0"/>
                      <a:pt x="36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141"/>
              <p:cNvSpPr/>
              <p:nvPr/>
            </p:nvSpPr>
            <p:spPr>
              <a:xfrm>
                <a:off x="8450710" y="2224670"/>
                <a:ext cx="36738" cy="28788"/>
              </a:xfrm>
              <a:custGeom>
                <a:rect b="b" l="l" r="r" t="t"/>
                <a:pathLst>
                  <a:path extrusionOk="0" h="1271" w="1622">
                    <a:moveTo>
                      <a:pt x="1" y="0"/>
                    </a:moveTo>
                    <a:cubicBezTo>
                      <a:pt x="571" y="274"/>
                      <a:pt x="937" y="753"/>
                      <a:pt x="1416" y="1233"/>
                    </a:cubicBezTo>
                    <a:cubicBezTo>
                      <a:pt x="1443" y="1260"/>
                      <a:pt x="1471" y="1271"/>
                      <a:pt x="1499" y="1271"/>
                    </a:cubicBezTo>
                    <a:cubicBezTo>
                      <a:pt x="1564" y="1271"/>
                      <a:pt x="1621" y="1206"/>
                      <a:pt x="1621" y="1142"/>
                    </a:cubicBezTo>
                    <a:cubicBezTo>
                      <a:pt x="1233" y="571"/>
                      <a:pt x="663" y="183"/>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141"/>
              <p:cNvSpPr/>
              <p:nvPr/>
            </p:nvSpPr>
            <p:spPr>
              <a:xfrm>
                <a:off x="7821538" y="1543607"/>
                <a:ext cx="206455" cy="179932"/>
              </a:xfrm>
              <a:custGeom>
                <a:rect b="b" l="l" r="r" t="t"/>
                <a:pathLst>
                  <a:path extrusionOk="0" h="7944" w="9115">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141"/>
              <p:cNvSpPr/>
              <p:nvPr/>
            </p:nvSpPr>
            <p:spPr>
              <a:xfrm>
                <a:off x="7871164" y="1562905"/>
                <a:ext cx="38256" cy="31325"/>
              </a:xfrm>
              <a:custGeom>
                <a:rect b="b" l="l" r="r" t="t"/>
                <a:pathLst>
                  <a:path extrusionOk="0" h="1383" w="1689">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141"/>
              <p:cNvSpPr/>
              <p:nvPr/>
            </p:nvSpPr>
            <p:spPr>
              <a:xfrm>
                <a:off x="7306612" y="1046575"/>
                <a:ext cx="123057" cy="117418"/>
              </a:xfrm>
              <a:custGeom>
                <a:rect b="b" l="l" r="r" t="t"/>
                <a:pathLst>
                  <a:path extrusionOk="0" h="5184" w="5433">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141"/>
              <p:cNvSpPr/>
              <p:nvPr/>
            </p:nvSpPr>
            <p:spPr>
              <a:xfrm>
                <a:off x="7375876" y="1045919"/>
                <a:ext cx="8313" cy="30011"/>
              </a:xfrm>
              <a:custGeom>
                <a:rect b="b" l="l" r="r" t="t"/>
                <a:pathLst>
                  <a:path extrusionOk="0" h="1325" w="367">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141"/>
              <p:cNvSpPr/>
              <p:nvPr/>
            </p:nvSpPr>
            <p:spPr>
              <a:xfrm>
                <a:off x="8314742" y="3060637"/>
                <a:ext cx="90509" cy="85844"/>
              </a:xfrm>
              <a:custGeom>
                <a:rect b="b" l="l" r="r" t="t"/>
                <a:pathLst>
                  <a:path extrusionOk="0" h="3790" w="3996">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141"/>
              <p:cNvSpPr/>
              <p:nvPr/>
            </p:nvSpPr>
            <p:spPr>
              <a:xfrm>
                <a:off x="8366452" y="3060116"/>
                <a:ext cx="4666" cy="21744"/>
              </a:xfrm>
              <a:custGeom>
                <a:rect b="b" l="l" r="r" t="t"/>
                <a:pathLst>
                  <a:path extrusionOk="0" h="960" w="206">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141"/>
              <p:cNvSpPr/>
              <p:nvPr/>
            </p:nvSpPr>
            <p:spPr>
              <a:xfrm>
                <a:off x="7817393" y="3913682"/>
                <a:ext cx="88426" cy="85843"/>
              </a:xfrm>
              <a:custGeom>
                <a:rect b="b" l="l" r="r" t="t"/>
                <a:pathLst>
                  <a:path extrusionOk="0" h="3790" w="3904">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41"/>
              <p:cNvSpPr/>
              <p:nvPr/>
            </p:nvSpPr>
            <p:spPr>
              <a:xfrm>
                <a:off x="7867019" y="3913161"/>
                <a:ext cx="6229" cy="21744"/>
              </a:xfrm>
              <a:custGeom>
                <a:rect b="b" l="l" r="r" t="t"/>
                <a:pathLst>
                  <a:path extrusionOk="0" h="960" w="275">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141"/>
              <p:cNvSpPr/>
              <p:nvPr/>
            </p:nvSpPr>
            <p:spPr>
              <a:xfrm>
                <a:off x="8513269" y="4187498"/>
                <a:ext cx="139615" cy="134428"/>
              </a:xfrm>
              <a:custGeom>
                <a:rect b="b" l="l" r="r" t="t"/>
                <a:pathLst>
                  <a:path extrusionOk="0" h="5935" w="6164">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141"/>
              <p:cNvSpPr/>
              <p:nvPr/>
            </p:nvSpPr>
            <p:spPr>
              <a:xfrm>
                <a:off x="8592884" y="4189242"/>
                <a:ext cx="8290" cy="31551"/>
              </a:xfrm>
              <a:custGeom>
                <a:rect b="b" l="l" r="r" t="t"/>
                <a:pathLst>
                  <a:path extrusionOk="0" h="1393" w="366">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141"/>
              <p:cNvSpPr/>
              <p:nvPr/>
            </p:nvSpPr>
            <p:spPr>
              <a:xfrm>
                <a:off x="8381446" y="3631531"/>
                <a:ext cx="38777" cy="36081"/>
              </a:xfrm>
              <a:custGeom>
                <a:rect b="b" l="l" r="r" t="t"/>
                <a:pathLst>
                  <a:path extrusionOk="0" h="1593" w="1712">
                    <a:moveTo>
                      <a:pt x="913" y="0"/>
                    </a:moveTo>
                    <a:cubicBezTo>
                      <a:pt x="696" y="0"/>
                      <a:pt x="479" y="120"/>
                      <a:pt x="388" y="360"/>
                    </a:cubicBezTo>
                    <a:cubicBezTo>
                      <a:pt x="297" y="543"/>
                      <a:pt x="297" y="657"/>
                      <a:pt x="206" y="748"/>
                    </a:cubicBezTo>
                    <a:cubicBezTo>
                      <a:pt x="0" y="1227"/>
                      <a:pt x="479" y="1593"/>
                      <a:pt x="867" y="1593"/>
                    </a:cubicBezTo>
                    <a:cubicBezTo>
                      <a:pt x="1347" y="1593"/>
                      <a:pt x="1712" y="1227"/>
                      <a:pt x="1529" y="748"/>
                    </a:cubicBezTo>
                    <a:cubicBezTo>
                      <a:pt x="1529" y="657"/>
                      <a:pt x="1438" y="543"/>
                      <a:pt x="1438" y="360"/>
                    </a:cubicBezTo>
                    <a:cubicBezTo>
                      <a:pt x="1347" y="120"/>
                      <a:pt x="1130" y="0"/>
                      <a:pt x="9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141"/>
              <p:cNvSpPr/>
              <p:nvPr/>
            </p:nvSpPr>
            <p:spPr>
              <a:xfrm>
                <a:off x="8558252" y="3449039"/>
                <a:ext cx="15017" cy="20566"/>
              </a:xfrm>
              <a:custGeom>
                <a:rect b="b" l="l" r="r" t="t"/>
                <a:pathLst>
                  <a:path extrusionOk="0" h="908" w="663">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141"/>
              <p:cNvSpPr/>
              <p:nvPr/>
            </p:nvSpPr>
            <p:spPr>
              <a:xfrm>
                <a:off x="8409872" y="1680685"/>
                <a:ext cx="25866" cy="14994"/>
              </a:xfrm>
              <a:custGeom>
                <a:rect b="b" l="l" r="r" t="t"/>
                <a:pathLst>
                  <a:path extrusionOk="0" h="662" w="1142">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141"/>
              <p:cNvSpPr/>
              <p:nvPr/>
            </p:nvSpPr>
            <p:spPr>
              <a:xfrm>
                <a:off x="8607878" y="794141"/>
                <a:ext cx="17078" cy="12956"/>
              </a:xfrm>
              <a:custGeom>
                <a:rect b="b" l="l" r="r" t="t"/>
                <a:pathLst>
                  <a:path extrusionOk="0" h="572" w="754">
                    <a:moveTo>
                      <a:pt x="389" y="1"/>
                    </a:moveTo>
                    <a:cubicBezTo>
                      <a:pt x="1" y="1"/>
                      <a:pt x="1" y="571"/>
                      <a:pt x="389" y="571"/>
                    </a:cubicBezTo>
                    <a:cubicBezTo>
                      <a:pt x="754" y="571"/>
                      <a:pt x="754" y="1"/>
                      <a:pt x="3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141"/>
              <p:cNvSpPr/>
              <p:nvPr/>
            </p:nvSpPr>
            <p:spPr>
              <a:xfrm>
                <a:off x="8297686" y="1173098"/>
                <a:ext cx="25866" cy="12956"/>
              </a:xfrm>
              <a:custGeom>
                <a:rect b="b" l="l" r="r" t="t"/>
                <a:pathLst>
                  <a:path extrusionOk="0" h="572" w="1142">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141"/>
              <p:cNvSpPr/>
              <p:nvPr/>
            </p:nvSpPr>
            <p:spPr>
              <a:xfrm>
                <a:off x="7701062" y="843269"/>
                <a:ext cx="27950" cy="18120"/>
              </a:xfrm>
              <a:custGeom>
                <a:rect b="b" l="l" r="r" t="t"/>
                <a:pathLst>
                  <a:path extrusionOk="0" h="800" w="1234">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141"/>
              <p:cNvSpPr/>
              <p:nvPr/>
            </p:nvSpPr>
            <p:spPr>
              <a:xfrm>
                <a:off x="7405865" y="1358693"/>
                <a:ext cx="25889" cy="21223"/>
              </a:xfrm>
              <a:custGeom>
                <a:rect b="b" l="l" r="r" t="t"/>
                <a:pathLst>
                  <a:path extrusionOk="0" h="937" w="1143">
                    <a:moveTo>
                      <a:pt x="571" y="1"/>
                    </a:moveTo>
                    <a:cubicBezTo>
                      <a:pt x="1" y="1"/>
                      <a:pt x="1"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141"/>
              <p:cNvSpPr/>
              <p:nvPr/>
            </p:nvSpPr>
            <p:spPr>
              <a:xfrm>
                <a:off x="7560972" y="1643041"/>
                <a:ext cx="25866" cy="21223"/>
              </a:xfrm>
              <a:custGeom>
                <a:rect b="b" l="l" r="r" t="t"/>
                <a:pathLst>
                  <a:path extrusionOk="0" h="937" w="1142">
                    <a:moveTo>
                      <a:pt x="571" y="1"/>
                    </a:moveTo>
                    <a:cubicBezTo>
                      <a:pt x="0" y="1"/>
                      <a:pt x="0" y="937"/>
                      <a:pt x="571" y="937"/>
                    </a:cubicBezTo>
                    <a:cubicBezTo>
                      <a:pt x="1142" y="93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141"/>
              <p:cNvSpPr/>
              <p:nvPr/>
            </p:nvSpPr>
            <p:spPr>
              <a:xfrm>
                <a:off x="7377960" y="2286324"/>
                <a:ext cx="36466" cy="33273"/>
              </a:xfrm>
              <a:custGeom>
                <a:rect b="b" l="l" r="r" t="t"/>
                <a:pathLst>
                  <a:path extrusionOk="0" h="1469" w="161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141"/>
              <p:cNvSpPr/>
              <p:nvPr/>
            </p:nvSpPr>
            <p:spPr>
              <a:xfrm>
                <a:off x="7957506" y="2092825"/>
                <a:ext cx="25866" cy="17599"/>
              </a:xfrm>
              <a:custGeom>
                <a:rect b="b" l="l" r="r" t="t"/>
                <a:pathLst>
                  <a:path extrusionOk="0" h="777" w="1142">
                    <a:moveTo>
                      <a:pt x="571" y="1"/>
                    </a:moveTo>
                    <a:cubicBezTo>
                      <a:pt x="0" y="1"/>
                      <a:pt x="0" y="777"/>
                      <a:pt x="571" y="777"/>
                    </a:cubicBezTo>
                    <a:cubicBezTo>
                      <a:pt x="1142" y="777"/>
                      <a:pt x="1142" y="1"/>
                      <a:pt x="5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141"/>
              <p:cNvSpPr/>
              <p:nvPr/>
            </p:nvSpPr>
            <p:spPr>
              <a:xfrm>
                <a:off x="7983349" y="3018893"/>
                <a:ext cx="34156" cy="26659"/>
              </a:xfrm>
              <a:custGeom>
                <a:rect b="b" l="l" r="r" t="t"/>
                <a:pathLst>
                  <a:path extrusionOk="0" h="1177" w="1508">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141"/>
              <p:cNvSpPr/>
              <p:nvPr/>
            </p:nvSpPr>
            <p:spPr>
              <a:xfrm>
                <a:off x="7489624" y="3960726"/>
                <a:ext cx="30532" cy="21744"/>
              </a:xfrm>
              <a:custGeom>
                <a:rect b="b" l="l" r="r" t="t"/>
                <a:pathLst>
                  <a:path extrusionOk="0" h="960" w="1348">
                    <a:moveTo>
                      <a:pt x="685" y="0"/>
                    </a:moveTo>
                    <a:cubicBezTo>
                      <a:pt x="0" y="0"/>
                      <a:pt x="0" y="959"/>
                      <a:pt x="685" y="959"/>
                    </a:cubicBezTo>
                    <a:cubicBezTo>
                      <a:pt x="1347" y="959"/>
                      <a:pt x="1347" y="0"/>
                      <a:pt x="6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141"/>
              <p:cNvSpPr/>
              <p:nvPr/>
            </p:nvSpPr>
            <p:spPr>
              <a:xfrm>
                <a:off x="7886158" y="4268857"/>
                <a:ext cx="30011" cy="25866"/>
              </a:xfrm>
              <a:custGeom>
                <a:rect b="b" l="l" r="r" t="t"/>
                <a:pathLst>
                  <a:path extrusionOk="0" h="1142" w="1325">
                    <a:moveTo>
                      <a:pt x="662" y="0"/>
                    </a:moveTo>
                    <a:cubicBezTo>
                      <a:pt x="0" y="0"/>
                      <a:pt x="0" y="1142"/>
                      <a:pt x="662" y="1142"/>
                    </a:cubicBezTo>
                    <a:cubicBezTo>
                      <a:pt x="1324" y="1142"/>
                      <a:pt x="1324" y="0"/>
                      <a:pt x="6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3" name="Google Shape;4143;p141"/>
            <p:cNvGrpSpPr/>
            <p:nvPr/>
          </p:nvGrpSpPr>
          <p:grpSpPr>
            <a:xfrm>
              <a:off x="726623" y="731582"/>
              <a:ext cx="2690595" cy="4023774"/>
              <a:chOff x="726623" y="731582"/>
              <a:chExt cx="2690595" cy="4023774"/>
            </a:xfrm>
          </p:grpSpPr>
          <p:sp>
            <p:nvSpPr>
              <p:cNvPr id="4144" name="Google Shape;4144;p141"/>
              <p:cNvSpPr/>
              <p:nvPr/>
            </p:nvSpPr>
            <p:spPr>
              <a:xfrm>
                <a:off x="1564674" y="1481229"/>
                <a:ext cx="275583" cy="275583"/>
              </a:xfrm>
              <a:custGeom>
                <a:rect b="b" l="l" r="r" t="t"/>
                <a:pathLst>
                  <a:path extrusionOk="0" h="12167" w="12167">
                    <a:moveTo>
                      <a:pt x="6095" y="1"/>
                    </a:moveTo>
                    <a:cubicBezTo>
                      <a:pt x="2762" y="1"/>
                      <a:pt x="0" y="2762"/>
                      <a:pt x="0" y="6095"/>
                    </a:cubicBezTo>
                    <a:cubicBezTo>
                      <a:pt x="0" y="9427"/>
                      <a:pt x="2762" y="12166"/>
                      <a:pt x="6095" y="12166"/>
                    </a:cubicBezTo>
                    <a:cubicBezTo>
                      <a:pt x="9518" y="12166"/>
                      <a:pt x="12166" y="9427"/>
                      <a:pt x="12166" y="6095"/>
                    </a:cubicBezTo>
                    <a:cubicBezTo>
                      <a:pt x="12166" y="2762"/>
                      <a:pt x="9518" y="1"/>
                      <a:pt x="60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141"/>
              <p:cNvSpPr/>
              <p:nvPr/>
            </p:nvSpPr>
            <p:spPr>
              <a:xfrm>
                <a:off x="2986392" y="757448"/>
                <a:ext cx="172185" cy="172163"/>
              </a:xfrm>
              <a:custGeom>
                <a:rect b="b" l="l" r="r" t="t"/>
                <a:pathLst>
                  <a:path extrusionOk="0" h="7601" w="7602">
                    <a:moveTo>
                      <a:pt x="3813" y="0"/>
                    </a:moveTo>
                    <a:cubicBezTo>
                      <a:pt x="1713" y="0"/>
                      <a:pt x="1" y="1712"/>
                      <a:pt x="1" y="3812"/>
                    </a:cubicBezTo>
                    <a:cubicBezTo>
                      <a:pt x="1" y="5889"/>
                      <a:pt x="1713" y="7601"/>
                      <a:pt x="3813" y="7601"/>
                    </a:cubicBezTo>
                    <a:cubicBezTo>
                      <a:pt x="5890" y="7601"/>
                      <a:pt x="7602" y="5889"/>
                      <a:pt x="7602" y="3812"/>
                    </a:cubicBezTo>
                    <a:cubicBezTo>
                      <a:pt x="7602" y="1712"/>
                      <a:pt x="5890" y="0"/>
                      <a:pt x="3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141"/>
              <p:cNvSpPr/>
              <p:nvPr/>
            </p:nvSpPr>
            <p:spPr>
              <a:xfrm>
                <a:off x="797971" y="731582"/>
                <a:ext cx="172185" cy="172185"/>
              </a:xfrm>
              <a:custGeom>
                <a:rect b="b" l="l" r="r" t="t"/>
                <a:pathLst>
                  <a:path extrusionOk="0" h="7602" w="7602">
                    <a:moveTo>
                      <a:pt x="3789" y="1"/>
                    </a:moveTo>
                    <a:cubicBezTo>
                      <a:pt x="1712" y="1"/>
                      <a:pt x="0" y="1713"/>
                      <a:pt x="0" y="3813"/>
                    </a:cubicBezTo>
                    <a:cubicBezTo>
                      <a:pt x="0" y="5890"/>
                      <a:pt x="1712" y="7602"/>
                      <a:pt x="3789" y="7602"/>
                    </a:cubicBezTo>
                    <a:cubicBezTo>
                      <a:pt x="5889" y="7602"/>
                      <a:pt x="7601" y="5890"/>
                      <a:pt x="7601" y="3813"/>
                    </a:cubicBezTo>
                    <a:cubicBezTo>
                      <a:pt x="7601" y="1713"/>
                      <a:pt x="5889" y="1"/>
                      <a:pt x="3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141"/>
              <p:cNvSpPr/>
              <p:nvPr/>
            </p:nvSpPr>
            <p:spPr>
              <a:xfrm>
                <a:off x="815026" y="2816628"/>
                <a:ext cx="172185" cy="172684"/>
              </a:xfrm>
              <a:custGeom>
                <a:rect b="b" l="l" r="r" t="t"/>
                <a:pathLst>
                  <a:path extrusionOk="0" h="7624" w="7602">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41"/>
              <p:cNvSpPr/>
              <p:nvPr/>
            </p:nvSpPr>
            <p:spPr>
              <a:xfrm>
                <a:off x="1036815" y="3723943"/>
                <a:ext cx="2123824" cy="1031414"/>
              </a:xfrm>
              <a:custGeom>
                <a:rect b="b" l="l" r="r" t="t"/>
                <a:pathLst>
                  <a:path extrusionOk="0" h="45537" w="93767">
                    <a:moveTo>
                      <a:pt x="76557" y="1"/>
                    </a:moveTo>
                    <a:lnTo>
                      <a:pt x="13992" y="1895"/>
                    </a:lnTo>
                    <a:cubicBezTo>
                      <a:pt x="13992" y="1895"/>
                      <a:pt x="1" y="20338"/>
                      <a:pt x="959" y="45537"/>
                    </a:cubicBezTo>
                    <a:lnTo>
                      <a:pt x="93310" y="45537"/>
                    </a:lnTo>
                    <a:cubicBezTo>
                      <a:pt x="93767" y="36977"/>
                      <a:pt x="92740" y="17576"/>
                      <a:pt x="765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141"/>
              <p:cNvSpPr/>
              <p:nvPr/>
            </p:nvSpPr>
            <p:spPr>
              <a:xfrm>
                <a:off x="1418355" y="4031552"/>
                <a:ext cx="1395897" cy="723804"/>
              </a:xfrm>
              <a:custGeom>
                <a:rect b="b" l="l" r="r" t="t"/>
                <a:pathLst>
                  <a:path extrusionOk="0" h="31956" w="61629">
                    <a:moveTo>
                      <a:pt x="28806" y="1"/>
                    </a:moveTo>
                    <a:cubicBezTo>
                      <a:pt x="3516" y="1"/>
                      <a:pt x="1" y="18261"/>
                      <a:pt x="845" y="31956"/>
                    </a:cubicBezTo>
                    <a:lnTo>
                      <a:pt x="60191" y="31956"/>
                    </a:lnTo>
                    <a:cubicBezTo>
                      <a:pt x="61629" y="17416"/>
                      <a:pt x="56197" y="1"/>
                      <a:pt x="28806" y="1"/>
                    </a:cubicBezTo>
                    <a:close/>
                  </a:path>
                </a:pathLst>
              </a:custGeom>
              <a:solidFill>
                <a:srgbClr val="FFC2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141"/>
              <p:cNvSpPr/>
              <p:nvPr/>
            </p:nvSpPr>
            <p:spPr>
              <a:xfrm>
                <a:off x="726623" y="2183787"/>
                <a:ext cx="730531" cy="375605"/>
              </a:xfrm>
              <a:custGeom>
                <a:rect b="b" l="l" r="r" t="t"/>
                <a:pathLst>
                  <a:path extrusionOk="0" h="16583" w="32253">
                    <a:moveTo>
                      <a:pt x="14864" y="1"/>
                    </a:moveTo>
                    <a:cubicBezTo>
                      <a:pt x="6209" y="1"/>
                      <a:pt x="553" y="6015"/>
                      <a:pt x="297" y="7785"/>
                    </a:cubicBezTo>
                    <a:cubicBezTo>
                      <a:pt x="0" y="10547"/>
                      <a:pt x="6757" y="15021"/>
                      <a:pt x="13604" y="16254"/>
                    </a:cubicBezTo>
                    <a:cubicBezTo>
                      <a:pt x="14824" y="16490"/>
                      <a:pt x="16297" y="16582"/>
                      <a:pt x="17847" y="16582"/>
                    </a:cubicBezTo>
                    <a:cubicBezTo>
                      <a:pt x="23169" y="16582"/>
                      <a:pt x="29399" y="15500"/>
                      <a:pt x="29399" y="15500"/>
                    </a:cubicBezTo>
                    <a:lnTo>
                      <a:pt x="32253" y="8082"/>
                    </a:lnTo>
                    <a:cubicBezTo>
                      <a:pt x="32253" y="8082"/>
                      <a:pt x="26432" y="1029"/>
                      <a:pt x="16731" y="93"/>
                    </a:cubicBezTo>
                    <a:cubicBezTo>
                      <a:pt x="16095" y="30"/>
                      <a:pt x="15472" y="1"/>
                      <a:pt x="14864"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141"/>
              <p:cNvSpPr/>
              <p:nvPr/>
            </p:nvSpPr>
            <p:spPr>
              <a:xfrm>
                <a:off x="853803" y="2283628"/>
                <a:ext cx="534065" cy="200090"/>
              </a:xfrm>
              <a:custGeom>
                <a:rect b="b" l="l" r="r" t="t"/>
                <a:pathLst>
                  <a:path extrusionOk="0" h="8834" w="23579">
                    <a:moveTo>
                      <a:pt x="10593" y="0"/>
                    </a:moveTo>
                    <a:cubicBezTo>
                      <a:pt x="4811" y="0"/>
                      <a:pt x="723" y="2728"/>
                      <a:pt x="480" y="3560"/>
                    </a:cubicBezTo>
                    <a:cubicBezTo>
                      <a:pt x="0" y="4998"/>
                      <a:pt x="4657" y="7554"/>
                      <a:pt x="9519" y="8513"/>
                    </a:cubicBezTo>
                    <a:cubicBezTo>
                      <a:pt x="10909" y="8756"/>
                      <a:pt x="12829" y="8833"/>
                      <a:pt x="14703" y="8833"/>
                    </a:cubicBezTo>
                    <a:cubicBezTo>
                      <a:pt x="17932" y="8833"/>
                      <a:pt x="21023" y="8604"/>
                      <a:pt x="21023" y="8604"/>
                    </a:cubicBezTo>
                    <a:lnTo>
                      <a:pt x="23579" y="4907"/>
                    </a:lnTo>
                    <a:cubicBezTo>
                      <a:pt x="23579" y="4907"/>
                      <a:pt x="19881" y="1004"/>
                      <a:pt x="12828" y="136"/>
                    </a:cubicBezTo>
                    <a:cubicBezTo>
                      <a:pt x="12060" y="43"/>
                      <a:pt x="11313" y="0"/>
                      <a:pt x="10593" y="0"/>
                    </a:cubicBezTo>
                    <a:close/>
                  </a:path>
                </a:pathLst>
              </a:custGeom>
              <a:solidFill>
                <a:srgbClr val="F0A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141"/>
              <p:cNvSpPr/>
              <p:nvPr/>
            </p:nvSpPr>
            <p:spPr>
              <a:xfrm>
                <a:off x="2340165" y="967957"/>
                <a:ext cx="1077053" cy="1360541"/>
              </a:xfrm>
              <a:custGeom>
                <a:rect b="b" l="l" r="r" t="t"/>
                <a:pathLst>
                  <a:path extrusionOk="0" h="60068" w="47552">
                    <a:moveTo>
                      <a:pt x="28749" y="1"/>
                    </a:moveTo>
                    <a:cubicBezTo>
                      <a:pt x="28135" y="1"/>
                      <a:pt x="27621" y="179"/>
                      <a:pt x="27299" y="589"/>
                    </a:cubicBezTo>
                    <a:cubicBezTo>
                      <a:pt x="25770" y="2301"/>
                      <a:pt x="31864" y="4881"/>
                      <a:pt x="33006" y="11249"/>
                    </a:cubicBezTo>
                    <a:cubicBezTo>
                      <a:pt x="34168" y="17340"/>
                      <a:pt x="30601" y="25908"/>
                      <a:pt x="29310" y="25908"/>
                    </a:cubicBezTo>
                    <a:cubicBezTo>
                      <a:pt x="29232" y="25908"/>
                      <a:pt x="29162" y="25876"/>
                      <a:pt x="29102" y="25811"/>
                    </a:cubicBezTo>
                    <a:cubicBezTo>
                      <a:pt x="28062" y="24771"/>
                      <a:pt x="27963" y="19990"/>
                      <a:pt x="26119" y="19990"/>
                    </a:cubicBezTo>
                    <a:cubicBezTo>
                      <a:pt x="26102" y="19990"/>
                      <a:pt x="26084" y="19990"/>
                      <a:pt x="26067" y="19991"/>
                    </a:cubicBezTo>
                    <a:cubicBezTo>
                      <a:pt x="24317" y="20188"/>
                      <a:pt x="26612" y="26212"/>
                      <a:pt x="25381" y="26212"/>
                    </a:cubicBezTo>
                    <a:cubicBezTo>
                      <a:pt x="25327" y="26212"/>
                      <a:pt x="25267" y="26200"/>
                      <a:pt x="25199" y="26177"/>
                    </a:cubicBezTo>
                    <a:cubicBezTo>
                      <a:pt x="23869" y="25733"/>
                      <a:pt x="22538" y="23566"/>
                      <a:pt x="21347" y="23566"/>
                    </a:cubicBezTo>
                    <a:cubicBezTo>
                      <a:pt x="21005" y="23566"/>
                      <a:pt x="20675" y="23744"/>
                      <a:pt x="20360" y="24191"/>
                    </a:cubicBezTo>
                    <a:cubicBezTo>
                      <a:pt x="18922" y="26177"/>
                      <a:pt x="24925" y="30833"/>
                      <a:pt x="24629" y="33892"/>
                    </a:cubicBezTo>
                    <a:cubicBezTo>
                      <a:pt x="24446" y="36927"/>
                      <a:pt x="20931" y="45213"/>
                      <a:pt x="17119" y="47290"/>
                    </a:cubicBezTo>
                    <a:cubicBezTo>
                      <a:pt x="15958" y="47957"/>
                      <a:pt x="14983" y="48218"/>
                      <a:pt x="14205" y="48218"/>
                    </a:cubicBezTo>
                    <a:cubicBezTo>
                      <a:pt x="12429" y="48218"/>
                      <a:pt x="11678" y="46859"/>
                      <a:pt x="12075" y="45875"/>
                    </a:cubicBezTo>
                    <a:cubicBezTo>
                      <a:pt x="12737" y="44437"/>
                      <a:pt x="14745" y="40739"/>
                      <a:pt x="13033" y="39963"/>
                    </a:cubicBezTo>
                    <a:cubicBezTo>
                      <a:pt x="12933" y="39919"/>
                      <a:pt x="12836" y="39898"/>
                      <a:pt x="12741" y="39898"/>
                    </a:cubicBezTo>
                    <a:cubicBezTo>
                      <a:pt x="11400" y="39898"/>
                      <a:pt x="10587" y="44022"/>
                      <a:pt x="9561" y="44022"/>
                    </a:cubicBezTo>
                    <a:cubicBezTo>
                      <a:pt x="9422" y="44022"/>
                      <a:pt x="9279" y="43947"/>
                      <a:pt x="9130" y="43775"/>
                    </a:cubicBezTo>
                    <a:cubicBezTo>
                      <a:pt x="8099" y="42495"/>
                      <a:pt x="5390" y="37764"/>
                      <a:pt x="3316" y="37764"/>
                    </a:cubicBezTo>
                    <a:cubicBezTo>
                      <a:pt x="2911" y="37764"/>
                      <a:pt x="2531" y="37944"/>
                      <a:pt x="2191" y="38365"/>
                    </a:cubicBezTo>
                    <a:cubicBezTo>
                      <a:pt x="0" y="40830"/>
                      <a:pt x="9039" y="48431"/>
                      <a:pt x="8834" y="51102"/>
                    </a:cubicBezTo>
                    <a:cubicBezTo>
                      <a:pt x="8560" y="53658"/>
                      <a:pt x="5045" y="55576"/>
                      <a:pt x="5045" y="55576"/>
                    </a:cubicBezTo>
                    <a:cubicBezTo>
                      <a:pt x="5045" y="55576"/>
                      <a:pt x="5318" y="59753"/>
                      <a:pt x="7692" y="60049"/>
                    </a:cubicBezTo>
                    <a:cubicBezTo>
                      <a:pt x="7798" y="60061"/>
                      <a:pt x="7907" y="60067"/>
                      <a:pt x="8021" y="60067"/>
                    </a:cubicBezTo>
                    <a:cubicBezTo>
                      <a:pt x="10496" y="60067"/>
                      <a:pt x="14892" y="57312"/>
                      <a:pt x="18078" y="55849"/>
                    </a:cubicBezTo>
                    <a:cubicBezTo>
                      <a:pt x="21502" y="54434"/>
                      <a:pt x="26067" y="51284"/>
                      <a:pt x="28144" y="50805"/>
                    </a:cubicBezTo>
                    <a:cubicBezTo>
                      <a:pt x="28464" y="50749"/>
                      <a:pt x="28834" y="50727"/>
                      <a:pt x="29238" y="50727"/>
                    </a:cubicBezTo>
                    <a:cubicBezTo>
                      <a:pt x="31059" y="50727"/>
                      <a:pt x="33556" y="51189"/>
                      <a:pt x="35168" y="51189"/>
                    </a:cubicBezTo>
                    <a:cubicBezTo>
                      <a:pt x="35544" y="51189"/>
                      <a:pt x="35873" y="51164"/>
                      <a:pt x="36133" y="51102"/>
                    </a:cubicBezTo>
                    <a:cubicBezTo>
                      <a:pt x="37753" y="50714"/>
                      <a:pt x="37936" y="47952"/>
                      <a:pt x="36041" y="47861"/>
                    </a:cubicBezTo>
                    <a:cubicBezTo>
                      <a:pt x="34238" y="47769"/>
                      <a:pt x="30632" y="47199"/>
                      <a:pt x="30632" y="47199"/>
                    </a:cubicBezTo>
                    <a:cubicBezTo>
                      <a:pt x="30632" y="47199"/>
                      <a:pt x="33850" y="46149"/>
                      <a:pt x="37662" y="44734"/>
                    </a:cubicBezTo>
                    <a:cubicBezTo>
                      <a:pt x="41565" y="43204"/>
                      <a:pt x="43551" y="39963"/>
                      <a:pt x="44989" y="37589"/>
                    </a:cubicBezTo>
                    <a:cubicBezTo>
                      <a:pt x="46109" y="35638"/>
                      <a:pt x="45212" y="33858"/>
                      <a:pt x="43805" y="33858"/>
                    </a:cubicBezTo>
                    <a:cubicBezTo>
                      <a:pt x="43434" y="33858"/>
                      <a:pt x="43029" y="33981"/>
                      <a:pt x="42615" y="34257"/>
                    </a:cubicBezTo>
                    <a:cubicBezTo>
                      <a:pt x="40698" y="35603"/>
                      <a:pt x="38324" y="38548"/>
                      <a:pt x="36338" y="39210"/>
                    </a:cubicBezTo>
                    <a:cubicBezTo>
                      <a:pt x="34850" y="39679"/>
                      <a:pt x="31791" y="40389"/>
                      <a:pt x="30436" y="40389"/>
                    </a:cubicBezTo>
                    <a:cubicBezTo>
                      <a:pt x="29879" y="40389"/>
                      <a:pt x="29610" y="40269"/>
                      <a:pt x="29856" y="39963"/>
                    </a:cubicBezTo>
                    <a:cubicBezTo>
                      <a:pt x="30723" y="39027"/>
                      <a:pt x="32914" y="32454"/>
                      <a:pt x="34421" y="30742"/>
                    </a:cubicBezTo>
                    <a:cubicBezTo>
                      <a:pt x="35950" y="29030"/>
                      <a:pt x="38803" y="27318"/>
                      <a:pt x="41656" y="25515"/>
                    </a:cubicBezTo>
                    <a:cubicBezTo>
                      <a:pt x="44601" y="23620"/>
                      <a:pt x="44898" y="21520"/>
                      <a:pt x="46221" y="18758"/>
                    </a:cubicBezTo>
                    <a:cubicBezTo>
                      <a:pt x="47551" y="16270"/>
                      <a:pt x="47047" y="13681"/>
                      <a:pt x="45485" y="13681"/>
                    </a:cubicBezTo>
                    <a:cubicBezTo>
                      <a:pt x="45385" y="13681"/>
                      <a:pt x="45280" y="13692"/>
                      <a:pt x="45171" y="13714"/>
                    </a:cubicBezTo>
                    <a:cubicBezTo>
                      <a:pt x="43277" y="14193"/>
                      <a:pt x="42889" y="17914"/>
                      <a:pt x="41360" y="19238"/>
                    </a:cubicBezTo>
                    <a:cubicBezTo>
                      <a:pt x="40073" y="20291"/>
                      <a:pt x="36203" y="22810"/>
                      <a:pt x="35345" y="22810"/>
                    </a:cubicBezTo>
                    <a:cubicBezTo>
                      <a:pt x="35199" y="22810"/>
                      <a:pt x="35140" y="22736"/>
                      <a:pt x="35197" y="22570"/>
                    </a:cubicBezTo>
                    <a:cubicBezTo>
                      <a:pt x="36041" y="19626"/>
                      <a:pt x="36429" y="12390"/>
                      <a:pt x="37845" y="9720"/>
                    </a:cubicBezTo>
                    <a:cubicBezTo>
                      <a:pt x="39077" y="7254"/>
                      <a:pt x="41656" y="2119"/>
                      <a:pt x="39762" y="1639"/>
                    </a:cubicBezTo>
                    <a:cubicBezTo>
                      <a:pt x="39667" y="1612"/>
                      <a:pt x="39571" y="1600"/>
                      <a:pt x="39476" y="1600"/>
                    </a:cubicBezTo>
                    <a:cubicBezTo>
                      <a:pt x="37954" y="1600"/>
                      <a:pt x="36472" y="4867"/>
                      <a:pt x="35471" y="4867"/>
                    </a:cubicBezTo>
                    <a:cubicBezTo>
                      <a:pt x="35217" y="4867"/>
                      <a:pt x="34994" y="4656"/>
                      <a:pt x="34809" y="4127"/>
                    </a:cubicBezTo>
                    <a:cubicBezTo>
                      <a:pt x="34068" y="2064"/>
                      <a:pt x="30834" y="1"/>
                      <a:pt x="28749" y="1"/>
                    </a:cubicBezTo>
                    <a:close/>
                  </a:path>
                </a:pathLst>
              </a:custGeom>
              <a:solidFill>
                <a:srgbClr val="7C55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141"/>
              <p:cNvSpPr/>
              <p:nvPr/>
            </p:nvSpPr>
            <p:spPr>
              <a:xfrm>
                <a:off x="2674139" y="2228770"/>
                <a:ext cx="730010" cy="375582"/>
              </a:xfrm>
              <a:custGeom>
                <a:rect b="b" l="l" r="r" t="t"/>
                <a:pathLst>
                  <a:path extrusionOk="0" h="16582" w="32230">
                    <a:moveTo>
                      <a:pt x="17366" y="1"/>
                    </a:moveTo>
                    <a:cubicBezTo>
                      <a:pt x="16758" y="1"/>
                      <a:pt x="16135" y="30"/>
                      <a:pt x="15499" y="93"/>
                    </a:cubicBezTo>
                    <a:cubicBezTo>
                      <a:pt x="5798" y="1052"/>
                      <a:pt x="0" y="8082"/>
                      <a:pt x="0" y="8082"/>
                    </a:cubicBezTo>
                    <a:lnTo>
                      <a:pt x="2945" y="15500"/>
                    </a:lnTo>
                    <a:cubicBezTo>
                      <a:pt x="2945" y="15500"/>
                      <a:pt x="9161" y="16582"/>
                      <a:pt x="14435" y="16582"/>
                    </a:cubicBezTo>
                    <a:cubicBezTo>
                      <a:pt x="15971" y="16582"/>
                      <a:pt x="17427" y="16490"/>
                      <a:pt x="18626" y="16253"/>
                    </a:cubicBezTo>
                    <a:cubicBezTo>
                      <a:pt x="25473" y="14930"/>
                      <a:pt x="32230" y="10547"/>
                      <a:pt x="31956" y="7808"/>
                    </a:cubicBezTo>
                    <a:cubicBezTo>
                      <a:pt x="31678" y="6017"/>
                      <a:pt x="26021" y="1"/>
                      <a:pt x="17366" y="1"/>
                    </a:cubicBezTo>
                    <a:close/>
                  </a:path>
                </a:pathLst>
              </a:custGeom>
              <a:solidFill>
                <a:srgbClr val="DD9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141"/>
              <p:cNvSpPr/>
              <p:nvPr/>
            </p:nvSpPr>
            <p:spPr>
              <a:xfrm>
                <a:off x="2742905" y="2328906"/>
                <a:ext cx="534065" cy="199705"/>
              </a:xfrm>
              <a:custGeom>
                <a:rect b="b" l="l" r="r" t="t"/>
                <a:pathLst>
                  <a:path extrusionOk="0" h="8817" w="23579">
                    <a:moveTo>
                      <a:pt x="13088" y="0"/>
                    </a:moveTo>
                    <a:cubicBezTo>
                      <a:pt x="12335" y="0"/>
                      <a:pt x="11555" y="45"/>
                      <a:pt x="10751" y="146"/>
                    </a:cubicBezTo>
                    <a:cubicBezTo>
                      <a:pt x="3721" y="990"/>
                      <a:pt x="0" y="4802"/>
                      <a:pt x="0" y="4802"/>
                    </a:cubicBezTo>
                    <a:lnTo>
                      <a:pt x="2579" y="8614"/>
                    </a:lnTo>
                    <a:cubicBezTo>
                      <a:pt x="2579" y="8614"/>
                      <a:pt x="5305" y="8816"/>
                      <a:pt x="8315" y="8816"/>
                    </a:cubicBezTo>
                    <a:cubicBezTo>
                      <a:pt x="10362" y="8816"/>
                      <a:pt x="12540" y="8723"/>
                      <a:pt x="14083" y="8409"/>
                    </a:cubicBezTo>
                    <a:cubicBezTo>
                      <a:pt x="18922" y="7564"/>
                      <a:pt x="23579" y="4985"/>
                      <a:pt x="23213" y="3570"/>
                    </a:cubicBezTo>
                    <a:cubicBezTo>
                      <a:pt x="22951" y="2641"/>
                      <a:pt x="18835" y="0"/>
                      <a:pt x="13088" y="0"/>
                    </a:cubicBezTo>
                    <a:close/>
                  </a:path>
                </a:pathLst>
              </a:custGeom>
              <a:solidFill>
                <a:srgbClr val="F0A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141"/>
              <p:cNvSpPr/>
              <p:nvPr/>
            </p:nvSpPr>
            <p:spPr>
              <a:xfrm>
                <a:off x="804313" y="901751"/>
                <a:ext cx="1033860" cy="1389669"/>
              </a:xfrm>
              <a:custGeom>
                <a:rect b="b" l="l" r="r" t="t"/>
                <a:pathLst>
                  <a:path extrusionOk="0" h="61354" w="45645">
                    <a:moveTo>
                      <a:pt x="19742" y="1"/>
                    </a:moveTo>
                    <a:cubicBezTo>
                      <a:pt x="17624" y="1"/>
                      <a:pt x="14449" y="1726"/>
                      <a:pt x="13598" y="3718"/>
                    </a:cubicBezTo>
                    <a:cubicBezTo>
                      <a:pt x="13404" y="4207"/>
                      <a:pt x="13188" y="4405"/>
                      <a:pt x="12952" y="4405"/>
                    </a:cubicBezTo>
                    <a:cubicBezTo>
                      <a:pt x="11951" y="4405"/>
                      <a:pt x="10598" y="846"/>
                      <a:pt x="9124" y="846"/>
                    </a:cubicBezTo>
                    <a:cubicBezTo>
                      <a:pt x="9063" y="846"/>
                      <a:pt x="9003" y="852"/>
                      <a:pt x="8942" y="865"/>
                    </a:cubicBezTo>
                    <a:cubicBezTo>
                      <a:pt x="6933" y="1230"/>
                      <a:pt x="9124" y="6480"/>
                      <a:pt x="10174" y="9036"/>
                    </a:cubicBezTo>
                    <a:cubicBezTo>
                      <a:pt x="11407" y="11798"/>
                      <a:pt x="11316" y="19125"/>
                      <a:pt x="11977" y="22069"/>
                    </a:cubicBezTo>
                    <a:cubicBezTo>
                      <a:pt x="12020" y="22244"/>
                      <a:pt x="11958" y="22322"/>
                      <a:pt x="11817" y="22322"/>
                    </a:cubicBezTo>
                    <a:cubicBezTo>
                      <a:pt x="10963" y="22322"/>
                      <a:pt x="7212" y="19491"/>
                      <a:pt x="5997" y="18258"/>
                    </a:cubicBezTo>
                    <a:cubicBezTo>
                      <a:pt x="4559" y="16934"/>
                      <a:pt x="4377" y="13122"/>
                      <a:pt x="2665" y="12551"/>
                    </a:cubicBezTo>
                    <a:cubicBezTo>
                      <a:pt x="2522" y="12513"/>
                      <a:pt x="2385" y="12495"/>
                      <a:pt x="2253" y="12495"/>
                    </a:cubicBezTo>
                    <a:cubicBezTo>
                      <a:pt x="724" y="12495"/>
                      <a:pt x="0" y="14961"/>
                      <a:pt x="1135" y="17504"/>
                    </a:cubicBezTo>
                    <a:cubicBezTo>
                      <a:pt x="2368" y="20358"/>
                      <a:pt x="2459" y="22457"/>
                      <a:pt x="5221" y="24535"/>
                    </a:cubicBezTo>
                    <a:cubicBezTo>
                      <a:pt x="7983" y="26634"/>
                      <a:pt x="10745" y="28438"/>
                      <a:pt x="12069" y="30241"/>
                    </a:cubicBezTo>
                    <a:cubicBezTo>
                      <a:pt x="13507" y="32158"/>
                      <a:pt x="15219" y="38800"/>
                      <a:pt x="16063" y="39850"/>
                    </a:cubicBezTo>
                    <a:cubicBezTo>
                      <a:pt x="16251" y="40104"/>
                      <a:pt x="16087" y="40207"/>
                      <a:pt x="15702" y="40207"/>
                    </a:cubicBezTo>
                    <a:cubicBezTo>
                      <a:pt x="14494" y="40207"/>
                      <a:pt x="11110" y="39189"/>
                      <a:pt x="9604" y="38618"/>
                    </a:cubicBezTo>
                    <a:cubicBezTo>
                      <a:pt x="7595" y="37865"/>
                      <a:pt x="5518" y="34715"/>
                      <a:pt x="3601" y="33185"/>
                    </a:cubicBezTo>
                    <a:cubicBezTo>
                      <a:pt x="3186" y="32860"/>
                      <a:pt x="2762" y="32714"/>
                      <a:pt x="2369" y="32714"/>
                    </a:cubicBezTo>
                    <a:cubicBezTo>
                      <a:pt x="1054" y="32714"/>
                      <a:pt x="95" y="34349"/>
                      <a:pt x="1044" y="36335"/>
                    </a:cubicBezTo>
                    <a:cubicBezTo>
                      <a:pt x="2277" y="38892"/>
                      <a:pt x="4171" y="42224"/>
                      <a:pt x="7892" y="43936"/>
                    </a:cubicBezTo>
                    <a:cubicBezTo>
                      <a:pt x="11589" y="45739"/>
                      <a:pt x="14739" y="46880"/>
                      <a:pt x="14739" y="46880"/>
                    </a:cubicBezTo>
                    <a:cubicBezTo>
                      <a:pt x="14739" y="46880"/>
                      <a:pt x="11133" y="47269"/>
                      <a:pt x="9216" y="47269"/>
                    </a:cubicBezTo>
                    <a:cubicBezTo>
                      <a:pt x="9186" y="47267"/>
                      <a:pt x="9156" y="47266"/>
                      <a:pt x="9128" y="47266"/>
                    </a:cubicBezTo>
                    <a:cubicBezTo>
                      <a:pt x="7324" y="47266"/>
                      <a:pt x="7436" y="50038"/>
                      <a:pt x="8942" y="50510"/>
                    </a:cubicBezTo>
                    <a:cubicBezTo>
                      <a:pt x="9366" y="50635"/>
                      <a:pt x="9979" y="50675"/>
                      <a:pt x="10689" y="50675"/>
                    </a:cubicBezTo>
                    <a:cubicBezTo>
                      <a:pt x="11882" y="50675"/>
                      <a:pt x="13347" y="50563"/>
                      <a:pt x="14650" y="50563"/>
                    </a:cubicBezTo>
                    <a:cubicBezTo>
                      <a:pt x="15529" y="50563"/>
                      <a:pt x="16334" y="50614"/>
                      <a:pt x="16931" y="50784"/>
                    </a:cubicBezTo>
                    <a:cubicBezTo>
                      <a:pt x="18916" y="51354"/>
                      <a:pt x="23390" y="54869"/>
                      <a:pt x="26631" y="56490"/>
                    </a:cubicBezTo>
                    <a:cubicBezTo>
                      <a:pt x="29805" y="58178"/>
                      <a:pt x="34200" y="61354"/>
                      <a:pt x="36598" y="61354"/>
                    </a:cubicBezTo>
                    <a:cubicBezTo>
                      <a:pt x="36631" y="61354"/>
                      <a:pt x="36664" y="61353"/>
                      <a:pt x="36697" y="61352"/>
                    </a:cubicBezTo>
                    <a:cubicBezTo>
                      <a:pt x="39094" y="61260"/>
                      <a:pt x="39665" y="57152"/>
                      <a:pt x="39665" y="57152"/>
                    </a:cubicBezTo>
                    <a:cubicBezTo>
                      <a:pt x="39665" y="57152"/>
                      <a:pt x="36241" y="54983"/>
                      <a:pt x="36241" y="52404"/>
                    </a:cubicBezTo>
                    <a:cubicBezTo>
                      <a:pt x="36127" y="49734"/>
                      <a:pt x="45645" y="42795"/>
                      <a:pt x="43750" y="40147"/>
                    </a:cubicBezTo>
                    <a:cubicBezTo>
                      <a:pt x="43416" y="39682"/>
                      <a:pt x="43017" y="39486"/>
                      <a:pt x="42578" y="39486"/>
                    </a:cubicBezTo>
                    <a:cubicBezTo>
                      <a:pt x="40494" y="39486"/>
                      <a:pt x="37517" y="43908"/>
                      <a:pt x="36423" y="45077"/>
                    </a:cubicBezTo>
                    <a:cubicBezTo>
                      <a:pt x="36273" y="45228"/>
                      <a:pt x="36133" y="45295"/>
                      <a:pt x="36001" y="45295"/>
                    </a:cubicBezTo>
                    <a:cubicBezTo>
                      <a:pt x="34940" y="45295"/>
                      <a:pt x="34412" y="40942"/>
                      <a:pt x="33070" y="40942"/>
                    </a:cubicBezTo>
                    <a:cubicBezTo>
                      <a:pt x="32989" y="40942"/>
                      <a:pt x="32904" y="40958"/>
                      <a:pt x="32817" y="40992"/>
                    </a:cubicBezTo>
                    <a:cubicBezTo>
                      <a:pt x="30991" y="41654"/>
                      <a:pt x="32817" y="45465"/>
                      <a:pt x="33273" y="46995"/>
                    </a:cubicBezTo>
                    <a:cubicBezTo>
                      <a:pt x="33589" y="47987"/>
                      <a:pt x="32836" y="49197"/>
                      <a:pt x="31248" y="49197"/>
                    </a:cubicBezTo>
                    <a:cubicBezTo>
                      <a:pt x="30425" y="49197"/>
                      <a:pt x="29377" y="48871"/>
                      <a:pt x="28138" y="48022"/>
                    </a:cubicBezTo>
                    <a:cubicBezTo>
                      <a:pt x="24531" y="45648"/>
                      <a:pt x="21587" y="37180"/>
                      <a:pt x="21587" y="34144"/>
                    </a:cubicBezTo>
                    <a:cubicBezTo>
                      <a:pt x="21587" y="31108"/>
                      <a:pt x="27955" y="26817"/>
                      <a:pt x="26631" y="24740"/>
                    </a:cubicBezTo>
                    <a:cubicBezTo>
                      <a:pt x="26317" y="24271"/>
                      <a:pt x="25973" y="24088"/>
                      <a:pt x="25608" y="24088"/>
                    </a:cubicBezTo>
                    <a:cubicBezTo>
                      <a:pt x="24410" y="24088"/>
                      <a:pt x="22990" y="26058"/>
                      <a:pt x="21678" y="26338"/>
                    </a:cubicBezTo>
                    <a:cubicBezTo>
                      <a:pt x="21616" y="26355"/>
                      <a:pt x="21560" y="26364"/>
                      <a:pt x="21510" y="26364"/>
                    </a:cubicBezTo>
                    <a:cubicBezTo>
                      <a:pt x="20180" y="26364"/>
                      <a:pt x="22937" y="20439"/>
                      <a:pt x="21199" y="20175"/>
                    </a:cubicBezTo>
                    <a:cubicBezTo>
                      <a:pt x="21146" y="20166"/>
                      <a:pt x="21093" y="20162"/>
                      <a:pt x="21042" y="20162"/>
                    </a:cubicBezTo>
                    <a:cubicBezTo>
                      <a:pt x="19362" y="20162"/>
                      <a:pt x="18794" y="24770"/>
                      <a:pt x="17775" y="25767"/>
                    </a:cubicBezTo>
                    <a:cubicBezTo>
                      <a:pt x="17721" y="25813"/>
                      <a:pt x="17661" y="25835"/>
                      <a:pt x="17597" y="25835"/>
                    </a:cubicBezTo>
                    <a:cubicBezTo>
                      <a:pt x="16318" y="25835"/>
                      <a:pt x="13287" y="17017"/>
                      <a:pt x="14831" y="10931"/>
                    </a:cubicBezTo>
                    <a:cubicBezTo>
                      <a:pt x="16543" y="4654"/>
                      <a:pt x="22728" y="2577"/>
                      <a:pt x="21404" y="659"/>
                    </a:cubicBezTo>
                    <a:cubicBezTo>
                      <a:pt x="21062" y="201"/>
                      <a:pt x="20463" y="1"/>
                      <a:pt x="19742" y="1"/>
                    </a:cubicBezTo>
                    <a:close/>
                  </a:path>
                </a:pathLst>
              </a:custGeom>
              <a:solidFill>
                <a:srgbClr val="7C55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141"/>
              <p:cNvSpPr/>
              <p:nvPr/>
            </p:nvSpPr>
            <p:spPr>
              <a:xfrm>
                <a:off x="935479" y="2032372"/>
                <a:ext cx="2048875" cy="1491005"/>
              </a:xfrm>
              <a:custGeom>
                <a:rect b="b" l="l" r="r" t="t"/>
                <a:pathLst>
                  <a:path extrusionOk="0" h="65828" w="90458">
                    <a:moveTo>
                      <a:pt x="49742" y="1"/>
                    </a:moveTo>
                    <a:cubicBezTo>
                      <a:pt x="41450" y="1"/>
                      <a:pt x="32602" y="2845"/>
                      <a:pt x="24264" y="9905"/>
                    </a:cubicBezTo>
                    <a:cubicBezTo>
                      <a:pt x="1" y="30448"/>
                      <a:pt x="20064" y="65827"/>
                      <a:pt x="20064" y="65827"/>
                    </a:cubicBezTo>
                    <a:lnTo>
                      <a:pt x="81031" y="64412"/>
                    </a:lnTo>
                    <a:cubicBezTo>
                      <a:pt x="81031" y="64412"/>
                      <a:pt x="90457" y="38346"/>
                      <a:pt x="83610" y="21318"/>
                    </a:cubicBezTo>
                    <a:cubicBezTo>
                      <a:pt x="79186" y="10229"/>
                      <a:pt x="65466" y="1"/>
                      <a:pt x="497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141"/>
              <p:cNvSpPr/>
              <p:nvPr/>
            </p:nvSpPr>
            <p:spPr>
              <a:xfrm>
                <a:off x="1916474" y="3509153"/>
                <a:ext cx="636714" cy="918888"/>
              </a:xfrm>
              <a:custGeom>
                <a:rect b="b" l="l" r="r" t="t"/>
                <a:pathLst>
                  <a:path extrusionOk="0" h="40569" w="28111">
                    <a:moveTo>
                      <a:pt x="16091" y="1"/>
                    </a:moveTo>
                    <a:cubicBezTo>
                      <a:pt x="11373" y="1"/>
                      <a:pt x="6322" y="1684"/>
                      <a:pt x="5194" y="3389"/>
                    </a:cubicBezTo>
                    <a:cubicBezTo>
                      <a:pt x="5194" y="3389"/>
                      <a:pt x="4052" y="28406"/>
                      <a:pt x="1587" y="33907"/>
                    </a:cubicBezTo>
                    <a:cubicBezTo>
                      <a:pt x="0" y="37600"/>
                      <a:pt x="9381" y="40568"/>
                      <a:pt x="16797" y="40568"/>
                    </a:cubicBezTo>
                    <a:cubicBezTo>
                      <a:pt x="20473" y="40568"/>
                      <a:pt x="23666" y="39839"/>
                      <a:pt x="24801" y="38106"/>
                    </a:cubicBezTo>
                    <a:cubicBezTo>
                      <a:pt x="28110" y="32879"/>
                      <a:pt x="27357" y="10419"/>
                      <a:pt x="24504" y="3868"/>
                    </a:cubicBezTo>
                    <a:cubicBezTo>
                      <a:pt x="23253" y="1027"/>
                      <a:pt x="19774" y="1"/>
                      <a:pt x="160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141"/>
              <p:cNvSpPr/>
              <p:nvPr/>
            </p:nvSpPr>
            <p:spPr>
              <a:xfrm>
                <a:off x="2128727" y="3638484"/>
                <a:ext cx="655038" cy="964936"/>
              </a:xfrm>
              <a:custGeom>
                <a:rect b="b" l="l" r="r" t="t"/>
                <a:pathLst>
                  <a:path extrusionOk="0" h="42602" w="28920">
                    <a:moveTo>
                      <a:pt x="15097" y="1"/>
                    </a:moveTo>
                    <a:cubicBezTo>
                      <a:pt x="9744" y="1"/>
                      <a:pt x="3603" y="2465"/>
                      <a:pt x="2488" y="4527"/>
                    </a:cubicBezTo>
                    <a:cubicBezTo>
                      <a:pt x="2488" y="4527"/>
                      <a:pt x="3241" y="30776"/>
                      <a:pt x="1255" y="36756"/>
                    </a:cubicBezTo>
                    <a:cubicBezTo>
                      <a:pt x="0" y="40343"/>
                      <a:pt x="7914" y="42602"/>
                      <a:pt x="15160" y="42602"/>
                    </a:cubicBezTo>
                    <a:cubicBezTo>
                      <a:pt x="20039" y="42602"/>
                      <a:pt x="24616" y="41577"/>
                      <a:pt x="25883" y="39244"/>
                    </a:cubicBezTo>
                    <a:cubicBezTo>
                      <a:pt x="28919" y="33446"/>
                      <a:pt x="26272" y="10050"/>
                      <a:pt x="22734" y="3477"/>
                    </a:cubicBezTo>
                    <a:cubicBezTo>
                      <a:pt x="21394" y="936"/>
                      <a:pt x="18395" y="1"/>
                      <a:pt x="15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141"/>
              <p:cNvSpPr/>
              <p:nvPr/>
            </p:nvSpPr>
            <p:spPr>
              <a:xfrm>
                <a:off x="1297381" y="2832121"/>
                <a:ext cx="1475512" cy="678323"/>
              </a:xfrm>
              <a:custGeom>
                <a:rect b="b" l="l" r="r" t="t"/>
                <a:pathLst>
                  <a:path extrusionOk="0" h="29948" w="65144">
                    <a:moveTo>
                      <a:pt x="32732" y="1"/>
                    </a:moveTo>
                    <a:cubicBezTo>
                      <a:pt x="10934" y="1"/>
                      <a:pt x="1" y="29948"/>
                      <a:pt x="35768" y="29948"/>
                    </a:cubicBezTo>
                    <a:cubicBezTo>
                      <a:pt x="65144" y="29948"/>
                      <a:pt x="62291" y="1"/>
                      <a:pt x="32732" y="1"/>
                    </a:cubicBezTo>
                    <a:close/>
                  </a:path>
                </a:pathLst>
              </a:custGeom>
              <a:solidFill>
                <a:srgbClr val="FFC2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141"/>
              <p:cNvSpPr/>
              <p:nvPr/>
            </p:nvSpPr>
            <p:spPr>
              <a:xfrm>
                <a:off x="1196045" y="3542946"/>
                <a:ext cx="1822420" cy="473340"/>
              </a:xfrm>
              <a:custGeom>
                <a:rect b="b" l="l" r="r" t="t"/>
                <a:pathLst>
                  <a:path extrusionOk="0" h="20898" w="80460">
                    <a:moveTo>
                      <a:pt x="72847" y="0"/>
                    </a:moveTo>
                    <a:cubicBezTo>
                      <a:pt x="70209" y="0"/>
                      <a:pt x="56930" y="4013"/>
                      <a:pt x="39009" y="5138"/>
                    </a:cubicBezTo>
                    <a:cubicBezTo>
                      <a:pt x="37049" y="5261"/>
                      <a:pt x="35182" y="5315"/>
                      <a:pt x="33404" y="5315"/>
                    </a:cubicBezTo>
                    <a:cubicBezTo>
                      <a:pt x="22017" y="5315"/>
                      <a:pt x="14310" y="3130"/>
                      <a:pt x="9408" y="3130"/>
                    </a:cubicBezTo>
                    <a:cubicBezTo>
                      <a:pt x="7982" y="3130"/>
                      <a:pt x="6794" y="3315"/>
                      <a:pt x="5821" y="3792"/>
                    </a:cubicBezTo>
                    <a:cubicBezTo>
                      <a:pt x="389" y="6462"/>
                      <a:pt x="1" y="11027"/>
                      <a:pt x="4475" y="15501"/>
                    </a:cubicBezTo>
                    <a:cubicBezTo>
                      <a:pt x="7958" y="19129"/>
                      <a:pt x="17323" y="20898"/>
                      <a:pt x="30280" y="20898"/>
                    </a:cubicBezTo>
                    <a:cubicBezTo>
                      <a:pt x="33625" y="20898"/>
                      <a:pt x="37210" y="20780"/>
                      <a:pt x="40995" y="20545"/>
                    </a:cubicBezTo>
                    <a:cubicBezTo>
                      <a:pt x="59461" y="19290"/>
                      <a:pt x="71056" y="16825"/>
                      <a:pt x="75804" y="13013"/>
                    </a:cubicBezTo>
                    <a:cubicBezTo>
                      <a:pt x="80460" y="9315"/>
                      <a:pt x="79045" y="185"/>
                      <a:pt x="72950" y="3"/>
                    </a:cubicBezTo>
                    <a:cubicBezTo>
                      <a:pt x="72918" y="1"/>
                      <a:pt x="72883" y="0"/>
                      <a:pt x="728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141"/>
              <p:cNvSpPr/>
              <p:nvPr/>
            </p:nvSpPr>
            <p:spPr>
              <a:xfrm>
                <a:off x="1872805" y="2723356"/>
                <a:ext cx="393952" cy="253816"/>
              </a:xfrm>
              <a:custGeom>
                <a:rect b="b" l="l" r="r" t="t"/>
                <a:pathLst>
                  <a:path extrusionOk="0" h="11206" w="17393">
                    <a:moveTo>
                      <a:pt x="8556" y="0"/>
                    </a:moveTo>
                    <a:cubicBezTo>
                      <a:pt x="4255" y="0"/>
                      <a:pt x="0" y="1688"/>
                      <a:pt x="0" y="4894"/>
                    </a:cubicBezTo>
                    <a:cubicBezTo>
                      <a:pt x="0" y="9228"/>
                      <a:pt x="4275" y="11206"/>
                      <a:pt x="8585" y="11206"/>
                    </a:cubicBezTo>
                    <a:cubicBezTo>
                      <a:pt x="12970" y="11206"/>
                      <a:pt x="17393" y="9160"/>
                      <a:pt x="17393" y="5465"/>
                    </a:cubicBezTo>
                    <a:cubicBezTo>
                      <a:pt x="17393" y="1762"/>
                      <a:pt x="12951" y="0"/>
                      <a:pt x="85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141"/>
              <p:cNvSpPr/>
              <p:nvPr/>
            </p:nvSpPr>
            <p:spPr>
              <a:xfrm>
                <a:off x="1172783" y="3369017"/>
                <a:ext cx="1822420" cy="438708"/>
              </a:xfrm>
              <a:custGeom>
                <a:rect b="b" l="l" r="r" t="t"/>
                <a:pathLst>
                  <a:path extrusionOk="0" h="19369" w="80460">
                    <a:moveTo>
                      <a:pt x="9176" y="0"/>
                    </a:moveTo>
                    <a:cubicBezTo>
                      <a:pt x="8148" y="0"/>
                      <a:pt x="7247" y="133"/>
                      <a:pt x="6460" y="446"/>
                    </a:cubicBezTo>
                    <a:cubicBezTo>
                      <a:pt x="754" y="2729"/>
                      <a:pt x="1" y="7294"/>
                      <a:pt x="4086" y="12041"/>
                    </a:cubicBezTo>
                    <a:cubicBezTo>
                      <a:pt x="8081" y="16812"/>
                      <a:pt x="21571" y="19368"/>
                      <a:pt x="40036" y="19368"/>
                    </a:cubicBezTo>
                    <a:cubicBezTo>
                      <a:pt x="58570" y="19368"/>
                      <a:pt x="70371" y="17474"/>
                      <a:pt x="75415" y="14141"/>
                    </a:cubicBezTo>
                    <a:cubicBezTo>
                      <a:pt x="80460" y="10717"/>
                      <a:pt x="79775" y="1496"/>
                      <a:pt x="73704" y="925"/>
                    </a:cubicBezTo>
                    <a:cubicBezTo>
                      <a:pt x="73600" y="912"/>
                      <a:pt x="73474" y="906"/>
                      <a:pt x="73327" y="906"/>
                    </a:cubicBezTo>
                    <a:cubicBezTo>
                      <a:pt x="70112" y="906"/>
                      <a:pt x="56726" y="3870"/>
                      <a:pt x="39374" y="3870"/>
                    </a:cubicBezTo>
                    <a:cubicBezTo>
                      <a:pt x="24040" y="3870"/>
                      <a:pt x="14738" y="0"/>
                      <a:pt x="91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141"/>
              <p:cNvSpPr/>
              <p:nvPr/>
            </p:nvSpPr>
            <p:spPr>
              <a:xfrm>
                <a:off x="1252398" y="2298555"/>
                <a:ext cx="184371" cy="276806"/>
              </a:xfrm>
              <a:custGeom>
                <a:rect b="b" l="l" r="r" t="t"/>
                <a:pathLst>
                  <a:path extrusionOk="0" h="12221" w="8140">
                    <a:moveTo>
                      <a:pt x="7665" y="1"/>
                    </a:moveTo>
                    <a:cubicBezTo>
                      <a:pt x="7612" y="1"/>
                      <a:pt x="7559" y="15"/>
                      <a:pt x="7510" y="48"/>
                    </a:cubicBezTo>
                    <a:cubicBezTo>
                      <a:pt x="5798" y="1189"/>
                      <a:pt x="4474" y="3289"/>
                      <a:pt x="3333" y="5001"/>
                    </a:cubicBezTo>
                    <a:cubicBezTo>
                      <a:pt x="1804" y="7192"/>
                      <a:pt x="754" y="9566"/>
                      <a:pt x="1" y="11940"/>
                    </a:cubicBezTo>
                    <a:cubicBezTo>
                      <a:pt x="1" y="12086"/>
                      <a:pt x="139" y="12220"/>
                      <a:pt x="252" y="12220"/>
                    </a:cubicBezTo>
                    <a:cubicBezTo>
                      <a:pt x="298" y="12220"/>
                      <a:pt x="340" y="12198"/>
                      <a:pt x="366" y="12145"/>
                    </a:cubicBezTo>
                    <a:cubicBezTo>
                      <a:pt x="1325" y="10045"/>
                      <a:pt x="2466" y="7945"/>
                      <a:pt x="3698" y="6051"/>
                    </a:cubicBezTo>
                    <a:cubicBezTo>
                      <a:pt x="4931" y="4042"/>
                      <a:pt x="6757" y="2445"/>
                      <a:pt x="7990" y="527"/>
                    </a:cubicBezTo>
                    <a:cubicBezTo>
                      <a:pt x="8139" y="302"/>
                      <a:pt x="7905" y="1"/>
                      <a:pt x="7665"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141"/>
              <p:cNvSpPr/>
              <p:nvPr/>
            </p:nvSpPr>
            <p:spPr>
              <a:xfrm>
                <a:off x="1146940" y="2525145"/>
                <a:ext cx="34134" cy="18007"/>
              </a:xfrm>
              <a:custGeom>
                <a:rect b="b" l="l" r="r" t="t"/>
                <a:pathLst>
                  <a:path extrusionOk="0" h="795" w="1507">
                    <a:moveTo>
                      <a:pt x="1030" y="1"/>
                    </a:moveTo>
                    <a:cubicBezTo>
                      <a:pt x="832" y="1"/>
                      <a:pt x="624" y="41"/>
                      <a:pt x="366" y="41"/>
                    </a:cubicBezTo>
                    <a:cubicBezTo>
                      <a:pt x="0" y="133"/>
                      <a:pt x="92" y="795"/>
                      <a:pt x="457" y="795"/>
                    </a:cubicBezTo>
                    <a:cubicBezTo>
                      <a:pt x="845" y="795"/>
                      <a:pt x="1142" y="795"/>
                      <a:pt x="1416" y="612"/>
                    </a:cubicBezTo>
                    <a:cubicBezTo>
                      <a:pt x="1507" y="429"/>
                      <a:pt x="1507" y="133"/>
                      <a:pt x="1324" y="41"/>
                    </a:cubicBezTo>
                    <a:cubicBezTo>
                      <a:pt x="1225" y="11"/>
                      <a:pt x="1129" y="1"/>
                      <a:pt x="1030"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141"/>
              <p:cNvSpPr/>
              <p:nvPr/>
            </p:nvSpPr>
            <p:spPr>
              <a:xfrm>
                <a:off x="1013033" y="2491442"/>
                <a:ext cx="27950" cy="19660"/>
              </a:xfrm>
              <a:custGeom>
                <a:rect b="b" l="l" r="r" t="t"/>
                <a:pathLst>
                  <a:path extrusionOk="0" h="868" w="1234">
                    <a:moveTo>
                      <a:pt x="389" y="0"/>
                    </a:moveTo>
                    <a:cubicBezTo>
                      <a:pt x="297" y="0"/>
                      <a:pt x="92" y="206"/>
                      <a:pt x="92" y="297"/>
                    </a:cubicBezTo>
                    <a:cubicBezTo>
                      <a:pt x="1" y="479"/>
                      <a:pt x="92" y="662"/>
                      <a:pt x="297" y="776"/>
                    </a:cubicBezTo>
                    <a:cubicBezTo>
                      <a:pt x="389" y="776"/>
                      <a:pt x="480" y="776"/>
                      <a:pt x="571" y="867"/>
                    </a:cubicBezTo>
                    <a:cubicBezTo>
                      <a:pt x="663" y="867"/>
                      <a:pt x="777" y="867"/>
                      <a:pt x="868" y="776"/>
                    </a:cubicBezTo>
                    <a:cubicBezTo>
                      <a:pt x="1142" y="776"/>
                      <a:pt x="1233" y="388"/>
                      <a:pt x="1051" y="297"/>
                    </a:cubicBezTo>
                    <a:cubicBezTo>
                      <a:pt x="959" y="206"/>
                      <a:pt x="868" y="91"/>
                      <a:pt x="777" y="91"/>
                    </a:cubicBezTo>
                    <a:cubicBezTo>
                      <a:pt x="663" y="91"/>
                      <a:pt x="571" y="0"/>
                      <a:pt x="389"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141"/>
              <p:cNvSpPr/>
              <p:nvPr/>
            </p:nvSpPr>
            <p:spPr>
              <a:xfrm>
                <a:off x="872920" y="2463515"/>
                <a:ext cx="28471" cy="17463"/>
              </a:xfrm>
              <a:custGeom>
                <a:rect b="b" l="l" r="r" t="t"/>
                <a:pathLst>
                  <a:path extrusionOk="0" h="771" w="1257">
                    <a:moveTo>
                      <a:pt x="777" y="1"/>
                    </a:moveTo>
                    <a:cubicBezTo>
                      <a:pt x="686" y="92"/>
                      <a:pt x="686" y="92"/>
                      <a:pt x="572" y="92"/>
                    </a:cubicBezTo>
                    <a:lnTo>
                      <a:pt x="298" y="92"/>
                    </a:lnTo>
                    <a:cubicBezTo>
                      <a:pt x="1" y="92"/>
                      <a:pt x="1" y="571"/>
                      <a:pt x="298" y="662"/>
                    </a:cubicBezTo>
                    <a:cubicBezTo>
                      <a:pt x="408" y="662"/>
                      <a:pt x="627" y="771"/>
                      <a:pt x="803" y="771"/>
                    </a:cubicBezTo>
                    <a:cubicBezTo>
                      <a:pt x="918" y="771"/>
                      <a:pt x="1015" y="725"/>
                      <a:pt x="1051" y="571"/>
                    </a:cubicBezTo>
                    <a:cubicBezTo>
                      <a:pt x="1256" y="389"/>
                      <a:pt x="1051" y="1"/>
                      <a:pt x="777"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141"/>
              <p:cNvSpPr/>
              <p:nvPr/>
            </p:nvSpPr>
            <p:spPr>
              <a:xfrm>
                <a:off x="845853" y="2392213"/>
                <a:ext cx="22967" cy="18097"/>
              </a:xfrm>
              <a:custGeom>
                <a:rect b="b" l="l" r="r" t="t"/>
                <a:pathLst>
                  <a:path extrusionOk="0" h="799" w="1014">
                    <a:moveTo>
                      <a:pt x="519" y="1"/>
                    </a:moveTo>
                    <a:cubicBezTo>
                      <a:pt x="265" y="1"/>
                      <a:pt x="0" y="318"/>
                      <a:pt x="260" y="478"/>
                    </a:cubicBezTo>
                    <a:cubicBezTo>
                      <a:pt x="388" y="622"/>
                      <a:pt x="571" y="799"/>
                      <a:pt x="732" y="799"/>
                    </a:cubicBezTo>
                    <a:cubicBezTo>
                      <a:pt x="802" y="799"/>
                      <a:pt x="867" y="766"/>
                      <a:pt x="922" y="683"/>
                    </a:cubicBezTo>
                    <a:cubicBezTo>
                      <a:pt x="1013" y="592"/>
                      <a:pt x="1013" y="387"/>
                      <a:pt x="922" y="295"/>
                    </a:cubicBezTo>
                    <a:cubicBezTo>
                      <a:pt x="922" y="204"/>
                      <a:pt x="739" y="113"/>
                      <a:pt x="625" y="21"/>
                    </a:cubicBezTo>
                    <a:cubicBezTo>
                      <a:pt x="591" y="7"/>
                      <a:pt x="555" y="1"/>
                      <a:pt x="519"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141"/>
              <p:cNvSpPr/>
              <p:nvPr/>
            </p:nvSpPr>
            <p:spPr>
              <a:xfrm>
                <a:off x="782456" y="2328068"/>
                <a:ext cx="30532" cy="17078"/>
              </a:xfrm>
              <a:custGeom>
                <a:rect b="b" l="l" r="r" t="t"/>
                <a:pathLst>
                  <a:path extrusionOk="0" h="754" w="1348">
                    <a:moveTo>
                      <a:pt x="868" y="0"/>
                    </a:moveTo>
                    <a:cubicBezTo>
                      <a:pt x="685" y="0"/>
                      <a:pt x="571" y="0"/>
                      <a:pt x="297" y="92"/>
                    </a:cubicBezTo>
                    <a:cubicBezTo>
                      <a:pt x="1" y="183"/>
                      <a:pt x="1" y="754"/>
                      <a:pt x="389" y="754"/>
                    </a:cubicBezTo>
                    <a:cubicBezTo>
                      <a:pt x="480" y="754"/>
                      <a:pt x="571" y="754"/>
                      <a:pt x="685" y="662"/>
                    </a:cubicBezTo>
                    <a:cubicBezTo>
                      <a:pt x="868" y="662"/>
                      <a:pt x="959" y="662"/>
                      <a:pt x="1050" y="571"/>
                    </a:cubicBezTo>
                    <a:cubicBezTo>
                      <a:pt x="1347" y="366"/>
                      <a:pt x="1142" y="0"/>
                      <a:pt x="868"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141"/>
              <p:cNvSpPr/>
              <p:nvPr/>
            </p:nvSpPr>
            <p:spPr>
              <a:xfrm>
                <a:off x="905944" y="2282564"/>
                <a:ext cx="42491" cy="24032"/>
              </a:xfrm>
              <a:custGeom>
                <a:rect b="b" l="l" r="r" t="t"/>
                <a:pathLst>
                  <a:path extrusionOk="0" h="1061" w="1876">
                    <a:moveTo>
                      <a:pt x="1396" y="1"/>
                    </a:moveTo>
                    <a:cubicBezTo>
                      <a:pt x="1213" y="1"/>
                      <a:pt x="1031" y="92"/>
                      <a:pt x="825" y="92"/>
                    </a:cubicBezTo>
                    <a:cubicBezTo>
                      <a:pt x="643" y="183"/>
                      <a:pt x="460" y="297"/>
                      <a:pt x="255" y="389"/>
                    </a:cubicBezTo>
                    <a:cubicBezTo>
                      <a:pt x="1" y="558"/>
                      <a:pt x="139" y="1060"/>
                      <a:pt x="470" y="1060"/>
                    </a:cubicBezTo>
                    <a:cubicBezTo>
                      <a:pt x="496" y="1060"/>
                      <a:pt x="523" y="1057"/>
                      <a:pt x="552" y="1051"/>
                    </a:cubicBezTo>
                    <a:cubicBezTo>
                      <a:pt x="734" y="959"/>
                      <a:pt x="940" y="868"/>
                      <a:pt x="1031" y="868"/>
                    </a:cubicBezTo>
                    <a:cubicBezTo>
                      <a:pt x="1213" y="754"/>
                      <a:pt x="1396" y="663"/>
                      <a:pt x="1602" y="571"/>
                    </a:cubicBezTo>
                    <a:cubicBezTo>
                      <a:pt x="1875" y="389"/>
                      <a:pt x="1693" y="1"/>
                      <a:pt x="1396"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141"/>
              <p:cNvSpPr/>
              <p:nvPr/>
            </p:nvSpPr>
            <p:spPr>
              <a:xfrm>
                <a:off x="978922" y="2224670"/>
                <a:ext cx="32072" cy="21223"/>
              </a:xfrm>
              <a:custGeom>
                <a:rect b="b" l="l" r="r" t="t"/>
                <a:pathLst>
                  <a:path extrusionOk="0" h="937" w="1416">
                    <a:moveTo>
                      <a:pt x="936" y="0"/>
                    </a:moveTo>
                    <a:cubicBezTo>
                      <a:pt x="662" y="92"/>
                      <a:pt x="457" y="92"/>
                      <a:pt x="183" y="274"/>
                    </a:cubicBezTo>
                    <a:cubicBezTo>
                      <a:pt x="0" y="457"/>
                      <a:pt x="0" y="936"/>
                      <a:pt x="365" y="936"/>
                    </a:cubicBezTo>
                    <a:cubicBezTo>
                      <a:pt x="662" y="845"/>
                      <a:pt x="936" y="845"/>
                      <a:pt x="1141" y="662"/>
                    </a:cubicBezTo>
                    <a:cubicBezTo>
                      <a:pt x="1415" y="457"/>
                      <a:pt x="1324" y="0"/>
                      <a:pt x="936"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141"/>
              <p:cNvSpPr/>
              <p:nvPr/>
            </p:nvSpPr>
            <p:spPr>
              <a:xfrm>
                <a:off x="1075592" y="2232077"/>
                <a:ext cx="30011" cy="16580"/>
              </a:xfrm>
              <a:custGeom>
                <a:rect b="b" l="l" r="r" t="t"/>
                <a:pathLst>
                  <a:path extrusionOk="0" h="732" w="1325">
                    <a:moveTo>
                      <a:pt x="814" y="1"/>
                    </a:moveTo>
                    <a:cubicBezTo>
                      <a:pt x="639" y="1"/>
                      <a:pt x="491" y="65"/>
                      <a:pt x="297" y="130"/>
                    </a:cubicBezTo>
                    <a:cubicBezTo>
                      <a:pt x="0" y="244"/>
                      <a:pt x="92" y="700"/>
                      <a:pt x="388" y="700"/>
                    </a:cubicBezTo>
                    <a:cubicBezTo>
                      <a:pt x="533" y="700"/>
                      <a:pt x="683" y="732"/>
                      <a:pt x="820" y="732"/>
                    </a:cubicBezTo>
                    <a:cubicBezTo>
                      <a:pt x="943" y="732"/>
                      <a:pt x="1055" y="706"/>
                      <a:pt x="1142" y="609"/>
                    </a:cubicBezTo>
                    <a:cubicBezTo>
                      <a:pt x="1324" y="426"/>
                      <a:pt x="1324" y="130"/>
                      <a:pt x="1050" y="38"/>
                    </a:cubicBezTo>
                    <a:cubicBezTo>
                      <a:pt x="964" y="12"/>
                      <a:pt x="886" y="1"/>
                      <a:pt x="814"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141"/>
              <p:cNvSpPr/>
              <p:nvPr/>
            </p:nvSpPr>
            <p:spPr>
              <a:xfrm>
                <a:off x="1168140" y="2211737"/>
                <a:ext cx="30510" cy="19162"/>
              </a:xfrm>
              <a:custGeom>
                <a:rect b="b" l="l" r="r" t="t"/>
                <a:pathLst>
                  <a:path extrusionOk="0" h="846" w="1347">
                    <a:moveTo>
                      <a:pt x="480" y="1"/>
                    </a:moveTo>
                    <a:cubicBezTo>
                      <a:pt x="297" y="1"/>
                      <a:pt x="206" y="1"/>
                      <a:pt x="91" y="92"/>
                    </a:cubicBezTo>
                    <a:cubicBezTo>
                      <a:pt x="0" y="275"/>
                      <a:pt x="0" y="457"/>
                      <a:pt x="206" y="571"/>
                    </a:cubicBezTo>
                    <a:cubicBezTo>
                      <a:pt x="388" y="663"/>
                      <a:pt x="571" y="754"/>
                      <a:pt x="868" y="845"/>
                    </a:cubicBezTo>
                    <a:cubicBezTo>
                      <a:pt x="1050" y="845"/>
                      <a:pt x="1347" y="571"/>
                      <a:pt x="1050" y="366"/>
                    </a:cubicBezTo>
                    <a:cubicBezTo>
                      <a:pt x="868" y="183"/>
                      <a:pt x="662" y="92"/>
                      <a:pt x="480"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141"/>
              <p:cNvSpPr/>
              <p:nvPr/>
            </p:nvSpPr>
            <p:spPr>
              <a:xfrm>
                <a:off x="1237404" y="2257875"/>
                <a:ext cx="30011" cy="14768"/>
              </a:xfrm>
              <a:custGeom>
                <a:rect b="b" l="l" r="r" t="t"/>
                <a:pathLst>
                  <a:path extrusionOk="0" h="652" w="1325">
                    <a:moveTo>
                      <a:pt x="629" y="0"/>
                    </a:moveTo>
                    <a:cubicBezTo>
                      <a:pt x="551" y="0"/>
                      <a:pt x="465" y="10"/>
                      <a:pt x="366" y="41"/>
                    </a:cubicBezTo>
                    <a:cubicBezTo>
                      <a:pt x="1" y="41"/>
                      <a:pt x="1" y="611"/>
                      <a:pt x="366" y="611"/>
                    </a:cubicBezTo>
                    <a:cubicBezTo>
                      <a:pt x="465" y="642"/>
                      <a:pt x="551" y="652"/>
                      <a:pt x="629" y="652"/>
                    </a:cubicBezTo>
                    <a:cubicBezTo>
                      <a:pt x="784" y="652"/>
                      <a:pt x="906" y="611"/>
                      <a:pt x="1028" y="611"/>
                    </a:cubicBezTo>
                    <a:cubicBezTo>
                      <a:pt x="1325" y="520"/>
                      <a:pt x="1325" y="132"/>
                      <a:pt x="1028" y="41"/>
                    </a:cubicBezTo>
                    <a:cubicBezTo>
                      <a:pt x="906" y="41"/>
                      <a:pt x="784" y="0"/>
                      <a:pt x="629"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141"/>
              <p:cNvSpPr/>
              <p:nvPr/>
            </p:nvSpPr>
            <p:spPr>
              <a:xfrm>
                <a:off x="1306169" y="2260050"/>
                <a:ext cx="30011" cy="24598"/>
              </a:xfrm>
              <a:custGeom>
                <a:rect b="b" l="l" r="r" t="t"/>
                <a:pathLst>
                  <a:path extrusionOk="0" h="1086" w="1325">
                    <a:moveTo>
                      <a:pt x="592" y="1"/>
                    </a:moveTo>
                    <a:cubicBezTo>
                      <a:pt x="429" y="1"/>
                      <a:pt x="250" y="90"/>
                      <a:pt x="183" y="241"/>
                    </a:cubicBezTo>
                    <a:cubicBezTo>
                      <a:pt x="1" y="424"/>
                      <a:pt x="92" y="607"/>
                      <a:pt x="274" y="812"/>
                    </a:cubicBezTo>
                    <a:cubicBezTo>
                      <a:pt x="480" y="903"/>
                      <a:pt x="571" y="995"/>
                      <a:pt x="754" y="1086"/>
                    </a:cubicBezTo>
                    <a:cubicBezTo>
                      <a:pt x="1051" y="1086"/>
                      <a:pt x="1324" y="812"/>
                      <a:pt x="1142" y="515"/>
                    </a:cubicBezTo>
                    <a:cubicBezTo>
                      <a:pt x="1142" y="424"/>
                      <a:pt x="1051" y="333"/>
                      <a:pt x="1051" y="333"/>
                    </a:cubicBezTo>
                    <a:cubicBezTo>
                      <a:pt x="959" y="241"/>
                      <a:pt x="845" y="150"/>
                      <a:pt x="754" y="36"/>
                    </a:cubicBezTo>
                    <a:cubicBezTo>
                      <a:pt x="706" y="12"/>
                      <a:pt x="650" y="1"/>
                      <a:pt x="592"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141"/>
              <p:cNvSpPr/>
              <p:nvPr/>
            </p:nvSpPr>
            <p:spPr>
              <a:xfrm>
                <a:off x="886600" y="2363991"/>
                <a:ext cx="408742" cy="108856"/>
              </a:xfrm>
              <a:custGeom>
                <a:rect b="b" l="l" r="r" t="t"/>
                <a:pathLst>
                  <a:path extrusionOk="0" h="4806" w="18046">
                    <a:moveTo>
                      <a:pt x="645" y="1"/>
                    </a:moveTo>
                    <a:cubicBezTo>
                      <a:pt x="295" y="1"/>
                      <a:pt x="0" y="425"/>
                      <a:pt x="356" y="697"/>
                    </a:cubicBezTo>
                    <a:cubicBezTo>
                      <a:pt x="2547" y="2591"/>
                      <a:pt x="5400" y="3641"/>
                      <a:pt x="8253" y="4212"/>
                    </a:cubicBezTo>
                    <a:cubicBezTo>
                      <a:pt x="9634" y="4543"/>
                      <a:pt x="11272" y="4805"/>
                      <a:pt x="12887" y="4805"/>
                    </a:cubicBezTo>
                    <a:cubicBezTo>
                      <a:pt x="14502" y="4805"/>
                      <a:pt x="16094" y="4543"/>
                      <a:pt x="17383" y="3824"/>
                    </a:cubicBezTo>
                    <a:cubicBezTo>
                      <a:pt x="18045" y="3436"/>
                      <a:pt x="17954" y="2203"/>
                      <a:pt x="17201" y="2112"/>
                    </a:cubicBezTo>
                    <a:cubicBezTo>
                      <a:pt x="16474" y="2006"/>
                      <a:pt x="15748" y="1972"/>
                      <a:pt x="15023" y="1972"/>
                    </a:cubicBezTo>
                    <a:cubicBezTo>
                      <a:pt x="13636" y="1972"/>
                      <a:pt x="12252" y="2098"/>
                      <a:pt x="10872" y="2098"/>
                    </a:cubicBezTo>
                    <a:cubicBezTo>
                      <a:pt x="10318" y="2098"/>
                      <a:pt x="9764" y="2078"/>
                      <a:pt x="9212" y="2021"/>
                    </a:cubicBezTo>
                    <a:cubicBezTo>
                      <a:pt x="6245" y="1838"/>
                      <a:pt x="3505" y="788"/>
                      <a:pt x="744" y="12"/>
                    </a:cubicBezTo>
                    <a:cubicBezTo>
                      <a:pt x="711" y="4"/>
                      <a:pt x="678" y="1"/>
                      <a:pt x="645" y="1"/>
                    </a:cubicBezTo>
                    <a:close/>
                  </a:path>
                </a:pathLst>
              </a:custGeom>
              <a:solidFill>
                <a:srgbClr val="EE88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141"/>
              <p:cNvSpPr/>
              <p:nvPr/>
            </p:nvSpPr>
            <p:spPr>
              <a:xfrm>
                <a:off x="1110224" y="2344897"/>
                <a:ext cx="210962" cy="49785"/>
              </a:xfrm>
              <a:custGeom>
                <a:rect b="b" l="l" r="r" t="t"/>
                <a:pathLst>
                  <a:path extrusionOk="0" h="2198" w="9314">
                    <a:moveTo>
                      <a:pt x="5914" y="0"/>
                    </a:moveTo>
                    <a:cubicBezTo>
                      <a:pt x="5489" y="0"/>
                      <a:pt x="5068" y="11"/>
                      <a:pt x="4657" y="11"/>
                    </a:cubicBezTo>
                    <a:cubicBezTo>
                      <a:pt x="3219" y="102"/>
                      <a:pt x="1713" y="102"/>
                      <a:pt x="366" y="581"/>
                    </a:cubicBezTo>
                    <a:cubicBezTo>
                      <a:pt x="92" y="672"/>
                      <a:pt x="1" y="1152"/>
                      <a:pt x="275" y="1243"/>
                    </a:cubicBezTo>
                    <a:cubicBezTo>
                      <a:pt x="1416" y="1814"/>
                      <a:pt x="2763" y="1905"/>
                      <a:pt x="4086" y="1996"/>
                    </a:cubicBezTo>
                    <a:cubicBezTo>
                      <a:pt x="4957" y="2066"/>
                      <a:pt x="5870" y="2197"/>
                      <a:pt x="6778" y="2197"/>
                    </a:cubicBezTo>
                    <a:cubicBezTo>
                      <a:pt x="7348" y="2197"/>
                      <a:pt x="7915" y="2146"/>
                      <a:pt x="8469" y="1996"/>
                    </a:cubicBezTo>
                    <a:cubicBezTo>
                      <a:pt x="9313" y="1722"/>
                      <a:pt x="9222" y="581"/>
                      <a:pt x="8469" y="284"/>
                    </a:cubicBezTo>
                    <a:cubicBezTo>
                      <a:pt x="7632" y="41"/>
                      <a:pt x="6765" y="0"/>
                      <a:pt x="5914" y="0"/>
                    </a:cubicBezTo>
                    <a:close/>
                  </a:path>
                </a:pathLst>
              </a:custGeom>
              <a:solidFill>
                <a:srgbClr val="EE88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141"/>
              <p:cNvSpPr/>
              <p:nvPr/>
            </p:nvSpPr>
            <p:spPr>
              <a:xfrm>
                <a:off x="2721183" y="2339914"/>
                <a:ext cx="150283" cy="278550"/>
              </a:xfrm>
              <a:custGeom>
                <a:rect b="b" l="l" r="r" t="t"/>
                <a:pathLst>
                  <a:path extrusionOk="0" h="12298" w="6635">
                    <a:moveTo>
                      <a:pt x="193" y="0"/>
                    </a:moveTo>
                    <a:cubicBezTo>
                      <a:pt x="101" y="0"/>
                      <a:pt x="0" y="75"/>
                      <a:pt x="0" y="139"/>
                    </a:cubicBezTo>
                    <a:cubicBezTo>
                      <a:pt x="1142" y="2034"/>
                      <a:pt x="2397" y="3746"/>
                      <a:pt x="3424" y="5640"/>
                    </a:cubicBezTo>
                    <a:cubicBezTo>
                      <a:pt x="4474" y="7740"/>
                      <a:pt x="5136" y="10023"/>
                      <a:pt x="6095" y="12122"/>
                    </a:cubicBezTo>
                    <a:cubicBezTo>
                      <a:pt x="6126" y="12247"/>
                      <a:pt x="6203" y="12298"/>
                      <a:pt x="6286" y="12298"/>
                    </a:cubicBezTo>
                    <a:cubicBezTo>
                      <a:pt x="6447" y="12298"/>
                      <a:pt x="6634" y="12112"/>
                      <a:pt x="6574" y="11917"/>
                    </a:cubicBezTo>
                    <a:cubicBezTo>
                      <a:pt x="6277" y="9840"/>
                      <a:pt x="5250" y="7740"/>
                      <a:pt x="4292" y="5846"/>
                    </a:cubicBezTo>
                    <a:cubicBezTo>
                      <a:pt x="3242" y="3837"/>
                      <a:pt x="1918" y="1646"/>
                      <a:pt x="297" y="48"/>
                    </a:cubicBezTo>
                    <a:cubicBezTo>
                      <a:pt x="270" y="14"/>
                      <a:pt x="232" y="0"/>
                      <a:pt x="193"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141"/>
              <p:cNvSpPr/>
              <p:nvPr/>
            </p:nvSpPr>
            <p:spPr>
              <a:xfrm>
                <a:off x="2798737" y="2332915"/>
                <a:ext cx="40770" cy="26002"/>
              </a:xfrm>
              <a:custGeom>
                <a:rect b="b" l="l" r="r" t="t"/>
                <a:pathLst>
                  <a:path extrusionOk="0" h="1148" w="1800">
                    <a:moveTo>
                      <a:pt x="1443" y="0"/>
                    </a:moveTo>
                    <a:cubicBezTo>
                      <a:pt x="1383" y="0"/>
                      <a:pt x="1319" y="18"/>
                      <a:pt x="1256" y="60"/>
                    </a:cubicBezTo>
                    <a:cubicBezTo>
                      <a:pt x="1141" y="243"/>
                      <a:pt x="959" y="243"/>
                      <a:pt x="776" y="448"/>
                    </a:cubicBezTo>
                    <a:cubicBezTo>
                      <a:pt x="571" y="540"/>
                      <a:pt x="388" y="631"/>
                      <a:pt x="206" y="722"/>
                    </a:cubicBezTo>
                    <a:cubicBezTo>
                      <a:pt x="0" y="813"/>
                      <a:pt x="114" y="1110"/>
                      <a:pt x="297" y="1110"/>
                    </a:cubicBezTo>
                    <a:cubicBezTo>
                      <a:pt x="377" y="1137"/>
                      <a:pt x="459" y="1148"/>
                      <a:pt x="540" y="1148"/>
                    </a:cubicBezTo>
                    <a:cubicBezTo>
                      <a:pt x="735" y="1148"/>
                      <a:pt x="921" y="1083"/>
                      <a:pt x="1050" y="1019"/>
                    </a:cubicBezTo>
                    <a:cubicBezTo>
                      <a:pt x="1347" y="928"/>
                      <a:pt x="1529" y="631"/>
                      <a:pt x="1712" y="357"/>
                    </a:cubicBezTo>
                    <a:cubicBezTo>
                      <a:pt x="1800" y="199"/>
                      <a:pt x="1644" y="0"/>
                      <a:pt x="1443"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141"/>
              <p:cNvSpPr/>
              <p:nvPr/>
            </p:nvSpPr>
            <p:spPr>
              <a:xfrm>
                <a:off x="2880934" y="2286709"/>
                <a:ext cx="27927" cy="17599"/>
              </a:xfrm>
              <a:custGeom>
                <a:rect b="b" l="l" r="r" t="t"/>
                <a:pathLst>
                  <a:path extrusionOk="0" h="777" w="1233">
                    <a:moveTo>
                      <a:pt x="366" y="0"/>
                    </a:moveTo>
                    <a:cubicBezTo>
                      <a:pt x="0" y="114"/>
                      <a:pt x="0" y="685"/>
                      <a:pt x="366" y="776"/>
                    </a:cubicBezTo>
                    <a:cubicBezTo>
                      <a:pt x="571" y="776"/>
                      <a:pt x="754" y="776"/>
                      <a:pt x="936" y="685"/>
                    </a:cubicBezTo>
                    <a:cubicBezTo>
                      <a:pt x="1233" y="571"/>
                      <a:pt x="1233" y="206"/>
                      <a:pt x="936" y="114"/>
                    </a:cubicBezTo>
                    <a:cubicBezTo>
                      <a:pt x="754" y="0"/>
                      <a:pt x="571" y="0"/>
                      <a:pt x="366"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141"/>
              <p:cNvSpPr/>
              <p:nvPr/>
            </p:nvSpPr>
            <p:spPr>
              <a:xfrm>
                <a:off x="2937559" y="2312552"/>
                <a:ext cx="29219" cy="13296"/>
              </a:xfrm>
              <a:custGeom>
                <a:rect b="b" l="l" r="r" t="t"/>
                <a:pathLst>
                  <a:path extrusionOk="0" h="587" w="1290">
                    <a:moveTo>
                      <a:pt x="354" y="1"/>
                    </a:moveTo>
                    <a:cubicBezTo>
                      <a:pt x="1" y="104"/>
                      <a:pt x="44" y="586"/>
                      <a:pt x="347" y="586"/>
                    </a:cubicBezTo>
                    <a:cubicBezTo>
                      <a:pt x="377" y="586"/>
                      <a:pt x="410" y="581"/>
                      <a:pt x="445" y="571"/>
                    </a:cubicBezTo>
                    <a:cubicBezTo>
                      <a:pt x="627" y="571"/>
                      <a:pt x="833" y="480"/>
                      <a:pt x="1016" y="480"/>
                    </a:cubicBezTo>
                    <a:cubicBezTo>
                      <a:pt x="1289" y="389"/>
                      <a:pt x="1198" y="1"/>
                      <a:pt x="924"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141"/>
              <p:cNvSpPr/>
              <p:nvPr/>
            </p:nvSpPr>
            <p:spPr>
              <a:xfrm>
                <a:off x="3061885" y="2258781"/>
                <a:ext cx="32072" cy="19683"/>
              </a:xfrm>
              <a:custGeom>
                <a:rect b="b" l="l" r="r" t="t"/>
                <a:pathLst>
                  <a:path extrusionOk="0" h="869" w="1416">
                    <a:moveTo>
                      <a:pt x="480" y="1"/>
                    </a:moveTo>
                    <a:cubicBezTo>
                      <a:pt x="274" y="1"/>
                      <a:pt x="92" y="92"/>
                      <a:pt x="92" y="297"/>
                    </a:cubicBezTo>
                    <a:cubicBezTo>
                      <a:pt x="0" y="480"/>
                      <a:pt x="92" y="663"/>
                      <a:pt x="274" y="663"/>
                    </a:cubicBezTo>
                    <a:cubicBezTo>
                      <a:pt x="571" y="777"/>
                      <a:pt x="754" y="868"/>
                      <a:pt x="936" y="868"/>
                    </a:cubicBezTo>
                    <a:cubicBezTo>
                      <a:pt x="1324" y="868"/>
                      <a:pt x="1415" y="480"/>
                      <a:pt x="1142" y="297"/>
                    </a:cubicBezTo>
                    <a:cubicBezTo>
                      <a:pt x="936" y="92"/>
                      <a:pt x="754" y="92"/>
                      <a:pt x="480"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141"/>
              <p:cNvSpPr/>
              <p:nvPr/>
            </p:nvSpPr>
            <p:spPr>
              <a:xfrm>
                <a:off x="3120277" y="2310265"/>
                <a:ext cx="32095" cy="17826"/>
              </a:xfrm>
              <a:custGeom>
                <a:rect b="b" l="l" r="r" t="t"/>
                <a:pathLst>
                  <a:path extrusionOk="0" h="787" w="1417">
                    <a:moveTo>
                      <a:pt x="377" y="0"/>
                    </a:moveTo>
                    <a:cubicBezTo>
                      <a:pt x="59" y="0"/>
                      <a:pt x="1" y="496"/>
                      <a:pt x="275" y="581"/>
                    </a:cubicBezTo>
                    <a:cubicBezTo>
                      <a:pt x="549" y="672"/>
                      <a:pt x="846" y="672"/>
                      <a:pt x="1120" y="786"/>
                    </a:cubicBezTo>
                    <a:cubicBezTo>
                      <a:pt x="1211" y="786"/>
                      <a:pt x="1417" y="672"/>
                      <a:pt x="1417" y="581"/>
                    </a:cubicBezTo>
                    <a:cubicBezTo>
                      <a:pt x="1417" y="398"/>
                      <a:pt x="1325" y="307"/>
                      <a:pt x="1211" y="307"/>
                    </a:cubicBezTo>
                    <a:cubicBezTo>
                      <a:pt x="937" y="102"/>
                      <a:pt x="755" y="102"/>
                      <a:pt x="458" y="10"/>
                    </a:cubicBezTo>
                    <a:cubicBezTo>
                      <a:pt x="429" y="4"/>
                      <a:pt x="403" y="0"/>
                      <a:pt x="377"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141"/>
              <p:cNvSpPr/>
              <p:nvPr/>
            </p:nvSpPr>
            <p:spPr>
              <a:xfrm>
                <a:off x="3209744" y="2289653"/>
                <a:ext cx="37237" cy="25504"/>
              </a:xfrm>
              <a:custGeom>
                <a:rect b="b" l="l" r="r" t="t"/>
                <a:pathLst>
                  <a:path extrusionOk="0" h="1126" w="1644">
                    <a:moveTo>
                      <a:pt x="494" y="1"/>
                    </a:moveTo>
                    <a:cubicBezTo>
                      <a:pt x="207" y="1"/>
                      <a:pt x="0" y="493"/>
                      <a:pt x="320" y="738"/>
                    </a:cubicBezTo>
                    <a:cubicBezTo>
                      <a:pt x="594" y="829"/>
                      <a:pt x="799" y="1012"/>
                      <a:pt x="1073" y="1126"/>
                    </a:cubicBezTo>
                    <a:cubicBezTo>
                      <a:pt x="1461" y="1126"/>
                      <a:pt x="1644" y="738"/>
                      <a:pt x="1461" y="555"/>
                    </a:cubicBezTo>
                    <a:cubicBezTo>
                      <a:pt x="1256" y="258"/>
                      <a:pt x="982" y="167"/>
                      <a:pt x="685" y="76"/>
                    </a:cubicBezTo>
                    <a:cubicBezTo>
                      <a:pt x="621" y="23"/>
                      <a:pt x="556" y="1"/>
                      <a:pt x="494"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141"/>
              <p:cNvSpPr/>
              <p:nvPr/>
            </p:nvSpPr>
            <p:spPr>
              <a:xfrm>
                <a:off x="3217445" y="2519347"/>
                <a:ext cx="29536" cy="17780"/>
              </a:xfrm>
              <a:custGeom>
                <a:rect b="b" l="l" r="r" t="t"/>
                <a:pathLst>
                  <a:path extrusionOk="0" h="785" w="1304">
                    <a:moveTo>
                      <a:pt x="345" y="1"/>
                    </a:moveTo>
                    <a:cubicBezTo>
                      <a:pt x="1" y="108"/>
                      <a:pt x="62" y="784"/>
                      <a:pt x="396" y="784"/>
                    </a:cubicBezTo>
                    <a:cubicBezTo>
                      <a:pt x="416" y="784"/>
                      <a:pt x="437" y="782"/>
                      <a:pt x="459" y="777"/>
                    </a:cubicBezTo>
                    <a:cubicBezTo>
                      <a:pt x="733" y="777"/>
                      <a:pt x="916" y="777"/>
                      <a:pt x="1121" y="571"/>
                    </a:cubicBezTo>
                    <a:cubicBezTo>
                      <a:pt x="1304" y="389"/>
                      <a:pt x="1304" y="115"/>
                      <a:pt x="1030"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141"/>
              <p:cNvSpPr/>
              <p:nvPr/>
            </p:nvSpPr>
            <p:spPr>
              <a:xfrm>
                <a:off x="3122496" y="2506210"/>
                <a:ext cx="29875" cy="17826"/>
              </a:xfrm>
              <a:custGeom>
                <a:rect b="b" l="l" r="r" t="t"/>
                <a:pathLst>
                  <a:path extrusionOk="0" h="787" w="1319">
                    <a:moveTo>
                      <a:pt x="465" y="0"/>
                    </a:moveTo>
                    <a:cubicBezTo>
                      <a:pt x="150" y="0"/>
                      <a:pt x="1" y="496"/>
                      <a:pt x="360" y="581"/>
                    </a:cubicBezTo>
                    <a:cubicBezTo>
                      <a:pt x="451" y="695"/>
                      <a:pt x="543" y="695"/>
                      <a:pt x="748" y="695"/>
                    </a:cubicBezTo>
                    <a:lnTo>
                      <a:pt x="1022" y="786"/>
                    </a:lnTo>
                    <a:cubicBezTo>
                      <a:pt x="1319" y="786"/>
                      <a:pt x="1319" y="398"/>
                      <a:pt x="1113" y="307"/>
                    </a:cubicBezTo>
                    <a:cubicBezTo>
                      <a:pt x="1113" y="215"/>
                      <a:pt x="1022" y="215"/>
                      <a:pt x="931" y="124"/>
                    </a:cubicBezTo>
                    <a:cubicBezTo>
                      <a:pt x="839" y="124"/>
                      <a:pt x="657" y="10"/>
                      <a:pt x="543" y="10"/>
                    </a:cubicBezTo>
                    <a:cubicBezTo>
                      <a:pt x="516" y="3"/>
                      <a:pt x="490" y="0"/>
                      <a:pt x="465" y="0"/>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141"/>
              <p:cNvSpPr/>
              <p:nvPr/>
            </p:nvSpPr>
            <p:spPr>
              <a:xfrm>
                <a:off x="3066007" y="2566912"/>
                <a:ext cx="30011" cy="17078"/>
              </a:xfrm>
              <a:custGeom>
                <a:rect b="b" l="l" r="r" t="t"/>
                <a:pathLst>
                  <a:path extrusionOk="0" h="754" w="1325">
                    <a:moveTo>
                      <a:pt x="1051" y="1"/>
                    </a:moveTo>
                    <a:cubicBezTo>
                      <a:pt x="754" y="1"/>
                      <a:pt x="572" y="92"/>
                      <a:pt x="298" y="297"/>
                    </a:cubicBezTo>
                    <a:cubicBezTo>
                      <a:pt x="1" y="389"/>
                      <a:pt x="183" y="754"/>
                      <a:pt x="480" y="754"/>
                    </a:cubicBezTo>
                    <a:cubicBezTo>
                      <a:pt x="754" y="663"/>
                      <a:pt x="960" y="663"/>
                      <a:pt x="1142" y="480"/>
                    </a:cubicBezTo>
                    <a:cubicBezTo>
                      <a:pt x="1325" y="389"/>
                      <a:pt x="1233" y="92"/>
                      <a:pt x="1051"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141"/>
              <p:cNvSpPr/>
              <p:nvPr/>
            </p:nvSpPr>
            <p:spPr>
              <a:xfrm>
                <a:off x="2997264" y="2536923"/>
                <a:ext cx="25866" cy="19162"/>
              </a:xfrm>
              <a:custGeom>
                <a:rect b="b" l="l" r="r" t="t"/>
                <a:pathLst>
                  <a:path extrusionOk="0" h="846" w="1142">
                    <a:moveTo>
                      <a:pt x="479" y="1"/>
                    </a:moveTo>
                    <a:cubicBezTo>
                      <a:pt x="365" y="1"/>
                      <a:pt x="183" y="92"/>
                      <a:pt x="91" y="183"/>
                    </a:cubicBezTo>
                    <a:cubicBezTo>
                      <a:pt x="0" y="366"/>
                      <a:pt x="91" y="571"/>
                      <a:pt x="274" y="663"/>
                    </a:cubicBezTo>
                    <a:cubicBezTo>
                      <a:pt x="479" y="754"/>
                      <a:pt x="571" y="754"/>
                      <a:pt x="753" y="845"/>
                    </a:cubicBezTo>
                    <a:cubicBezTo>
                      <a:pt x="1050" y="845"/>
                      <a:pt x="1141" y="480"/>
                      <a:pt x="936" y="366"/>
                    </a:cubicBezTo>
                    <a:cubicBezTo>
                      <a:pt x="845" y="183"/>
                      <a:pt x="753" y="92"/>
                      <a:pt x="479"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141"/>
              <p:cNvSpPr/>
              <p:nvPr/>
            </p:nvSpPr>
            <p:spPr>
              <a:xfrm>
                <a:off x="2924626" y="2560366"/>
                <a:ext cx="27157" cy="15357"/>
              </a:xfrm>
              <a:custGeom>
                <a:rect b="b" l="l" r="r" t="t"/>
                <a:pathLst>
                  <a:path extrusionOk="0" h="678" w="1199">
                    <a:moveTo>
                      <a:pt x="348" y="1"/>
                    </a:moveTo>
                    <a:cubicBezTo>
                      <a:pt x="45" y="1"/>
                      <a:pt x="1" y="482"/>
                      <a:pt x="354" y="586"/>
                    </a:cubicBezTo>
                    <a:cubicBezTo>
                      <a:pt x="537" y="678"/>
                      <a:pt x="719" y="678"/>
                      <a:pt x="925" y="678"/>
                    </a:cubicBezTo>
                    <a:cubicBezTo>
                      <a:pt x="1107" y="678"/>
                      <a:pt x="1198" y="381"/>
                      <a:pt x="1016" y="290"/>
                    </a:cubicBezTo>
                    <a:cubicBezTo>
                      <a:pt x="833" y="198"/>
                      <a:pt x="628" y="107"/>
                      <a:pt x="445" y="16"/>
                    </a:cubicBezTo>
                    <a:cubicBezTo>
                      <a:pt x="410" y="5"/>
                      <a:pt x="378" y="1"/>
                      <a:pt x="348"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141"/>
              <p:cNvSpPr/>
              <p:nvPr/>
            </p:nvSpPr>
            <p:spPr>
              <a:xfrm>
                <a:off x="2876857" y="2545191"/>
                <a:ext cx="25300" cy="15810"/>
              </a:xfrm>
              <a:custGeom>
                <a:rect b="b" l="l" r="r" t="t"/>
                <a:pathLst>
                  <a:path extrusionOk="0" h="698" w="1117">
                    <a:moveTo>
                      <a:pt x="751" y="1"/>
                    </a:moveTo>
                    <a:cubicBezTo>
                      <a:pt x="546" y="115"/>
                      <a:pt x="454" y="115"/>
                      <a:pt x="272" y="206"/>
                    </a:cubicBezTo>
                    <a:cubicBezTo>
                      <a:pt x="1" y="290"/>
                      <a:pt x="149" y="697"/>
                      <a:pt x="385" y="697"/>
                    </a:cubicBezTo>
                    <a:cubicBezTo>
                      <a:pt x="408" y="697"/>
                      <a:pt x="431" y="694"/>
                      <a:pt x="454" y="686"/>
                    </a:cubicBezTo>
                    <a:cubicBezTo>
                      <a:pt x="660" y="572"/>
                      <a:pt x="751" y="572"/>
                      <a:pt x="934" y="480"/>
                    </a:cubicBezTo>
                    <a:cubicBezTo>
                      <a:pt x="1116" y="298"/>
                      <a:pt x="1025" y="1"/>
                      <a:pt x="751" y="1"/>
                    </a:cubicBezTo>
                    <a:close/>
                  </a:path>
                </a:pathLst>
              </a:custGeom>
              <a:solidFill>
                <a:srgbClr val="9164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141"/>
              <p:cNvSpPr/>
              <p:nvPr/>
            </p:nvSpPr>
            <p:spPr>
              <a:xfrm>
                <a:off x="2850424" y="2394047"/>
                <a:ext cx="386704" cy="114337"/>
              </a:xfrm>
              <a:custGeom>
                <a:rect b="b" l="l" r="r" t="t"/>
                <a:pathLst>
                  <a:path extrusionOk="0" h="5048" w="17073">
                    <a:moveTo>
                      <a:pt x="16182" y="1"/>
                    </a:moveTo>
                    <a:cubicBezTo>
                      <a:pt x="16117" y="1"/>
                      <a:pt x="16049" y="11"/>
                      <a:pt x="15978" y="32"/>
                    </a:cubicBezTo>
                    <a:cubicBezTo>
                      <a:pt x="13513" y="785"/>
                      <a:pt x="11231" y="1926"/>
                      <a:pt x="8674" y="2497"/>
                    </a:cubicBezTo>
                    <a:cubicBezTo>
                      <a:pt x="5912" y="3159"/>
                      <a:pt x="3059" y="2794"/>
                      <a:pt x="389" y="3456"/>
                    </a:cubicBezTo>
                    <a:cubicBezTo>
                      <a:pt x="115" y="3456"/>
                      <a:pt x="1" y="3935"/>
                      <a:pt x="297" y="4117"/>
                    </a:cubicBezTo>
                    <a:cubicBezTo>
                      <a:pt x="1558" y="4820"/>
                      <a:pt x="3088" y="5047"/>
                      <a:pt x="4630" y="5047"/>
                    </a:cubicBezTo>
                    <a:cubicBezTo>
                      <a:pt x="5991" y="5047"/>
                      <a:pt x="7361" y="4870"/>
                      <a:pt x="8560" y="4688"/>
                    </a:cubicBezTo>
                    <a:cubicBezTo>
                      <a:pt x="11413" y="4209"/>
                      <a:pt x="14563" y="3159"/>
                      <a:pt x="16663" y="1173"/>
                    </a:cubicBezTo>
                    <a:cubicBezTo>
                      <a:pt x="17073" y="743"/>
                      <a:pt x="16748" y="1"/>
                      <a:pt x="16182" y="1"/>
                    </a:cubicBezTo>
                    <a:close/>
                  </a:path>
                </a:pathLst>
              </a:custGeom>
              <a:solidFill>
                <a:srgbClr val="EE88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41"/>
              <p:cNvSpPr/>
              <p:nvPr/>
            </p:nvSpPr>
            <p:spPr>
              <a:xfrm>
                <a:off x="2824581" y="2398985"/>
                <a:ext cx="183556" cy="54496"/>
              </a:xfrm>
              <a:custGeom>
                <a:rect b="b" l="l" r="r" t="t"/>
                <a:pathLst>
                  <a:path extrusionOk="0" h="2406" w="8104">
                    <a:moveTo>
                      <a:pt x="3080" y="0"/>
                    </a:moveTo>
                    <a:cubicBezTo>
                      <a:pt x="2219" y="0"/>
                      <a:pt x="1370" y="115"/>
                      <a:pt x="685" y="567"/>
                    </a:cubicBezTo>
                    <a:cubicBezTo>
                      <a:pt x="115" y="864"/>
                      <a:pt x="0" y="1708"/>
                      <a:pt x="685" y="2005"/>
                    </a:cubicBezTo>
                    <a:cubicBezTo>
                      <a:pt x="1237" y="2302"/>
                      <a:pt x="1790" y="2406"/>
                      <a:pt x="2350" y="2406"/>
                    </a:cubicBezTo>
                    <a:cubicBezTo>
                      <a:pt x="3040" y="2406"/>
                      <a:pt x="3743" y="2247"/>
                      <a:pt x="4474" y="2096"/>
                    </a:cubicBezTo>
                    <a:cubicBezTo>
                      <a:pt x="5615" y="1891"/>
                      <a:pt x="7145" y="1708"/>
                      <a:pt x="7989" y="955"/>
                    </a:cubicBezTo>
                    <a:cubicBezTo>
                      <a:pt x="8103" y="750"/>
                      <a:pt x="8103" y="567"/>
                      <a:pt x="7989" y="476"/>
                    </a:cubicBezTo>
                    <a:cubicBezTo>
                      <a:pt x="7246" y="129"/>
                      <a:pt x="6442" y="81"/>
                      <a:pt x="5656" y="81"/>
                    </a:cubicBezTo>
                    <a:cubicBezTo>
                      <a:pt x="5357" y="81"/>
                      <a:pt x="5061" y="88"/>
                      <a:pt x="4771" y="88"/>
                    </a:cubicBezTo>
                    <a:cubicBezTo>
                      <a:pt x="4232" y="51"/>
                      <a:pt x="3653" y="0"/>
                      <a:pt x="3080" y="0"/>
                    </a:cubicBezTo>
                    <a:close/>
                  </a:path>
                </a:pathLst>
              </a:custGeom>
              <a:solidFill>
                <a:srgbClr val="EE88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141"/>
              <p:cNvSpPr/>
              <p:nvPr/>
            </p:nvSpPr>
            <p:spPr>
              <a:xfrm>
                <a:off x="1935341" y="2751985"/>
                <a:ext cx="204235" cy="71778"/>
              </a:xfrm>
              <a:custGeom>
                <a:rect b="b" l="l" r="r" t="t"/>
                <a:pathLst>
                  <a:path extrusionOk="0" h="3169" w="9017">
                    <a:moveTo>
                      <a:pt x="5779" y="0"/>
                    </a:moveTo>
                    <a:cubicBezTo>
                      <a:pt x="5074" y="0"/>
                      <a:pt x="4349" y="130"/>
                      <a:pt x="3607" y="298"/>
                    </a:cubicBezTo>
                    <a:cubicBezTo>
                      <a:pt x="2375" y="686"/>
                      <a:pt x="572" y="1142"/>
                      <a:pt x="92" y="2489"/>
                    </a:cubicBezTo>
                    <a:cubicBezTo>
                      <a:pt x="1" y="2763"/>
                      <a:pt x="184" y="2968"/>
                      <a:pt x="366" y="3060"/>
                    </a:cubicBezTo>
                    <a:cubicBezTo>
                      <a:pt x="609" y="3137"/>
                      <a:pt x="862" y="3169"/>
                      <a:pt x="1119" y="3169"/>
                    </a:cubicBezTo>
                    <a:cubicBezTo>
                      <a:pt x="2067" y="3169"/>
                      <a:pt x="3073" y="2743"/>
                      <a:pt x="3881" y="2672"/>
                    </a:cubicBezTo>
                    <a:cubicBezTo>
                      <a:pt x="5411" y="2580"/>
                      <a:pt x="6849" y="2763"/>
                      <a:pt x="8264" y="2398"/>
                    </a:cubicBezTo>
                    <a:cubicBezTo>
                      <a:pt x="9017" y="2192"/>
                      <a:pt x="9017" y="1256"/>
                      <a:pt x="8446" y="868"/>
                    </a:cubicBezTo>
                    <a:cubicBezTo>
                      <a:pt x="7593" y="222"/>
                      <a:pt x="6702" y="0"/>
                      <a:pt x="57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141"/>
              <p:cNvSpPr/>
              <p:nvPr/>
            </p:nvSpPr>
            <p:spPr>
              <a:xfrm>
                <a:off x="2163336" y="2782835"/>
                <a:ext cx="70124" cy="47474"/>
              </a:xfrm>
              <a:custGeom>
                <a:rect b="b" l="l" r="r" t="t"/>
                <a:pathLst>
                  <a:path extrusionOk="0" h="2096" w="3096">
                    <a:moveTo>
                      <a:pt x="1284" y="0"/>
                    </a:moveTo>
                    <a:cubicBezTo>
                      <a:pt x="962" y="0"/>
                      <a:pt x="645" y="83"/>
                      <a:pt x="389" y="260"/>
                    </a:cubicBezTo>
                    <a:cubicBezTo>
                      <a:pt x="1" y="556"/>
                      <a:pt x="1" y="922"/>
                      <a:pt x="389" y="1127"/>
                    </a:cubicBezTo>
                    <a:cubicBezTo>
                      <a:pt x="663" y="1401"/>
                      <a:pt x="960" y="1492"/>
                      <a:pt x="1233" y="1789"/>
                    </a:cubicBezTo>
                    <a:cubicBezTo>
                      <a:pt x="1544" y="1935"/>
                      <a:pt x="1913" y="2096"/>
                      <a:pt x="2247" y="2096"/>
                    </a:cubicBezTo>
                    <a:cubicBezTo>
                      <a:pt x="2330" y="2096"/>
                      <a:pt x="2411" y="2086"/>
                      <a:pt x="2489" y="2063"/>
                    </a:cubicBezTo>
                    <a:cubicBezTo>
                      <a:pt x="2671" y="1972"/>
                      <a:pt x="2945" y="1789"/>
                      <a:pt x="2945" y="1606"/>
                    </a:cubicBezTo>
                    <a:cubicBezTo>
                      <a:pt x="3096" y="619"/>
                      <a:pt x="2168" y="0"/>
                      <a:pt x="12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141"/>
              <p:cNvSpPr/>
              <p:nvPr/>
            </p:nvSpPr>
            <p:spPr>
              <a:xfrm>
                <a:off x="1266260" y="3562448"/>
                <a:ext cx="1701605" cy="249920"/>
              </a:xfrm>
              <a:custGeom>
                <a:rect b="b" l="l" r="r" t="t"/>
                <a:pathLst>
                  <a:path extrusionOk="0" h="11034" w="75126">
                    <a:moveTo>
                      <a:pt x="74540" y="0"/>
                    </a:moveTo>
                    <a:cubicBezTo>
                      <a:pt x="74411" y="0"/>
                      <a:pt x="74291" y="52"/>
                      <a:pt x="74233" y="169"/>
                    </a:cubicBezTo>
                    <a:cubicBezTo>
                      <a:pt x="70626" y="5784"/>
                      <a:pt x="64920" y="7587"/>
                      <a:pt x="58643" y="8363"/>
                    </a:cubicBezTo>
                    <a:cubicBezTo>
                      <a:pt x="51796" y="9208"/>
                      <a:pt x="44948" y="9504"/>
                      <a:pt x="38100" y="9504"/>
                    </a:cubicBezTo>
                    <a:cubicBezTo>
                      <a:pt x="37430" y="9514"/>
                      <a:pt x="36760" y="9518"/>
                      <a:pt x="36090" y="9518"/>
                    </a:cubicBezTo>
                    <a:cubicBezTo>
                      <a:pt x="30096" y="9518"/>
                      <a:pt x="24103" y="9171"/>
                      <a:pt x="18128" y="8842"/>
                    </a:cubicBezTo>
                    <a:cubicBezTo>
                      <a:pt x="12034" y="8363"/>
                      <a:pt x="5369" y="7884"/>
                      <a:pt x="439" y="3889"/>
                    </a:cubicBezTo>
                    <a:cubicBezTo>
                      <a:pt x="393" y="3848"/>
                      <a:pt x="343" y="3830"/>
                      <a:pt x="296" y="3830"/>
                    </a:cubicBezTo>
                    <a:cubicBezTo>
                      <a:pt x="134" y="3830"/>
                      <a:pt x="0" y="4047"/>
                      <a:pt x="142" y="4277"/>
                    </a:cubicBezTo>
                    <a:cubicBezTo>
                      <a:pt x="4433" y="8363"/>
                      <a:pt x="10231" y="9208"/>
                      <a:pt x="15937" y="9778"/>
                    </a:cubicBezTo>
                    <a:cubicBezTo>
                      <a:pt x="23447" y="10646"/>
                      <a:pt x="31139" y="11011"/>
                      <a:pt x="38762" y="11011"/>
                    </a:cubicBezTo>
                    <a:cubicBezTo>
                      <a:pt x="39715" y="11026"/>
                      <a:pt x="40670" y="11034"/>
                      <a:pt x="41627" y="11034"/>
                    </a:cubicBezTo>
                    <a:cubicBezTo>
                      <a:pt x="48036" y="11034"/>
                      <a:pt x="54536" y="10680"/>
                      <a:pt x="60812" y="9687"/>
                    </a:cubicBezTo>
                    <a:cubicBezTo>
                      <a:pt x="66335" y="8842"/>
                      <a:pt x="73183" y="6560"/>
                      <a:pt x="74986" y="557"/>
                    </a:cubicBezTo>
                    <a:cubicBezTo>
                      <a:pt x="75126" y="231"/>
                      <a:pt x="74812" y="0"/>
                      <a:pt x="74540" y="0"/>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141"/>
              <p:cNvSpPr/>
              <p:nvPr/>
            </p:nvSpPr>
            <p:spPr>
              <a:xfrm>
                <a:off x="1304108" y="3474883"/>
                <a:ext cx="142197" cy="120634"/>
              </a:xfrm>
              <a:custGeom>
                <a:rect b="b" l="l" r="r" t="t"/>
                <a:pathLst>
                  <a:path extrusionOk="0" h="5326" w="6278">
                    <a:moveTo>
                      <a:pt x="3470" y="0"/>
                    </a:moveTo>
                    <a:cubicBezTo>
                      <a:pt x="3401" y="0"/>
                      <a:pt x="3333" y="52"/>
                      <a:pt x="3333" y="155"/>
                    </a:cubicBezTo>
                    <a:cubicBezTo>
                      <a:pt x="3219" y="337"/>
                      <a:pt x="3219" y="611"/>
                      <a:pt x="3219" y="816"/>
                    </a:cubicBezTo>
                    <a:cubicBezTo>
                      <a:pt x="3127" y="725"/>
                      <a:pt x="3036" y="611"/>
                      <a:pt x="2945" y="611"/>
                    </a:cubicBezTo>
                    <a:cubicBezTo>
                      <a:pt x="2853" y="428"/>
                      <a:pt x="2762" y="337"/>
                      <a:pt x="2648" y="246"/>
                    </a:cubicBezTo>
                    <a:cubicBezTo>
                      <a:pt x="2631" y="228"/>
                      <a:pt x="2610" y="221"/>
                      <a:pt x="2588" y="221"/>
                    </a:cubicBezTo>
                    <a:cubicBezTo>
                      <a:pt x="2497" y="221"/>
                      <a:pt x="2392" y="355"/>
                      <a:pt x="2465" y="428"/>
                    </a:cubicBezTo>
                    <a:lnTo>
                      <a:pt x="2762" y="725"/>
                    </a:lnTo>
                    <a:cubicBezTo>
                      <a:pt x="2853" y="816"/>
                      <a:pt x="2945" y="999"/>
                      <a:pt x="3036" y="1090"/>
                    </a:cubicBezTo>
                    <a:lnTo>
                      <a:pt x="3127" y="1090"/>
                    </a:lnTo>
                    <a:cubicBezTo>
                      <a:pt x="3036" y="1478"/>
                      <a:pt x="3036" y="1866"/>
                      <a:pt x="2945" y="2232"/>
                    </a:cubicBezTo>
                    <a:cubicBezTo>
                      <a:pt x="2557" y="1752"/>
                      <a:pt x="2191" y="1182"/>
                      <a:pt x="1895" y="611"/>
                    </a:cubicBezTo>
                    <a:cubicBezTo>
                      <a:pt x="1861" y="543"/>
                      <a:pt x="1785" y="513"/>
                      <a:pt x="1708" y="513"/>
                    </a:cubicBezTo>
                    <a:cubicBezTo>
                      <a:pt x="1580" y="513"/>
                      <a:pt x="1450" y="597"/>
                      <a:pt x="1507" y="725"/>
                    </a:cubicBezTo>
                    <a:cubicBezTo>
                      <a:pt x="1803" y="1182"/>
                      <a:pt x="2077" y="1752"/>
                      <a:pt x="2374" y="2232"/>
                    </a:cubicBezTo>
                    <a:cubicBezTo>
                      <a:pt x="1986" y="2232"/>
                      <a:pt x="1621" y="2140"/>
                      <a:pt x="1233" y="2140"/>
                    </a:cubicBezTo>
                    <a:cubicBezTo>
                      <a:pt x="1050" y="1866"/>
                      <a:pt x="845" y="1661"/>
                      <a:pt x="753" y="1296"/>
                    </a:cubicBezTo>
                    <a:cubicBezTo>
                      <a:pt x="714" y="1247"/>
                      <a:pt x="659" y="1219"/>
                      <a:pt x="608" y="1219"/>
                    </a:cubicBezTo>
                    <a:cubicBezTo>
                      <a:pt x="540" y="1219"/>
                      <a:pt x="480" y="1269"/>
                      <a:pt x="480" y="1387"/>
                    </a:cubicBezTo>
                    <a:cubicBezTo>
                      <a:pt x="480" y="1570"/>
                      <a:pt x="571" y="1866"/>
                      <a:pt x="662" y="2049"/>
                    </a:cubicBezTo>
                    <a:cubicBezTo>
                      <a:pt x="571" y="2049"/>
                      <a:pt x="365" y="2049"/>
                      <a:pt x="274" y="1958"/>
                    </a:cubicBezTo>
                    <a:cubicBezTo>
                      <a:pt x="92" y="1958"/>
                      <a:pt x="0" y="2232"/>
                      <a:pt x="183" y="2323"/>
                    </a:cubicBezTo>
                    <a:cubicBezTo>
                      <a:pt x="365" y="2323"/>
                      <a:pt x="571" y="2437"/>
                      <a:pt x="845" y="2437"/>
                    </a:cubicBezTo>
                    <a:cubicBezTo>
                      <a:pt x="753" y="2528"/>
                      <a:pt x="571" y="2620"/>
                      <a:pt x="480" y="2711"/>
                    </a:cubicBezTo>
                    <a:cubicBezTo>
                      <a:pt x="365" y="2802"/>
                      <a:pt x="183" y="2894"/>
                      <a:pt x="92" y="3099"/>
                    </a:cubicBezTo>
                    <a:cubicBezTo>
                      <a:pt x="0" y="3190"/>
                      <a:pt x="92" y="3282"/>
                      <a:pt x="183" y="3282"/>
                    </a:cubicBezTo>
                    <a:cubicBezTo>
                      <a:pt x="365" y="3190"/>
                      <a:pt x="571" y="3099"/>
                      <a:pt x="662" y="2894"/>
                    </a:cubicBezTo>
                    <a:cubicBezTo>
                      <a:pt x="845" y="2802"/>
                      <a:pt x="1050" y="2620"/>
                      <a:pt x="1142" y="2528"/>
                    </a:cubicBezTo>
                    <a:cubicBezTo>
                      <a:pt x="1507" y="2620"/>
                      <a:pt x="1895" y="2711"/>
                      <a:pt x="2283" y="2802"/>
                    </a:cubicBezTo>
                    <a:cubicBezTo>
                      <a:pt x="1986" y="3008"/>
                      <a:pt x="1621" y="3282"/>
                      <a:pt x="1324" y="3464"/>
                    </a:cubicBezTo>
                    <a:cubicBezTo>
                      <a:pt x="1166" y="3642"/>
                      <a:pt x="1213" y="3870"/>
                      <a:pt x="1405" y="3870"/>
                    </a:cubicBezTo>
                    <a:cubicBezTo>
                      <a:pt x="1436" y="3870"/>
                      <a:pt x="1469" y="3865"/>
                      <a:pt x="1507" y="3852"/>
                    </a:cubicBezTo>
                    <a:cubicBezTo>
                      <a:pt x="1986" y="3670"/>
                      <a:pt x="2374" y="3373"/>
                      <a:pt x="2853" y="3099"/>
                    </a:cubicBezTo>
                    <a:lnTo>
                      <a:pt x="2853" y="3099"/>
                    </a:lnTo>
                    <a:cubicBezTo>
                      <a:pt x="2853" y="3464"/>
                      <a:pt x="2762" y="3852"/>
                      <a:pt x="2762" y="4240"/>
                    </a:cubicBezTo>
                    <a:cubicBezTo>
                      <a:pt x="2557" y="4332"/>
                      <a:pt x="2465" y="4514"/>
                      <a:pt x="2283" y="4605"/>
                    </a:cubicBezTo>
                    <a:cubicBezTo>
                      <a:pt x="2191" y="4720"/>
                      <a:pt x="2283" y="4811"/>
                      <a:pt x="2374" y="4811"/>
                    </a:cubicBezTo>
                    <a:cubicBezTo>
                      <a:pt x="2465" y="4720"/>
                      <a:pt x="2648" y="4605"/>
                      <a:pt x="2762" y="4514"/>
                    </a:cubicBezTo>
                    <a:lnTo>
                      <a:pt x="2762" y="4902"/>
                    </a:lnTo>
                    <a:cubicBezTo>
                      <a:pt x="2762" y="4993"/>
                      <a:pt x="2853" y="5039"/>
                      <a:pt x="2956" y="5039"/>
                    </a:cubicBezTo>
                    <a:cubicBezTo>
                      <a:pt x="3059" y="5039"/>
                      <a:pt x="3173" y="4993"/>
                      <a:pt x="3219" y="4902"/>
                    </a:cubicBezTo>
                    <a:lnTo>
                      <a:pt x="3219" y="4720"/>
                    </a:lnTo>
                    <a:cubicBezTo>
                      <a:pt x="3333" y="4902"/>
                      <a:pt x="3424" y="5176"/>
                      <a:pt x="3607" y="5290"/>
                    </a:cubicBezTo>
                    <a:cubicBezTo>
                      <a:pt x="3631" y="5314"/>
                      <a:pt x="3663" y="5326"/>
                      <a:pt x="3694" y="5326"/>
                    </a:cubicBezTo>
                    <a:cubicBezTo>
                      <a:pt x="3784" y="5326"/>
                      <a:pt x="3873" y="5236"/>
                      <a:pt x="3789" y="5085"/>
                    </a:cubicBezTo>
                    <a:cubicBezTo>
                      <a:pt x="3698" y="4811"/>
                      <a:pt x="3515" y="4605"/>
                      <a:pt x="3333" y="4332"/>
                    </a:cubicBezTo>
                    <a:cubicBezTo>
                      <a:pt x="3333" y="4149"/>
                      <a:pt x="3333" y="3944"/>
                      <a:pt x="3424" y="3670"/>
                    </a:cubicBezTo>
                    <a:cubicBezTo>
                      <a:pt x="3515" y="3944"/>
                      <a:pt x="3789" y="4149"/>
                      <a:pt x="3995" y="4332"/>
                    </a:cubicBezTo>
                    <a:cubicBezTo>
                      <a:pt x="4037" y="4374"/>
                      <a:pt x="4085" y="4391"/>
                      <a:pt x="4132" y="4391"/>
                    </a:cubicBezTo>
                    <a:cubicBezTo>
                      <a:pt x="4287" y="4391"/>
                      <a:pt x="4427" y="4193"/>
                      <a:pt x="4269" y="4035"/>
                    </a:cubicBezTo>
                    <a:cubicBezTo>
                      <a:pt x="3995" y="3670"/>
                      <a:pt x="3789" y="3373"/>
                      <a:pt x="3515" y="3008"/>
                    </a:cubicBezTo>
                    <a:lnTo>
                      <a:pt x="3515" y="3008"/>
                    </a:lnTo>
                    <a:cubicBezTo>
                      <a:pt x="4086" y="3099"/>
                      <a:pt x="4565" y="3190"/>
                      <a:pt x="5136" y="3190"/>
                    </a:cubicBezTo>
                    <a:cubicBezTo>
                      <a:pt x="5319" y="3578"/>
                      <a:pt x="5501" y="3852"/>
                      <a:pt x="5798" y="4149"/>
                    </a:cubicBezTo>
                    <a:cubicBezTo>
                      <a:pt x="5826" y="4205"/>
                      <a:pt x="5854" y="4226"/>
                      <a:pt x="5879" y="4226"/>
                    </a:cubicBezTo>
                    <a:cubicBezTo>
                      <a:pt x="5936" y="4226"/>
                      <a:pt x="5980" y="4114"/>
                      <a:pt x="5980" y="4035"/>
                    </a:cubicBezTo>
                    <a:cubicBezTo>
                      <a:pt x="5798" y="3761"/>
                      <a:pt x="5501" y="3464"/>
                      <a:pt x="5319" y="3190"/>
                    </a:cubicBezTo>
                    <a:cubicBezTo>
                      <a:pt x="5410" y="3099"/>
                      <a:pt x="5410" y="3008"/>
                      <a:pt x="5319" y="2894"/>
                    </a:cubicBezTo>
                    <a:cubicBezTo>
                      <a:pt x="5615" y="2711"/>
                      <a:pt x="5889" y="2528"/>
                      <a:pt x="6186" y="2323"/>
                    </a:cubicBezTo>
                    <a:cubicBezTo>
                      <a:pt x="6277" y="2232"/>
                      <a:pt x="6186" y="2049"/>
                      <a:pt x="6072" y="2049"/>
                    </a:cubicBezTo>
                    <a:cubicBezTo>
                      <a:pt x="5707" y="2232"/>
                      <a:pt x="5227" y="2437"/>
                      <a:pt x="4931" y="2711"/>
                    </a:cubicBezTo>
                    <a:cubicBezTo>
                      <a:pt x="4565" y="2620"/>
                      <a:pt x="4177" y="2528"/>
                      <a:pt x="3789" y="2528"/>
                    </a:cubicBezTo>
                    <a:cubicBezTo>
                      <a:pt x="4269" y="2140"/>
                      <a:pt x="4839" y="1752"/>
                      <a:pt x="5319" y="1387"/>
                    </a:cubicBezTo>
                    <a:cubicBezTo>
                      <a:pt x="5477" y="1308"/>
                      <a:pt x="5360" y="1073"/>
                      <a:pt x="5207" y="1073"/>
                    </a:cubicBezTo>
                    <a:cubicBezTo>
                      <a:pt x="5184" y="1073"/>
                      <a:pt x="5160" y="1078"/>
                      <a:pt x="5136" y="1090"/>
                    </a:cubicBezTo>
                    <a:cubicBezTo>
                      <a:pt x="4565" y="1387"/>
                      <a:pt x="4086" y="1661"/>
                      <a:pt x="3515" y="2049"/>
                    </a:cubicBezTo>
                    <a:cubicBezTo>
                      <a:pt x="3515" y="1752"/>
                      <a:pt x="3515" y="1478"/>
                      <a:pt x="3607" y="1182"/>
                    </a:cubicBezTo>
                    <a:cubicBezTo>
                      <a:pt x="3789" y="1090"/>
                      <a:pt x="4086" y="908"/>
                      <a:pt x="4269" y="611"/>
                    </a:cubicBezTo>
                    <a:cubicBezTo>
                      <a:pt x="4360" y="520"/>
                      <a:pt x="4269" y="337"/>
                      <a:pt x="4086" y="337"/>
                    </a:cubicBezTo>
                    <a:cubicBezTo>
                      <a:pt x="3903" y="428"/>
                      <a:pt x="3698" y="520"/>
                      <a:pt x="3607" y="725"/>
                    </a:cubicBezTo>
                    <a:lnTo>
                      <a:pt x="3607" y="155"/>
                    </a:lnTo>
                    <a:cubicBezTo>
                      <a:pt x="3607" y="52"/>
                      <a:pt x="3538" y="0"/>
                      <a:pt x="3470"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141"/>
              <p:cNvSpPr/>
              <p:nvPr/>
            </p:nvSpPr>
            <p:spPr>
              <a:xfrm>
                <a:off x="1665987" y="3531100"/>
                <a:ext cx="142197" cy="120272"/>
              </a:xfrm>
              <a:custGeom>
                <a:rect b="b" l="l" r="r" t="t"/>
                <a:pathLst>
                  <a:path extrusionOk="0" h="5310" w="6278">
                    <a:moveTo>
                      <a:pt x="3470" y="1"/>
                    </a:moveTo>
                    <a:cubicBezTo>
                      <a:pt x="3402" y="1"/>
                      <a:pt x="3333" y="46"/>
                      <a:pt x="3333" y="138"/>
                    </a:cubicBezTo>
                    <a:cubicBezTo>
                      <a:pt x="3219" y="320"/>
                      <a:pt x="3219" y="617"/>
                      <a:pt x="3219" y="800"/>
                    </a:cubicBezTo>
                    <a:cubicBezTo>
                      <a:pt x="3128" y="708"/>
                      <a:pt x="3037" y="617"/>
                      <a:pt x="2945" y="617"/>
                    </a:cubicBezTo>
                    <a:cubicBezTo>
                      <a:pt x="2854" y="412"/>
                      <a:pt x="2763" y="320"/>
                      <a:pt x="2649" y="229"/>
                    </a:cubicBezTo>
                    <a:cubicBezTo>
                      <a:pt x="2631" y="212"/>
                      <a:pt x="2610" y="204"/>
                      <a:pt x="2589" y="204"/>
                    </a:cubicBezTo>
                    <a:cubicBezTo>
                      <a:pt x="2498" y="204"/>
                      <a:pt x="2392" y="338"/>
                      <a:pt x="2466" y="412"/>
                    </a:cubicBezTo>
                    <a:cubicBezTo>
                      <a:pt x="2557" y="526"/>
                      <a:pt x="2649" y="617"/>
                      <a:pt x="2763" y="708"/>
                    </a:cubicBezTo>
                    <a:cubicBezTo>
                      <a:pt x="2854" y="800"/>
                      <a:pt x="2945" y="982"/>
                      <a:pt x="3037" y="1096"/>
                    </a:cubicBezTo>
                    <a:lnTo>
                      <a:pt x="3128" y="1096"/>
                    </a:lnTo>
                    <a:cubicBezTo>
                      <a:pt x="3037" y="1462"/>
                      <a:pt x="3037" y="1850"/>
                      <a:pt x="2945" y="2238"/>
                    </a:cubicBezTo>
                    <a:cubicBezTo>
                      <a:pt x="2557" y="1758"/>
                      <a:pt x="2192" y="1188"/>
                      <a:pt x="1895" y="617"/>
                    </a:cubicBezTo>
                    <a:cubicBezTo>
                      <a:pt x="1861" y="539"/>
                      <a:pt x="1784" y="507"/>
                      <a:pt x="1707" y="507"/>
                    </a:cubicBezTo>
                    <a:cubicBezTo>
                      <a:pt x="1580" y="507"/>
                      <a:pt x="1451" y="595"/>
                      <a:pt x="1507" y="708"/>
                    </a:cubicBezTo>
                    <a:cubicBezTo>
                      <a:pt x="1804" y="1188"/>
                      <a:pt x="2078" y="1758"/>
                      <a:pt x="2375" y="2238"/>
                    </a:cubicBezTo>
                    <a:cubicBezTo>
                      <a:pt x="1987" y="2238"/>
                      <a:pt x="1622" y="2123"/>
                      <a:pt x="1234" y="2123"/>
                    </a:cubicBezTo>
                    <a:cubicBezTo>
                      <a:pt x="1051" y="1850"/>
                      <a:pt x="845" y="1667"/>
                      <a:pt x="754" y="1279"/>
                    </a:cubicBezTo>
                    <a:cubicBezTo>
                      <a:pt x="716" y="1241"/>
                      <a:pt x="663" y="1219"/>
                      <a:pt x="613" y="1219"/>
                    </a:cubicBezTo>
                    <a:cubicBezTo>
                      <a:pt x="543" y="1219"/>
                      <a:pt x="480" y="1263"/>
                      <a:pt x="480" y="1370"/>
                    </a:cubicBezTo>
                    <a:cubicBezTo>
                      <a:pt x="480" y="1553"/>
                      <a:pt x="572" y="1850"/>
                      <a:pt x="663" y="2032"/>
                    </a:cubicBezTo>
                    <a:cubicBezTo>
                      <a:pt x="572" y="2032"/>
                      <a:pt x="366" y="2032"/>
                      <a:pt x="275" y="1941"/>
                    </a:cubicBezTo>
                    <a:cubicBezTo>
                      <a:pt x="92" y="1941"/>
                      <a:pt x="1" y="2238"/>
                      <a:pt x="184" y="2329"/>
                    </a:cubicBezTo>
                    <a:cubicBezTo>
                      <a:pt x="366" y="2329"/>
                      <a:pt x="572" y="2420"/>
                      <a:pt x="845" y="2420"/>
                    </a:cubicBezTo>
                    <a:cubicBezTo>
                      <a:pt x="754" y="2511"/>
                      <a:pt x="572" y="2603"/>
                      <a:pt x="480" y="2694"/>
                    </a:cubicBezTo>
                    <a:cubicBezTo>
                      <a:pt x="366" y="2808"/>
                      <a:pt x="184" y="2899"/>
                      <a:pt x="92" y="3082"/>
                    </a:cubicBezTo>
                    <a:cubicBezTo>
                      <a:pt x="1" y="3173"/>
                      <a:pt x="92" y="3265"/>
                      <a:pt x="184" y="3265"/>
                    </a:cubicBezTo>
                    <a:cubicBezTo>
                      <a:pt x="366" y="3173"/>
                      <a:pt x="572" y="3082"/>
                      <a:pt x="663" y="2899"/>
                    </a:cubicBezTo>
                    <a:cubicBezTo>
                      <a:pt x="845" y="2808"/>
                      <a:pt x="1051" y="2603"/>
                      <a:pt x="1142" y="2511"/>
                    </a:cubicBezTo>
                    <a:cubicBezTo>
                      <a:pt x="1507" y="2603"/>
                      <a:pt x="1895" y="2694"/>
                      <a:pt x="2283" y="2808"/>
                    </a:cubicBezTo>
                    <a:cubicBezTo>
                      <a:pt x="1987" y="2991"/>
                      <a:pt x="1622" y="3265"/>
                      <a:pt x="1325" y="3470"/>
                    </a:cubicBezTo>
                    <a:cubicBezTo>
                      <a:pt x="1170" y="3625"/>
                      <a:pt x="1212" y="3861"/>
                      <a:pt x="1394" y="3861"/>
                    </a:cubicBezTo>
                    <a:cubicBezTo>
                      <a:pt x="1427" y="3861"/>
                      <a:pt x="1465" y="3853"/>
                      <a:pt x="1507" y="3835"/>
                    </a:cubicBezTo>
                    <a:cubicBezTo>
                      <a:pt x="1987" y="3653"/>
                      <a:pt x="2375" y="3379"/>
                      <a:pt x="2854" y="3082"/>
                    </a:cubicBezTo>
                    <a:lnTo>
                      <a:pt x="2854" y="3082"/>
                    </a:lnTo>
                    <a:cubicBezTo>
                      <a:pt x="2854" y="3470"/>
                      <a:pt x="2763" y="3835"/>
                      <a:pt x="2763" y="4223"/>
                    </a:cubicBezTo>
                    <a:cubicBezTo>
                      <a:pt x="2557" y="4315"/>
                      <a:pt x="2466" y="4520"/>
                      <a:pt x="2283" y="4611"/>
                    </a:cubicBezTo>
                    <a:cubicBezTo>
                      <a:pt x="2192" y="4703"/>
                      <a:pt x="2283" y="4794"/>
                      <a:pt x="2375" y="4794"/>
                    </a:cubicBezTo>
                    <a:cubicBezTo>
                      <a:pt x="2466" y="4703"/>
                      <a:pt x="2649" y="4611"/>
                      <a:pt x="2763" y="4520"/>
                    </a:cubicBezTo>
                    <a:lnTo>
                      <a:pt x="2763" y="4885"/>
                    </a:lnTo>
                    <a:cubicBezTo>
                      <a:pt x="2763" y="4988"/>
                      <a:pt x="2854" y="5039"/>
                      <a:pt x="2957" y="5039"/>
                    </a:cubicBezTo>
                    <a:cubicBezTo>
                      <a:pt x="3060" y="5039"/>
                      <a:pt x="3174" y="4988"/>
                      <a:pt x="3219" y="4885"/>
                    </a:cubicBezTo>
                    <a:lnTo>
                      <a:pt x="3219" y="4703"/>
                    </a:lnTo>
                    <a:cubicBezTo>
                      <a:pt x="3333" y="4885"/>
                      <a:pt x="3425" y="5182"/>
                      <a:pt x="3607" y="5273"/>
                    </a:cubicBezTo>
                    <a:cubicBezTo>
                      <a:pt x="3632" y="5298"/>
                      <a:pt x="3664" y="5309"/>
                      <a:pt x="3697" y="5309"/>
                    </a:cubicBezTo>
                    <a:cubicBezTo>
                      <a:pt x="3786" y="5309"/>
                      <a:pt x="3874" y="5224"/>
                      <a:pt x="3790" y="5091"/>
                    </a:cubicBezTo>
                    <a:cubicBezTo>
                      <a:pt x="3699" y="4794"/>
                      <a:pt x="3516" y="4611"/>
                      <a:pt x="3333" y="4315"/>
                    </a:cubicBezTo>
                    <a:cubicBezTo>
                      <a:pt x="3333" y="4132"/>
                      <a:pt x="3333" y="3949"/>
                      <a:pt x="3425" y="3653"/>
                    </a:cubicBezTo>
                    <a:cubicBezTo>
                      <a:pt x="3516" y="3949"/>
                      <a:pt x="3790" y="4132"/>
                      <a:pt x="3995" y="4315"/>
                    </a:cubicBezTo>
                    <a:cubicBezTo>
                      <a:pt x="4039" y="4364"/>
                      <a:pt x="4090" y="4384"/>
                      <a:pt x="4138" y="4384"/>
                    </a:cubicBezTo>
                    <a:cubicBezTo>
                      <a:pt x="4291" y="4384"/>
                      <a:pt x="4425" y="4180"/>
                      <a:pt x="4269" y="4041"/>
                    </a:cubicBezTo>
                    <a:cubicBezTo>
                      <a:pt x="3995" y="3653"/>
                      <a:pt x="3790" y="3379"/>
                      <a:pt x="3516" y="2991"/>
                    </a:cubicBezTo>
                    <a:lnTo>
                      <a:pt x="3516" y="2991"/>
                    </a:lnTo>
                    <a:cubicBezTo>
                      <a:pt x="4087" y="3082"/>
                      <a:pt x="4566" y="3173"/>
                      <a:pt x="5137" y="3173"/>
                    </a:cubicBezTo>
                    <a:cubicBezTo>
                      <a:pt x="5319" y="3561"/>
                      <a:pt x="5502" y="3835"/>
                      <a:pt x="5799" y="4132"/>
                    </a:cubicBezTo>
                    <a:cubicBezTo>
                      <a:pt x="5827" y="4189"/>
                      <a:pt x="5855" y="4210"/>
                      <a:pt x="5881" y="4210"/>
                    </a:cubicBezTo>
                    <a:cubicBezTo>
                      <a:pt x="5938" y="4210"/>
                      <a:pt x="5981" y="4104"/>
                      <a:pt x="5981" y="4041"/>
                    </a:cubicBezTo>
                    <a:cubicBezTo>
                      <a:pt x="5799" y="3744"/>
                      <a:pt x="5502" y="3470"/>
                      <a:pt x="5319" y="3173"/>
                    </a:cubicBezTo>
                    <a:cubicBezTo>
                      <a:pt x="5411" y="3082"/>
                      <a:pt x="5411" y="2991"/>
                      <a:pt x="5319" y="2899"/>
                    </a:cubicBezTo>
                    <a:cubicBezTo>
                      <a:pt x="5616" y="2694"/>
                      <a:pt x="5890" y="2511"/>
                      <a:pt x="6187" y="2329"/>
                    </a:cubicBezTo>
                    <a:cubicBezTo>
                      <a:pt x="6278" y="2238"/>
                      <a:pt x="6187" y="2032"/>
                      <a:pt x="6072" y="2032"/>
                    </a:cubicBezTo>
                    <a:cubicBezTo>
                      <a:pt x="5707" y="2238"/>
                      <a:pt x="5228" y="2420"/>
                      <a:pt x="4931" y="2694"/>
                    </a:cubicBezTo>
                    <a:cubicBezTo>
                      <a:pt x="4566" y="2603"/>
                      <a:pt x="4178" y="2511"/>
                      <a:pt x="3790" y="2511"/>
                    </a:cubicBezTo>
                    <a:cubicBezTo>
                      <a:pt x="4269" y="2123"/>
                      <a:pt x="4840" y="1758"/>
                      <a:pt x="5319" y="1370"/>
                    </a:cubicBezTo>
                    <a:cubicBezTo>
                      <a:pt x="5473" y="1293"/>
                      <a:pt x="5368" y="1071"/>
                      <a:pt x="5221" y="1071"/>
                    </a:cubicBezTo>
                    <a:cubicBezTo>
                      <a:pt x="5194" y="1071"/>
                      <a:pt x="5165" y="1078"/>
                      <a:pt x="5137" y="1096"/>
                    </a:cubicBezTo>
                    <a:cubicBezTo>
                      <a:pt x="4566" y="1370"/>
                      <a:pt x="4087" y="1667"/>
                      <a:pt x="3516" y="2032"/>
                    </a:cubicBezTo>
                    <a:cubicBezTo>
                      <a:pt x="3516" y="1758"/>
                      <a:pt x="3516" y="1462"/>
                      <a:pt x="3607" y="1188"/>
                    </a:cubicBezTo>
                    <a:cubicBezTo>
                      <a:pt x="3790" y="1096"/>
                      <a:pt x="4087" y="891"/>
                      <a:pt x="4269" y="617"/>
                    </a:cubicBezTo>
                    <a:cubicBezTo>
                      <a:pt x="4361" y="526"/>
                      <a:pt x="4269" y="320"/>
                      <a:pt x="4087" y="320"/>
                    </a:cubicBezTo>
                    <a:cubicBezTo>
                      <a:pt x="3904" y="412"/>
                      <a:pt x="3699" y="526"/>
                      <a:pt x="3607" y="708"/>
                    </a:cubicBezTo>
                    <a:lnTo>
                      <a:pt x="3607" y="138"/>
                    </a:lnTo>
                    <a:cubicBezTo>
                      <a:pt x="3607" y="46"/>
                      <a:pt x="3539" y="1"/>
                      <a:pt x="3470"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141"/>
              <p:cNvSpPr/>
              <p:nvPr/>
            </p:nvSpPr>
            <p:spPr>
              <a:xfrm>
                <a:off x="2085805" y="3539504"/>
                <a:ext cx="141789" cy="120362"/>
              </a:xfrm>
              <a:custGeom>
                <a:rect b="b" l="l" r="r" t="t"/>
                <a:pathLst>
                  <a:path extrusionOk="0" h="5314" w="6260">
                    <a:moveTo>
                      <a:pt x="3287" y="1"/>
                    </a:moveTo>
                    <a:cubicBezTo>
                      <a:pt x="3218" y="1"/>
                      <a:pt x="3150" y="52"/>
                      <a:pt x="3150" y="155"/>
                    </a:cubicBezTo>
                    <a:cubicBezTo>
                      <a:pt x="3150" y="429"/>
                      <a:pt x="3150" y="611"/>
                      <a:pt x="3059" y="817"/>
                    </a:cubicBezTo>
                    <a:cubicBezTo>
                      <a:pt x="3059" y="817"/>
                      <a:pt x="2945" y="725"/>
                      <a:pt x="2853" y="611"/>
                    </a:cubicBezTo>
                    <a:cubicBezTo>
                      <a:pt x="2762" y="520"/>
                      <a:pt x="2671" y="429"/>
                      <a:pt x="2488" y="337"/>
                    </a:cubicBezTo>
                    <a:cubicBezTo>
                      <a:pt x="2455" y="311"/>
                      <a:pt x="2423" y="299"/>
                      <a:pt x="2398" y="299"/>
                    </a:cubicBezTo>
                    <a:cubicBezTo>
                      <a:pt x="2336" y="299"/>
                      <a:pt x="2309" y="364"/>
                      <a:pt x="2374" y="429"/>
                    </a:cubicBezTo>
                    <a:cubicBezTo>
                      <a:pt x="2488" y="520"/>
                      <a:pt x="2579" y="611"/>
                      <a:pt x="2671" y="817"/>
                    </a:cubicBezTo>
                    <a:cubicBezTo>
                      <a:pt x="2762" y="908"/>
                      <a:pt x="2853" y="999"/>
                      <a:pt x="2945" y="1091"/>
                    </a:cubicBezTo>
                    <a:lnTo>
                      <a:pt x="3059" y="1091"/>
                    </a:lnTo>
                    <a:cubicBezTo>
                      <a:pt x="3059" y="1479"/>
                      <a:pt x="2945" y="1958"/>
                      <a:pt x="2945" y="2323"/>
                    </a:cubicBezTo>
                    <a:cubicBezTo>
                      <a:pt x="2579" y="1867"/>
                      <a:pt x="2100" y="1296"/>
                      <a:pt x="1712" y="725"/>
                    </a:cubicBezTo>
                    <a:cubicBezTo>
                      <a:pt x="1676" y="644"/>
                      <a:pt x="1612" y="610"/>
                      <a:pt x="1553" y="610"/>
                    </a:cubicBezTo>
                    <a:cubicBezTo>
                      <a:pt x="1462" y="610"/>
                      <a:pt x="1383" y="692"/>
                      <a:pt x="1438" y="817"/>
                    </a:cubicBezTo>
                    <a:cubicBezTo>
                      <a:pt x="1712" y="1387"/>
                      <a:pt x="2009" y="1867"/>
                      <a:pt x="2374" y="2323"/>
                    </a:cubicBezTo>
                    <a:cubicBezTo>
                      <a:pt x="2009" y="2323"/>
                      <a:pt x="1621" y="2323"/>
                      <a:pt x="1233" y="2232"/>
                    </a:cubicBezTo>
                    <a:cubicBezTo>
                      <a:pt x="959" y="2049"/>
                      <a:pt x="776" y="1752"/>
                      <a:pt x="662" y="1479"/>
                    </a:cubicBezTo>
                    <a:cubicBezTo>
                      <a:pt x="624" y="1441"/>
                      <a:pt x="571" y="1419"/>
                      <a:pt x="521" y="1419"/>
                    </a:cubicBezTo>
                    <a:cubicBezTo>
                      <a:pt x="451" y="1419"/>
                      <a:pt x="388" y="1463"/>
                      <a:pt x="388" y="1570"/>
                    </a:cubicBezTo>
                    <a:cubicBezTo>
                      <a:pt x="479" y="1752"/>
                      <a:pt x="571" y="2049"/>
                      <a:pt x="662" y="2232"/>
                    </a:cubicBezTo>
                    <a:lnTo>
                      <a:pt x="297" y="2232"/>
                    </a:lnTo>
                    <a:cubicBezTo>
                      <a:pt x="0" y="2232"/>
                      <a:pt x="0" y="2528"/>
                      <a:pt x="206" y="2528"/>
                    </a:cubicBezTo>
                    <a:cubicBezTo>
                      <a:pt x="388" y="2528"/>
                      <a:pt x="571" y="2620"/>
                      <a:pt x="867" y="2620"/>
                    </a:cubicBezTo>
                    <a:lnTo>
                      <a:pt x="571" y="2894"/>
                    </a:lnTo>
                    <a:cubicBezTo>
                      <a:pt x="388" y="3008"/>
                      <a:pt x="206" y="3099"/>
                      <a:pt x="91" y="3282"/>
                    </a:cubicBezTo>
                    <a:cubicBezTo>
                      <a:pt x="91" y="3354"/>
                      <a:pt x="163" y="3498"/>
                      <a:pt x="238" y="3498"/>
                    </a:cubicBezTo>
                    <a:cubicBezTo>
                      <a:pt x="258" y="3498"/>
                      <a:pt x="278" y="3488"/>
                      <a:pt x="297" y="3464"/>
                    </a:cubicBezTo>
                    <a:cubicBezTo>
                      <a:pt x="479" y="3373"/>
                      <a:pt x="571" y="3282"/>
                      <a:pt x="776" y="3099"/>
                    </a:cubicBezTo>
                    <a:lnTo>
                      <a:pt x="1141" y="2711"/>
                    </a:lnTo>
                    <a:cubicBezTo>
                      <a:pt x="1529" y="2711"/>
                      <a:pt x="1917" y="2802"/>
                      <a:pt x="2283" y="2802"/>
                    </a:cubicBezTo>
                    <a:cubicBezTo>
                      <a:pt x="2009" y="3099"/>
                      <a:pt x="1712" y="3373"/>
                      <a:pt x="1347" y="3670"/>
                    </a:cubicBezTo>
                    <a:cubicBezTo>
                      <a:pt x="1247" y="3750"/>
                      <a:pt x="1322" y="4056"/>
                      <a:pt x="1525" y="4056"/>
                    </a:cubicBezTo>
                    <a:cubicBezTo>
                      <a:pt x="1554" y="4056"/>
                      <a:pt x="1586" y="4049"/>
                      <a:pt x="1621" y="4035"/>
                    </a:cubicBezTo>
                    <a:cubicBezTo>
                      <a:pt x="2009" y="3761"/>
                      <a:pt x="2488" y="3373"/>
                      <a:pt x="2945" y="3099"/>
                    </a:cubicBezTo>
                    <a:lnTo>
                      <a:pt x="2945" y="3099"/>
                    </a:lnTo>
                    <a:cubicBezTo>
                      <a:pt x="2853" y="3464"/>
                      <a:pt x="2853" y="3852"/>
                      <a:pt x="2945" y="4240"/>
                    </a:cubicBezTo>
                    <a:lnTo>
                      <a:pt x="2488" y="4720"/>
                    </a:lnTo>
                    <a:cubicBezTo>
                      <a:pt x="2374" y="4811"/>
                      <a:pt x="2488" y="4902"/>
                      <a:pt x="2488" y="4902"/>
                    </a:cubicBezTo>
                    <a:cubicBezTo>
                      <a:pt x="2671" y="4811"/>
                      <a:pt x="2762" y="4720"/>
                      <a:pt x="2945" y="4606"/>
                    </a:cubicBezTo>
                    <a:lnTo>
                      <a:pt x="2945" y="4902"/>
                    </a:lnTo>
                    <a:cubicBezTo>
                      <a:pt x="2945" y="5026"/>
                      <a:pt x="3024" y="5075"/>
                      <a:pt x="3110" y="5075"/>
                    </a:cubicBezTo>
                    <a:cubicBezTo>
                      <a:pt x="3216" y="5075"/>
                      <a:pt x="3333" y="5002"/>
                      <a:pt x="3333" y="4902"/>
                    </a:cubicBezTo>
                    <a:lnTo>
                      <a:pt x="3333" y="4811"/>
                    </a:lnTo>
                    <a:lnTo>
                      <a:pt x="3812" y="5290"/>
                    </a:lnTo>
                    <a:cubicBezTo>
                      <a:pt x="3828" y="5306"/>
                      <a:pt x="3847" y="5313"/>
                      <a:pt x="3866" y="5313"/>
                    </a:cubicBezTo>
                    <a:cubicBezTo>
                      <a:pt x="3959" y="5313"/>
                      <a:pt x="4070" y="5160"/>
                      <a:pt x="3995" y="5085"/>
                    </a:cubicBezTo>
                    <a:cubicBezTo>
                      <a:pt x="3903" y="4811"/>
                      <a:pt x="3629" y="4606"/>
                      <a:pt x="3424" y="4332"/>
                    </a:cubicBezTo>
                    <a:lnTo>
                      <a:pt x="3424" y="3670"/>
                    </a:lnTo>
                    <a:cubicBezTo>
                      <a:pt x="3629" y="3944"/>
                      <a:pt x="3903" y="4149"/>
                      <a:pt x="4086" y="4240"/>
                    </a:cubicBezTo>
                    <a:cubicBezTo>
                      <a:pt x="4133" y="4282"/>
                      <a:pt x="4184" y="4300"/>
                      <a:pt x="4232" y="4300"/>
                    </a:cubicBezTo>
                    <a:cubicBezTo>
                      <a:pt x="4393" y="4300"/>
                      <a:pt x="4523" y="4102"/>
                      <a:pt x="4383" y="3944"/>
                    </a:cubicBezTo>
                    <a:cubicBezTo>
                      <a:pt x="4086" y="3670"/>
                      <a:pt x="3812" y="3282"/>
                      <a:pt x="3515" y="3008"/>
                    </a:cubicBezTo>
                    <a:lnTo>
                      <a:pt x="3515" y="3008"/>
                    </a:lnTo>
                    <a:cubicBezTo>
                      <a:pt x="4086" y="3099"/>
                      <a:pt x="4656" y="3099"/>
                      <a:pt x="5136" y="3099"/>
                    </a:cubicBezTo>
                    <a:cubicBezTo>
                      <a:pt x="5433" y="3373"/>
                      <a:pt x="5615" y="3761"/>
                      <a:pt x="5912" y="4035"/>
                    </a:cubicBezTo>
                    <a:cubicBezTo>
                      <a:pt x="5937" y="4067"/>
                      <a:pt x="5969" y="4081"/>
                      <a:pt x="6001" y="4081"/>
                    </a:cubicBezTo>
                    <a:cubicBezTo>
                      <a:pt x="6083" y="4081"/>
                      <a:pt x="6160" y="3984"/>
                      <a:pt x="6094" y="3852"/>
                    </a:cubicBezTo>
                    <a:cubicBezTo>
                      <a:pt x="5912" y="3578"/>
                      <a:pt x="5615" y="3282"/>
                      <a:pt x="5341" y="3008"/>
                    </a:cubicBezTo>
                    <a:cubicBezTo>
                      <a:pt x="5433" y="3008"/>
                      <a:pt x="5433" y="2802"/>
                      <a:pt x="5341" y="2802"/>
                    </a:cubicBezTo>
                    <a:cubicBezTo>
                      <a:pt x="5615" y="2620"/>
                      <a:pt x="5912" y="2323"/>
                      <a:pt x="6186" y="2140"/>
                    </a:cubicBezTo>
                    <a:cubicBezTo>
                      <a:pt x="6260" y="2067"/>
                      <a:pt x="6214" y="1933"/>
                      <a:pt x="6097" y="1933"/>
                    </a:cubicBezTo>
                    <a:cubicBezTo>
                      <a:pt x="6070" y="1933"/>
                      <a:pt x="6038" y="1940"/>
                      <a:pt x="6003" y="1958"/>
                    </a:cubicBezTo>
                    <a:cubicBezTo>
                      <a:pt x="5706" y="2140"/>
                      <a:pt x="5227" y="2323"/>
                      <a:pt x="4953" y="2620"/>
                    </a:cubicBezTo>
                    <a:cubicBezTo>
                      <a:pt x="4565" y="2528"/>
                      <a:pt x="4200" y="2528"/>
                      <a:pt x="3812" y="2437"/>
                    </a:cubicBezTo>
                    <a:cubicBezTo>
                      <a:pt x="4291" y="2049"/>
                      <a:pt x="4771" y="1661"/>
                      <a:pt x="5227" y="1296"/>
                    </a:cubicBezTo>
                    <a:cubicBezTo>
                      <a:pt x="5385" y="1138"/>
                      <a:pt x="5300" y="939"/>
                      <a:pt x="5169" y="939"/>
                    </a:cubicBezTo>
                    <a:cubicBezTo>
                      <a:pt x="5130" y="939"/>
                      <a:pt x="5087" y="957"/>
                      <a:pt x="5044" y="999"/>
                    </a:cubicBezTo>
                    <a:cubicBezTo>
                      <a:pt x="4565" y="1296"/>
                      <a:pt x="3995" y="1661"/>
                      <a:pt x="3515" y="2049"/>
                    </a:cubicBezTo>
                    <a:lnTo>
                      <a:pt x="3515" y="1182"/>
                    </a:lnTo>
                    <a:cubicBezTo>
                      <a:pt x="3721" y="999"/>
                      <a:pt x="3995" y="817"/>
                      <a:pt x="4200" y="611"/>
                    </a:cubicBezTo>
                    <a:cubicBezTo>
                      <a:pt x="4275" y="462"/>
                      <a:pt x="4227" y="313"/>
                      <a:pt x="4096" y="313"/>
                    </a:cubicBezTo>
                    <a:cubicBezTo>
                      <a:pt x="4066" y="313"/>
                      <a:pt x="4032" y="321"/>
                      <a:pt x="3995" y="337"/>
                    </a:cubicBezTo>
                    <a:cubicBezTo>
                      <a:pt x="3812" y="429"/>
                      <a:pt x="3629" y="520"/>
                      <a:pt x="3515" y="725"/>
                    </a:cubicBezTo>
                    <a:cubicBezTo>
                      <a:pt x="3515" y="520"/>
                      <a:pt x="3515" y="337"/>
                      <a:pt x="3424" y="155"/>
                    </a:cubicBezTo>
                    <a:cubicBezTo>
                      <a:pt x="3424" y="52"/>
                      <a:pt x="3355" y="1"/>
                      <a:pt x="3287"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141"/>
              <p:cNvSpPr/>
              <p:nvPr/>
            </p:nvSpPr>
            <p:spPr>
              <a:xfrm>
                <a:off x="2534026" y="3510240"/>
                <a:ext cx="141766" cy="117101"/>
              </a:xfrm>
              <a:custGeom>
                <a:rect b="b" l="l" r="r" t="t"/>
                <a:pathLst>
                  <a:path extrusionOk="0" h="5170" w="6259">
                    <a:moveTo>
                      <a:pt x="2947" y="0"/>
                    </a:moveTo>
                    <a:cubicBezTo>
                      <a:pt x="2867" y="0"/>
                      <a:pt x="2763" y="78"/>
                      <a:pt x="2763" y="191"/>
                    </a:cubicBezTo>
                    <a:lnTo>
                      <a:pt x="2763" y="876"/>
                    </a:lnTo>
                    <a:cubicBezTo>
                      <a:pt x="2763" y="876"/>
                      <a:pt x="2671" y="762"/>
                      <a:pt x="2557" y="671"/>
                    </a:cubicBezTo>
                    <a:cubicBezTo>
                      <a:pt x="2374" y="579"/>
                      <a:pt x="2283" y="488"/>
                      <a:pt x="2101" y="397"/>
                    </a:cubicBezTo>
                    <a:cubicBezTo>
                      <a:pt x="1986" y="397"/>
                      <a:pt x="1895" y="579"/>
                      <a:pt x="1986" y="579"/>
                    </a:cubicBezTo>
                    <a:cubicBezTo>
                      <a:pt x="2101" y="671"/>
                      <a:pt x="2192" y="762"/>
                      <a:pt x="2374" y="876"/>
                    </a:cubicBezTo>
                    <a:cubicBezTo>
                      <a:pt x="2466" y="967"/>
                      <a:pt x="2557" y="1059"/>
                      <a:pt x="2763" y="1150"/>
                    </a:cubicBezTo>
                    <a:lnTo>
                      <a:pt x="2854" y="1150"/>
                    </a:lnTo>
                    <a:lnTo>
                      <a:pt x="2854" y="2383"/>
                    </a:lnTo>
                    <a:cubicBezTo>
                      <a:pt x="2374" y="1903"/>
                      <a:pt x="1895" y="1447"/>
                      <a:pt x="1416" y="967"/>
                    </a:cubicBezTo>
                    <a:cubicBezTo>
                      <a:pt x="1389" y="906"/>
                      <a:pt x="1346" y="882"/>
                      <a:pt x="1301" y="882"/>
                    </a:cubicBezTo>
                    <a:cubicBezTo>
                      <a:pt x="1194" y="882"/>
                      <a:pt x="1078" y="1021"/>
                      <a:pt x="1142" y="1150"/>
                    </a:cubicBezTo>
                    <a:cubicBezTo>
                      <a:pt x="1530" y="1538"/>
                      <a:pt x="1895" y="2017"/>
                      <a:pt x="2283" y="2474"/>
                    </a:cubicBezTo>
                    <a:cubicBezTo>
                      <a:pt x="1895" y="2474"/>
                      <a:pt x="1530" y="2588"/>
                      <a:pt x="1142" y="2588"/>
                    </a:cubicBezTo>
                    <a:cubicBezTo>
                      <a:pt x="959" y="2383"/>
                      <a:pt x="663" y="2200"/>
                      <a:pt x="480" y="1903"/>
                    </a:cubicBezTo>
                    <a:cubicBezTo>
                      <a:pt x="446" y="1835"/>
                      <a:pt x="396" y="1805"/>
                      <a:pt x="351" y="1805"/>
                    </a:cubicBezTo>
                    <a:cubicBezTo>
                      <a:pt x="276" y="1805"/>
                      <a:pt x="217" y="1889"/>
                      <a:pt x="275" y="2017"/>
                    </a:cubicBezTo>
                    <a:cubicBezTo>
                      <a:pt x="389" y="2200"/>
                      <a:pt x="480" y="2474"/>
                      <a:pt x="663" y="2679"/>
                    </a:cubicBezTo>
                    <a:lnTo>
                      <a:pt x="183" y="2679"/>
                    </a:lnTo>
                    <a:cubicBezTo>
                      <a:pt x="1" y="2679"/>
                      <a:pt x="1" y="2953"/>
                      <a:pt x="183" y="2953"/>
                    </a:cubicBezTo>
                    <a:lnTo>
                      <a:pt x="845" y="2953"/>
                    </a:lnTo>
                    <a:lnTo>
                      <a:pt x="571" y="3250"/>
                    </a:lnTo>
                    <a:cubicBezTo>
                      <a:pt x="480" y="3432"/>
                      <a:pt x="275" y="3524"/>
                      <a:pt x="275" y="3729"/>
                    </a:cubicBezTo>
                    <a:cubicBezTo>
                      <a:pt x="208" y="3863"/>
                      <a:pt x="239" y="3948"/>
                      <a:pt x="341" y="3948"/>
                    </a:cubicBezTo>
                    <a:cubicBezTo>
                      <a:pt x="378" y="3948"/>
                      <a:pt x="425" y="3936"/>
                      <a:pt x="480" y="3912"/>
                    </a:cubicBezTo>
                    <a:lnTo>
                      <a:pt x="845" y="3524"/>
                    </a:lnTo>
                    <a:cubicBezTo>
                      <a:pt x="959" y="3341"/>
                      <a:pt x="1051" y="3159"/>
                      <a:pt x="1233" y="2953"/>
                    </a:cubicBezTo>
                    <a:lnTo>
                      <a:pt x="2374" y="2953"/>
                    </a:lnTo>
                    <a:cubicBezTo>
                      <a:pt x="2101" y="3250"/>
                      <a:pt x="1804" y="3615"/>
                      <a:pt x="1530" y="3912"/>
                    </a:cubicBezTo>
                    <a:cubicBezTo>
                      <a:pt x="1443" y="4051"/>
                      <a:pt x="1541" y="4255"/>
                      <a:pt x="1673" y="4255"/>
                    </a:cubicBezTo>
                    <a:cubicBezTo>
                      <a:pt x="1715" y="4255"/>
                      <a:pt x="1760" y="4235"/>
                      <a:pt x="1804" y="4186"/>
                    </a:cubicBezTo>
                    <a:cubicBezTo>
                      <a:pt x="2192" y="3912"/>
                      <a:pt x="2557" y="3524"/>
                      <a:pt x="2945" y="3159"/>
                    </a:cubicBezTo>
                    <a:cubicBezTo>
                      <a:pt x="3036" y="3524"/>
                      <a:pt x="3036" y="3912"/>
                      <a:pt x="3128" y="4300"/>
                    </a:cubicBezTo>
                    <a:cubicBezTo>
                      <a:pt x="3036" y="4482"/>
                      <a:pt x="2854" y="4665"/>
                      <a:pt x="2763" y="4870"/>
                    </a:cubicBezTo>
                    <a:cubicBezTo>
                      <a:pt x="2763" y="4870"/>
                      <a:pt x="2763" y="4962"/>
                      <a:pt x="2854" y="4962"/>
                    </a:cubicBezTo>
                    <a:cubicBezTo>
                      <a:pt x="2945" y="4870"/>
                      <a:pt x="3128" y="4756"/>
                      <a:pt x="3242" y="4665"/>
                    </a:cubicBezTo>
                    <a:lnTo>
                      <a:pt x="3242" y="4962"/>
                    </a:lnTo>
                    <a:cubicBezTo>
                      <a:pt x="3277" y="5032"/>
                      <a:pt x="3352" y="5061"/>
                      <a:pt x="3431" y="5061"/>
                    </a:cubicBezTo>
                    <a:cubicBezTo>
                      <a:pt x="3559" y="5061"/>
                      <a:pt x="3698" y="4983"/>
                      <a:pt x="3698" y="4870"/>
                    </a:cubicBezTo>
                    <a:lnTo>
                      <a:pt x="3698" y="4756"/>
                    </a:lnTo>
                    <a:cubicBezTo>
                      <a:pt x="3812" y="4870"/>
                      <a:pt x="3995" y="5053"/>
                      <a:pt x="4178" y="5144"/>
                    </a:cubicBezTo>
                    <a:cubicBezTo>
                      <a:pt x="4195" y="5162"/>
                      <a:pt x="4217" y="5169"/>
                      <a:pt x="4240" y="5169"/>
                    </a:cubicBezTo>
                    <a:cubicBezTo>
                      <a:pt x="4337" y="5169"/>
                      <a:pt x="4457" y="5036"/>
                      <a:pt x="4383" y="4962"/>
                    </a:cubicBezTo>
                    <a:cubicBezTo>
                      <a:pt x="4178" y="4665"/>
                      <a:pt x="3904" y="4482"/>
                      <a:pt x="3698" y="4300"/>
                    </a:cubicBezTo>
                    <a:cubicBezTo>
                      <a:pt x="3607" y="4094"/>
                      <a:pt x="3607" y="3912"/>
                      <a:pt x="3607" y="3615"/>
                    </a:cubicBezTo>
                    <a:lnTo>
                      <a:pt x="3607" y="3615"/>
                    </a:lnTo>
                    <a:cubicBezTo>
                      <a:pt x="3812" y="3820"/>
                      <a:pt x="4086" y="4003"/>
                      <a:pt x="4269" y="4094"/>
                    </a:cubicBezTo>
                    <a:cubicBezTo>
                      <a:pt x="4310" y="4107"/>
                      <a:pt x="4348" y="4113"/>
                      <a:pt x="4384" y="4113"/>
                    </a:cubicBezTo>
                    <a:cubicBezTo>
                      <a:pt x="4609" y="4113"/>
                      <a:pt x="4723" y="3887"/>
                      <a:pt x="4566" y="3729"/>
                    </a:cubicBezTo>
                    <a:cubicBezTo>
                      <a:pt x="4269" y="3524"/>
                      <a:pt x="3904" y="3250"/>
                      <a:pt x="3607" y="2953"/>
                    </a:cubicBezTo>
                    <a:cubicBezTo>
                      <a:pt x="4086" y="2953"/>
                      <a:pt x="4657" y="2862"/>
                      <a:pt x="5136" y="2771"/>
                    </a:cubicBezTo>
                    <a:cubicBezTo>
                      <a:pt x="5410" y="3044"/>
                      <a:pt x="5707" y="3341"/>
                      <a:pt x="6095" y="3615"/>
                    </a:cubicBezTo>
                    <a:cubicBezTo>
                      <a:pt x="6114" y="3639"/>
                      <a:pt x="6133" y="3649"/>
                      <a:pt x="6150" y="3649"/>
                    </a:cubicBezTo>
                    <a:cubicBezTo>
                      <a:pt x="6216" y="3649"/>
                      <a:pt x="6259" y="3505"/>
                      <a:pt x="6186" y="3432"/>
                    </a:cubicBezTo>
                    <a:cubicBezTo>
                      <a:pt x="5981" y="3159"/>
                      <a:pt x="5707" y="2953"/>
                      <a:pt x="5410" y="2679"/>
                    </a:cubicBezTo>
                    <a:cubicBezTo>
                      <a:pt x="5410" y="2588"/>
                      <a:pt x="5410" y="2474"/>
                      <a:pt x="5319" y="2383"/>
                    </a:cubicBezTo>
                    <a:cubicBezTo>
                      <a:pt x="5616" y="2200"/>
                      <a:pt x="5798" y="1903"/>
                      <a:pt x="5981" y="1629"/>
                    </a:cubicBezTo>
                    <a:cubicBezTo>
                      <a:pt x="6062" y="1565"/>
                      <a:pt x="6028" y="1500"/>
                      <a:pt x="5969" y="1500"/>
                    </a:cubicBezTo>
                    <a:cubicBezTo>
                      <a:pt x="5945" y="1500"/>
                      <a:pt x="5916" y="1511"/>
                      <a:pt x="5890" y="1538"/>
                    </a:cubicBezTo>
                    <a:cubicBezTo>
                      <a:pt x="5616" y="1721"/>
                      <a:pt x="5136" y="2017"/>
                      <a:pt x="4954" y="2383"/>
                    </a:cubicBezTo>
                    <a:lnTo>
                      <a:pt x="3698" y="2383"/>
                    </a:lnTo>
                    <a:cubicBezTo>
                      <a:pt x="4178" y="1903"/>
                      <a:pt x="4566" y="1447"/>
                      <a:pt x="5045" y="967"/>
                    </a:cubicBezTo>
                    <a:cubicBezTo>
                      <a:pt x="5120" y="799"/>
                      <a:pt x="5011" y="646"/>
                      <a:pt x="4857" y="646"/>
                    </a:cubicBezTo>
                    <a:cubicBezTo>
                      <a:pt x="4822" y="646"/>
                      <a:pt x="4786" y="654"/>
                      <a:pt x="4748" y="671"/>
                    </a:cubicBezTo>
                    <a:cubicBezTo>
                      <a:pt x="4269" y="1150"/>
                      <a:pt x="3812" y="1538"/>
                      <a:pt x="3424" y="2017"/>
                    </a:cubicBezTo>
                    <a:cubicBezTo>
                      <a:pt x="3333" y="1721"/>
                      <a:pt x="3333" y="1447"/>
                      <a:pt x="3242" y="1150"/>
                    </a:cubicBezTo>
                    <a:cubicBezTo>
                      <a:pt x="3516" y="967"/>
                      <a:pt x="3698" y="762"/>
                      <a:pt x="3812" y="488"/>
                    </a:cubicBezTo>
                    <a:cubicBezTo>
                      <a:pt x="3904" y="305"/>
                      <a:pt x="3812" y="191"/>
                      <a:pt x="3607" y="191"/>
                    </a:cubicBezTo>
                    <a:cubicBezTo>
                      <a:pt x="3424" y="305"/>
                      <a:pt x="3333" y="488"/>
                      <a:pt x="3128" y="671"/>
                    </a:cubicBezTo>
                    <a:cubicBezTo>
                      <a:pt x="3128" y="488"/>
                      <a:pt x="3128" y="305"/>
                      <a:pt x="3036" y="100"/>
                    </a:cubicBezTo>
                    <a:cubicBezTo>
                      <a:pt x="3036" y="30"/>
                      <a:pt x="2996" y="0"/>
                      <a:pt x="2947"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141"/>
              <p:cNvSpPr/>
              <p:nvPr/>
            </p:nvSpPr>
            <p:spPr>
              <a:xfrm>
                <a:off x="2314299" y="3843036"/>
                <a:ext cx="106953" cy="87723"/>
              </a:xfrm>
              <a:custGeom>
                <a:rect b="b" l="l" r="r" t="t"/>
                <a:pathLst>
                  <a:path extrusionOk="0" h="3873" w="4722">
                    <a:moveTo>
                      <a:pt x="2215" y="1"/>
                    </a:moveTo>
                    <a:cubicBezTo>
                      <a:pt x="2163" y="1"/>
                      <a:pt x="2101" y="45"/>
                      <a:pt x="2101" y="152"/>
                    </a:cubicBezTo>
                    <a:lnTo>
                      <a:pt x="2101" y="631"/>
                    </a:lnTo>
                    <a:cubicBezTo>
                      <a:pt x="1987" y="631"/>
                      <a:pt x="1987" y="540"/>
                      <a:pt x="1895" y="540"/>
                    </a:cubicBezTo>
                    <a:cubicBezTo>
                      <a:pt x="1804" y="449"/>
                      <a:pt x="1713" y="335"/>
                      <a:pt x="1621" y="335"/>
                    </a:cubicBezTo>
                    <a:cubicBezTo>
                      <a:pt x="1595" y="309"/>
                      <a:pt x="1567" y="297"/>
                      <a:pt x="1543" y="297"/>
                    </a:cubicBezTo>
                    <a:cubicBezTo>
                      <a:pt x="1484" y="297"/>
                      <a:pt x="1449" y="367"/>
                      <a:pt x="1530" y="449"/>
                    </a:cubicBezTo>
                    <a:cubicBezTo>
                      <a:pt x="1621" y="540"/>
                      <a:pt x="1713" y="540"/>
                      <a:pt x="1804" y="631"/>
                    </a:cubicBezTo>
                    <a:cubicBezTo>
                      <a:pt x="1804" y="723"/>
                      <a:pt x="1895" y="814"/>
                      <a:pt x="2101" y="814"/>
                    </a:cubicBezTo>
                    <a:cubicBezTo>
                      <a:pt x="2101" y="1111"/>
                      <a:pt x="2192" y="1476"/>
                      <a:pt x="2192" y="1773"/>
                    </a:cubicBezTo>
                    <a:cubicBezTo>
                      <a:pt x="1804" y="1385"/>
                      <a:pt x="1416" y="1111"/>
                      <a:pt x="1142" y="723"/>
                    </a:cubicBezTo>
                    <a:cubicBezTo>
                      <a:pt x="1114" y="666"/>
                      <a:pt x="1066" y="645"/>
                      <a:pt x="1016" y="645"/>
                    </a:cubicBezTo>
                    <a:cubicBezTo>
                      <a:pt x="904" y="645"/>
                      <a:pt x="782" y="751"/>
                      <a:pt x="845" y="814"/>
                    </a:cubicBezTo>
                    <a:cubicBezTo>
                      <a:pt x="1142" y="1202"/>
                      <a:pt x="1416" y="1476"/>
                      <a:pt x="1713" y="1864"/>
                    </a:cubicBezTo>
                    <a:lnTo>
                      <a:pt x="845" y="1864"/>
                    </a:lnTo>
                    <a:cubicBezTo>
                      <a:pt x="663" y="1773"/>
                      <a:pt x="480" y="1590"/>
                      <a:pt x="389" y="1385"/>
                    </a:cubicBezTo>
                    <a:cubicBezTo>
                      <a:pt x="389" y="1358"/>
                      <a:pt x="371" y="1347"/>
                      <a:pt x="346" y="1347"/>
                    </a:cubicBezTo>
                    <a:cubicBezTo>
                      <a:pt x="286" y="1347"/>
                      <a:pt x="183" y="1411"/>
                      <a:pt x="183" y="1476"/>
                    </a:cubicBezTo>
                    <a:cubicBezTo>
                      <a:pt x="275" y="1681"/>
                      <a:pt x="389" y="1773"/>
                      <a:pt x="480" y="1955"/>
                    </a:cubicBezTo>
                    <a:lnTo>
                      <a:pt x="183" y="1955"/>
                    </a:lnTo>
                    <a:cubicBezTo>
                      <a:pt x="1" y="1955"/>
                      <a:pt x="1" y="2252"/>
                      <a:pt x="183" y="2252"/>
                    </a:cubicBezTo>
                    <a:lnTo>
                      <a:pt x="663" y="2252"/>
                    </a:lnTo>
                    <a:cubicBezTo>
                      <a:pt x="572" y="2252"/>
                      <a:pt x="480" y="2343"/>
                      <a:pt x="480" y="2435"/>
                    </a:cubicBezTo>
                    <a:cubicBezTo>
                      <a:pt x="389" y="2526"/>
                      <a:pt x="275" y="2617"/>
                      <a:pt x="183" y="2823"/>
                    </a:cubicBezTo>
                    <a:cubicBezTo>
                      <a:pt x="183" y="2887"/>
                      <a:pt x="229" y="2952"/>
                      <a:pt x="296" y="2952"/>
                    </a:cubicBezTo>
                    <a:cubicBezTo>
                      <a:pt x="324" y="2952"/>
                      <a:pt x="355" y="2941"/>
                      <a:pt x="389" y="2914"/>
                    </a:cubicBezTo>
                    <a:cubicBezTo>
                      <a:pt x="480" y="2823"/>
                      <a:pt x="572" y="2731"/>
                      <a:pt x="663" y="2617"/>
                    </a:cubicBezTo>
                    <a:cubicBezTo>
                      <a:pt x="754" y="2435"/>
                      <a:pt x="845" y="2343"/>
                      <a:pt x="960" y="2252"/>
                    </a:cubicBezTo>
                    <a:lnTo>
                      <a:pt x="1804" y="2252"/>
                    </a:lnTo>
                    <a:cubicBezTo>
                      <a:pt x="1530" y="2435"/>
                      <a:pt x="1325" y="2617"/>
                      <a:pt x="1142" y="2914"/>
                    </a:cubicBezTo>
                    <a:cubicBezTo>
                      <a:pt x="1073" y="2983"/>
                      <a:pt x="1160" y="3168"/>
                      <a:pt x="1246" y="3168"/>
                    </a:cubicBezTo>
                    <a:cubicBezTo>
                      <a:pt x="1274" y="3168"/>
                      <a:pt x="1302" y="3147"/>
                      <a:pt x="1325" y="3097"/>
                    </a:cubicBezTo>
                    <a:cubicBezTo>
                      <a:pt x="1621" y="2914"/>
                      <a:pt x="1987" y="2617"/>
                      <a:pt x="2283" y="2343"/>
                    </a:cubicBezTo>
                    <a:cubicBezTo>
                      <a:pt x="2283" y="2617"/>
                      <a:pt x="2283" y="2914"/>
                      <a:pt x="2375" y="3188"/>
                    </a:cubicBezTo>
                    <a:cubicBezTo>
                      <a:pt x="2283" y="3302"/>
                      <a:pt x="2192" y="3485"/>
                      <a:pt x="2101" y="3576"/>
                    </a:cubicBezTo>
                    <a:cubicBezTo>
                      <a:pt x="1987" y="3667"/>
                      <a:pt x="2101" y="3667"/>
                      <a:pt x="2192" y="3667"/>
                    </a:cubicBezTo>
                    <a:cubicBezTo>
                      <a:pt x="2283" y="3576"/>
                      <a:pt x="2283" y="3485"/>
                      <a:pt x="2375" y="3485"/>
                    </a:cubicBezTo>
                    <a:cubicBezTo>
                      <a:pt x="2466" y="3485"/>
                      <a:pt x="2466" y="3576"/>
                      <a:pt x="2466" y="3667"/>
                    </a:cubicBezTo>
                    <a:cubicBezTo>
                      <a:pt x="2466" y="3745"/>
                      <a:pt x="2508" y="3777"/>
                      <a:pt x="2561" y="3777"/>
                    </a:cubicBezTo>
                    <a:cubicBezTo>
                      <a:pt x="2648" y="3777"/>
                      <a:pt x="2763" y="3690"/>
                      <a:pt x="2763" y="3576"/>
                    </a:cubicBezTo>
                    <a:lnTo>
                      <a:pt x="2763" y="3485"/>
                    </a:lnTo>
                    <a:cubicBezTo>
                      <a:pt x="2854" y="3576"/>
                      <a:pt x="3037" y="3758"/>
                      <a:pt x="3128" y="3873"/>
                    </a:cubicBezTo>
                    <a:cubicBezTo>
                      <a:pt x="3242" y="3873"/>
                      <a:pt x="3333" y="3758"/>
                      <a:pt x="3242" y="3667"/>
                    </a:cubicBezTo>
                    <a:cubicBezTo>
                      <a:pt x="3128" y="3485"/>
                      <a:pt x="2945" y="3393"/>
                      <a:pt x="2763" y="3188"/>
                    </a:cubicBezTo>
                    <a:lnTo>
                      <a:pt x="2763" y="2731"/>
                    </a:lnTo>
                    <a:cubicBezTo>
                      <a:pt x="2854" y="2823"/>
                      <a:pt x="3037" y="2914"/>
                      <a:pt x="3242" y="3005"/>
                    </a:cubicBezTo>
                    <a:cubicBezTo>
                      <a:pt x="3277" y="3023"/>
                      <a:pt x="3308" y="3030"/>
                      <a:pt x="3336" y="3030"/>
                    </a:cubicBezTo>
                    <a:cubicBezTo>
                      <a:pt x="3453" y="3030"/>
                      <a:pt x="3499" y="2897"/>
                      <a:pt x="3425" y="2823"/>
                    </a:cubicBezTo>
                    <a:cubicBezTo>
                      <a:pt x="3128" y="2617"/>
                      <a:pt x="2945" y="2343"/>
                      <a:pt x="2671" y="2161"/>
                    </a:cubicBezTo>
                    <a:cubicBezTo>
                      <a:pt x="3128" y="2161"/>
                      <a:pt x="3516" y="2161"/>
                      <a:pt x="3904" y="2047"/>
                    </a:cubicBezTo>
                    <a:cubicBezTo>
                      <a:pt x="4087" y="2252"/>
                      <a:pt x="4269" y="2526"/>
                      <a:pt x="4566" y="2617"/>
                    </a:cubicBezTo>
                    <a:cubicBezTo>
                      <a:pt x="4593" y="2651"/>
                      <a:pt x="4621" y="2665"/>
                      <a:pt x="4643" y="2665"/>
                    </a:cubicBezTo>
                    <a:cubicBezTo>
                      <a:pt x="4696" y="2665"/>
                      <a:pt x="4721" y="2590"/>
                      <a:pt x="4657" y="2526"/>
                    </a:cubicBezTo>
                    <a:cubicBezTo>
                      <a:pt x="4475" y="2343"/>
                      <a:pt x="4269" y="2161"/>
                      <a:pt x="3995" y="1955"/>
                    </a:cubicBezTo>
                    <a:cubicBezTo>
                      <a:pt x="4087" y="1955"/>
                      <a:pt x="4087" y="1864"/>
                      <a:pt x="3995" y="1773"/>
                    </a:cubicBezTo>
                    <a:cubicBezTo>
                      <a:pt x="4178" y="1681"/>
                      <a:pt x="4383" y="1385"/>
                      <a:pt x="4566" y="1202"/>
                    </a:cubicBezTo>
                    <a:cubicBezTo>
                      <a:pt x="4566" y="1137"/>
                      <a:pt x="4520" y="1073"/>
                      <a:pt x="4461" y="1073"/>
                    </a:cubicBezTo>
                    <a:cubicBezTo>
                      <a:pt x="4437" y="1073"/>
                      <a:pt x="4410" y="1084"/>
                      <a:pt x="4383" y="1111"/>
                    </a:cubicBezTo>
                    <a:cubicBezTo>
                      <a:pt x="4178" y="1293"/>
                      <a:pt x="3904" y="1476"/>
                      <a:pt x="3699" y="1773"/>
                    </a:cubicBezTo>
                    <a:lnTo>
                      <a:pt x="2763" y="1773"/>
                    </a:lnTo>
                    <a:cubicBezTo>
                      <a:pt x="3128" y="1385"/>
                      <a:pt x="3425" y="1019"/>
                      <a:pt x="3813" y="723"/>
                    </a:cubicBezTo>
                    <a:cubicBezTo>
                      <a:pt x="3880" y="589"/>
                      <a:pt x="3787" y="504"/>
                      <a:pt x="3697" y="504"/>
                    </a:cubicBezTo>
                    <a:cubicBezTo>
                      <a:pt x="3664" y="504"/>
                      <a:pt x="3632" y="516"/>
                      <a:pt x="3607" y="540"/>
                    </a:cubicBezTo>
                    <a:cubicBezTo>
                      <a:pt x="3242" y="814"/>
                      <a:pt x="2854" y="1111"/>
                      <a:pt x="2557" y="1476"/>
                    </a:cubicBezTo>
                    <a:cubicBezTo>
                      <a:pt x="2466" y="1202"/>
                      <a:pt x="2466" y="1019"/>
                      <a:pt x="2466" y="814"/>
                    </a:cubicBezTo>
                    <a:cubicBezTo>
                      <a:pt x="2671" y="723"/>
                      <a:pt x="2763" y="540"/>
                      <a:pt x="2854" y="335"/>
                    </a:cubicBezTo>
                    <a:cubicBezTo>
                      <a:pt x="2928" y="261"/>
                      <a:pt x="2882" y="127"/>
                      <a:pt x="2814" y="127"/>
                    </a:cubicBezTo>
                    <a:cubicBezTo>
                      <a:pt x="2798" y="127"/>
                      <a:pt x="2780" y="135"/>
                      <a:pt x="2763" y="152"/>
                    </a:cubicBezTo>
                    <a:cubicBezTo>
                      <a:pt x="2557" y="243"/>
                      <a:pt x="2466" y="335"/>
                      <a:pt x="2375" y="449"/>
                    </a:cubicBezTo>
                    <a:cubicBezTo>
                      <a:pt x="2375" y="335"/>
                      <a:pt x="2375" y="243"/>
                      <a:pt x="2283" y="61"/>
                    </a:cubicBezTo>
                    <a:cubicBezTo>
                      <a:pt x="2283" y="23"/>
                      <a:pt x="2252" y="1"/>
                      <a:pt x="2215"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141"/>
              <p:cNvSpPr/>
              <p:nvPr/>
            </p:nvSpPr>
            <p:spPr>
              <a:xfrm>
                <a:off x="2251762" y="4246818"/>
                <a:ext cx="119864" cy="97531"/>
              </a:xfrm>
              <a:custGeom>
                <a:rect b="b" l="l" r="r" t="t"/>
                <a:pathLst>
                  <a:path extrusionOk="0" h="4306" w="5292">
                    <a:moveTo>
                      <a:pt x="2500" y="1"/>
                    </a:moveTo>
                    <a:cubicBezTo>
                      <a:pt x="2442" y="1"/>
                      <a:pt x="2374" y="53"/>
                      <a:pt x="2374" y="106"/>
                    </a:cubicBezTo>
                    <a:lnTo>
                      <a:pt x="2374" y="768"/>
                    </a:lnTo>
                    <a:cubicBezTo>
                      <a:pt x="2283" y="677"/>
                      <a:pt x="2191" y="585"/>
                      <a:pt x="2191" y="585"/>
                    </a:cubicBezTo>
                    <a:cubicBezTo>
                      <a:pt x="2100" y="494"/>
                      <a:pt x="1895" y="403"/>
                      <a:pt x="1803" y="403"/>
                    </a:cubicBezTo>
                    <a:cubicBezTo>
                      <a:pt x="1776" y="376"/>
                      <a:pt x="1750" y="365"/>
                      <a:pt x="1728" y="365"/>
                    </a:cubicBezTo>
                    <a:cubicBezTo>
                      <a:pt x="1674" y="365"/>
                      <a:pt x="1647" y="429"/>
                      <a:pt x="1712" y="494"/>
                    </a:cubicBezTo>
                    <a:cubicBezTo>
                      <a:pt x="1803" y="585"/>
                      <a:pt x="1895" y="677"/>
                      <a:pt x="2009" y="677"/>
                    </a:cubicBezTo>
                    <a:cubicBezTo>
                      <a:pt x="2100" y="768"/>
                      <a:pt x="2191" y="882"/>
                      <a:pt x="2283" y="973"/>
                    </a:cubicBezTo>
                    <a:lnTo>
                      <a:pt x="2374" y="973"/>
                    </a:lnTo>
                    <a:cubicBezTo>
                      <a:pt x="2374" y="1247"/>
                      <a:pt x="2465" y="1635"/>
                      <a:pt x="2465" y="1909"/>
                    </a:cubicBezTo>
                    <a:cubicBezTo>
                      <a:pt x="2009" y="1635"/>
                      <a:pt x="1621" y="1247"/>
                      <a:pt x="1233" y="768"/>
                    </a:cubicBezTo>
                    <a:cubicBezTo>
                      <a:pt x="1209" y="744"/>
                      <a:pt x="1178" y="733"/>
                      <a:pt x="1148" y="733"/>
                    </a:cubicBezTo>
                    <a:cubicBezTo>
                      <a:pt x="1064" y="733"/>
                      <a:pt x="983" y="822"/>
                      <a:pt x="1050" y="973"/>
                    </a:cubicBezTo>
                    <a:cubicBezTo>
                      <a:pt x="1324" y="1339"/>
                      <a:pt x="1621" y="1727"/>
                      <a:pt x="2009" y="2023"/>
                    </a:cubicBezTo>
                    <a:cubicBezTo>
                      <a:pt x="1621" y="2115"/>
                      <a:pt x="1324" y="2115"/>
                      <a:pt x="1050" y="2115"/>
                    </a:cubicBezTo>
                    <a:cubicBezTo>
                      <a:pt x="753" y="2023"/>
                      <a:pt x="571" y="1818"/>
                      <a:pt x="479" y="1544"/>
                    </a:cubicBezTo>
                    <a:cubicBezTo>
                      <a:pt x="453" y="1517"/>
                      <a:pt x="426" y="1506"/>
                      <a:pt x="401" y="1506"/>
                    </a:cubicBezTo>
                    <a:cubicBezTo>
                      <a:pt x="342" y="1506"/>
                      <a:pt x="297" y="1571"/>
                      <a:pt x="297" y="1635"/>
                    </a:cubicBezTo>
                    <a:cubicBezTo>
                      <a:pt x="297" y="1818"/>
                      <a:pt x="479" y="2023"/>
                      <a:pt x="571" y="2206"/>
                    </a:cubicBezTo>
                    <a:lnTo>
                      <a:pt x="183" y="2206"/>
                    </a:lnTo>
                    <a:cubicBezTo>
                      <a:pt x="0" y="2206"/>
                      <a:pt x="91" y="2480"/>
                      <a:pt x="183" y="2480"/>
                    </a:cubicBezTo>
                    <a:lnTo>
                      <a:pt x="753" y="2480"/>
                    </a:lnTo>
                    <a:cubicBezTo>
                      <a:pt x="662" y="2594"/>
                      <a:pt x="571" y="2685"/>
                      <a:pt x="571" y="2685"/>
                    </a:cubicBezTo>
                    <a:cubicBezTo>
                      <a:pt x="479" y="2868"/>
                      <a:pt x="297" y="2959"/>
                      <a:pt x="297" y="3050"/>
                    </a:cubicBezTo>
                    <a:cubicBezTo>
                      <a:pt x="213" y="3202"/>
                      <a:pt x="253" y="3291"/>
                      <a:pt x="316" y="3291"/>
                    </a:cubicBezTo>
                    <a:cubicBezTo>
                      <a:pt x="338" y="3291"/>
                      <a:pt x="364" y="3280"/>
                      <a:pt x="388" y="3256"/>
                    </a:cubicBezTo>
                    <a:cubicBezTo>
                      <a:pt x="571" y="3165"/>
                      <a:pt x="662" y="3050"/>
                      <a:pt x="753" y="2868"/>
                    </a:cubicBezTo>
                    <a:cubicBezTo>
                      <a:pt x="867" y="2777"/>
                      <a:pt x="959" y="2594"/>
                      <a:pt x="1050" y="2480"/>
                    </a:cubicBezTo>
                    <a:lnTo>
                      <a:pt x="2009" y="2480"/>
                    </a:lnTo>
                    <a:cubicBezTo>
                      <a:pt x="1803" y="2685"/>
                      <a:pt x="1529" y="2959"/>
                      <a:pt x="1324" y="3256"/>
                    </a:cubicBezTo>
                    <a:cubicBezTo>
                      <a:pt x="1245" y="3334"/>
                      <a:pt x="1386" y="3548"/>
                      <a:pt x="1486" y="3548"/>
                    </a:cubicBezTo>
                    <a:cubicBezTo>
                      <a:pt x="1502" y="3548"/>
                      <a:pt x="1517" y="3543"/>
                      <a:pt x="1529" y="3530"/>
                    </a:cubicBezTo>
                    <a:cubicBezTo>
                      <a:pt x="1895" y="3256"/>
                      <a:pt x="2191" y="2959"/>
                      <a:pt x="2579" y="2594"/>
                    </a:cubicBezTo>
                    <a:cubicBezTo>
                      <a:pt x="2579" y="2959"/>
                      <a:pt x="2579" y="3256"/>
                      <a:pt x="2671" y="3530"/>
                    </a:cubicBezTo>
                    <a:cubicBezTo>
                      <a:pt x="2579" y="3735"/>
                      <a:pt x="2465" y="3826"/>
                      <a:pt x="2374" y="4009"/>
                    </a:cubicBezTo>
                    <a:cubicBezTo>
                      <a:pt x="2283" y="4009"/>
                      <a:pt x="2374" y="4100"/>
                      <a:pt x="2374" y="4100"/>
                    </a:cubicBezTo>
                    <a:cubicBezTo>
                      <a:pt x="2579" y="4009"/>
                      <a:pt x="2671" y="3918"/>
                      <a:pt x="2762" y="3826"/>
                    </a:cubicBezTo>
                    <a:lnTo>
                      <a:pt x="2762" y="4100"/>
                    </a:lnTo>
                    <a:cubicBezTo>
                      <a:pt x="2796" y="4178"/>
                      <a:pt x="2860" y="4210"/>
                      <a:pt x="2926" y="4210"/>
                    </a:cubicBezTo>
                    <a:cubicBezTo>
                      <a:pt x="3035" y="4210"/>
                      <a:pt x="3150" y="4123"/>
                      <a:pt x="3150" y="4009"/>
                    </a:cubicBezTo>
                    <a:lnTo>
                      <a:pt x="3150" y="3918"/>
                    </a:lnTo>
                    <a:cubicBezTo>
                      <a:pt x="3241" y="4009"/>
                      <a:pt x="3333" y="4192"/>
                      <a:pt x="3515" y="4306"/>
                    </a:cubicBezTo>
                    <a:cubicBezTo>
                      <a:pt x="3606" y="4306"/>
                      <a:pt x="3721" y="4192"/>
                      <a:pt x="3721" y="4100"/>
                    </a:cubicBezTo>
                    <a:cubicBezTo>
                      <a:pt x="3515" y="3918"/>
                      <a:pt x="3333" y="3735"/>
                      <a:pt x="3150" y="3530"/>
                    </a:cubicBezTo>
                    <a:cubicBezTo>
                      <a:pt x="3036" y="3438"/>
                      <a:pt x="3036" y="3256"/>
                      <a:pt x="3036" y="3050"/>
                    </a:cubicBezTo>
                    <a:lnTo>
                      <a:pt x="3036" y="3050"/>
                    </a:lnTo>
                    <a:cubicBezTo>
                      <a:pt x="3241" y="3165"/>
                      <a:pt x="3424" y="3347"/>
                      <a:pt x="3606" y="3438"/>
                    </a:cubicBezTo>
                    <a:cubicBezTo>
                      <a:pt x="3635" y="3451"/>
                      <a:pt x="3663" y="3457"/>
                      <a:pt x="3690" y="3457"/>
                    </a:cubicBezTo>
                    <a:cubicBezTo>
                      <a:pt x="3856" y="3457"/>
                      <a:pt x="3969" y="3243"/>
                      <a:pt x="3812" y="3165"/>
                    </a:cubicBezTo>
                    <a:cubicBezTo>
                      <a:pt x="3606" y="2868"/>
                      <a:pt x="3333" y="2685"/>
                      <a:pt x="3036" y="2480"/>
                    </a:cubicBezTo>
                    <a:cubicBezTo>
                      <a:pt x="3515" y="2388"/>
                      <a:pt x="3903" y="2388"/>
                      <a:pt x="4382" y="2297"/>
                    </a:cubicBezTo>
                    <a:cubicBezTo>
                      <a:pt x="4565" y="2594"/>
                      <a:pt x="4862" y="2777"/>
                      <a:pt x="5136" y="2959"/>
                    </a:cubicBezTo>
                    <a:cubicBezTo>
                      <a:pt x="5162" y="2986"/>
                      <a:pt x="5189" y="2997"/>
                      <a:pt x="5211" y="2997"/>
                    </a:cubicBezTo>
                    <a:cubicBezTo>
                      <a:pt x="5265" y="2997"/>
                      <a:pt x="5292" y="2932"/>
                      <a:pt x="5227" y="2868"/>
                    </a:cubicBezTo>
                    <a:cubicBezTo>
                      <a:pt x="5044" y="2594"/>
                      <a:pt x="4748" y="2388"/>
                      <a:pt x="4565" y="2206"/>
                    </a:cubicBezTo>
                    <a:cubicBezTo>
                      <a:pt x="4565" y="2206"/>
                      <a:pt x="4565" y="2115"/>
                      <a:pt x="4474" y="2023"/>
                    </a:cubicBezTo>
                    <a:cubicBezTo>
                      <a:pt x="4656" y="1818"/>
                      <a:pt x="4862" y="1544"/>
                      <a:pt x="5044" y="1339"/>
                    </a:cubicBezTo>
                    <a:cubicBezTo>
                      <a:pt x="5109" y="1274"/>
                      <a:pt x="5082" y="1209"/>
                      <a:pt x="5029" y="1209"/>
                    </a:cubicBezTo>
                    <a:cubicBezTo>
                      <a:pt x="5007" y="1209"/>
                      <a:pt x="4980" y="1220"/>
                      <a:pt x="4953" y="1247"/>
                    </a:cubicBezTo>
                    <a:cubicBezTo>
                      <a:pt x="4656" y="1453"/>
                      <a:pt x="4382" y="1635"/>
                      <a:pt x="4177" y="1909"/>
                    </a:cubicBezTo>
                    <a:lnTo>
                      <a:pt x="3150" y="1909"/>
                    </a:lnTo>
                    <a:cubicBezTo>
                      <a:pt x="3515" y="1544"/>
                      <a:pt x="3903" y="1156"/>
                      <a:pt x="4177" y="768"/>
                    </a:cubicBezTo>
                    <a:cubicBezTo>
                      <a:pt x="4343" y="694"/>
                      <a:pt x="4241" y="560"/>
                      <a:pt x="4099" y="560"/>
                    </a:cubicBezTo>
                    <a:cubicBezTo>
                      <a:pt x="4065" y="560"/>
                      <a:pt x="4029" y="568"/>
                      <a:pt x="3994" y="585"/>
                    </a:cubicBezTo>
                    <a:cubicBezTo>
                      <a:pt x="3606" y="973"/>
                      <a:pt x="3241" y="1247"/>
                      <a:pt x="2853" y="1635"/>
                    </a:cubicBezTo>
                    <a:cubicBezTo>
                      <a:pt x="2853" y="1453"/>
                      <a:pt x="2762" y="1156"/>
                      <a:pt x="2762" y="973"/>
                    </a:cubicBezTo>
                    <a:cubicBezTo>
                      <a:pt x="2944" y="768"/>
                      <a:pt x="3150" y="585"/>
                      <a:pt x="3241" y="403"/>
                    </a:cubicBezTo>
                    <a:cubicBezTo>
                      <a:pt x="3309" y="251"/>
                      <a:pt x="3227" y="162"/>
                      <a:pt x="3134" y="162"/>
                    </a:cubicBezTo>
                    <a:cubicBezTo>
                      <a:pt x="3101" y="162"/>
                      <a:pt x="3066" y="173"/>
                      <a:pt x="3036" y="197"/>
                    </a:cubicBezTo>
                    <a:cubicBezTo>
                      <a:pt x="2853" y="311"/>
                      <a:pt x="2762" y="403"/>
                      <a:pt x="2671" y="494"/>
                    </a:cubicBezTo>
                    <a:cubicBezTo>
                      <a:pt x="2671" y="403"/>
                      <a:pt x="2671" y="197"/>
                      <a:pt x="2579" y="106"/>
                    </a:cubicBezTo>
                    <a:cubicBezTo>
                      <a:pt x="2579" y="29"/>
                      <a:pt x="2543" y="1"/>
                      <a:pt x="2500"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141"/>
              <p:cNvSpPr/>
              <p:nvPr/>
            </p:nvSpPr>
            <p:spPr>
              <a:xfrm>
                <a:off x="2589859" y="4255606"/>
                <a:ext cx="118414" cy="95810"/>
              </a:xfrm>
              <a:custGeom>
                <a:rect b="b" l="l" r="r" t="t"/>
                <a:pathLst>
                  <a:path extrusionOk="0" h="4230" w="5228">
                    <a:moveTo>
                      <a:pt x="2410" y="1"/>
                    </a:moveTo>
                    <a:cubicBezTo>
                      <a:pt x="2352" y="1"/>
                      <a:pt x="2283" y="53"/>
                      <a:pt x="2283" y="106"/>
                    </a:cubicBezTo>
                    <a:lnTo>
                      <a:pt x="2283" y="677"/>
                    </a:lnTo>
                    <a:cubicBezTo>
                      <a:pt x="2192" y="585"/>
                      <a:pt x="2192" y="585"/>
                      <a:pt x="2101" y="494"/>
                    </a:cubicBezTo>
                    <a:cubicBezTo>
                      <a:pt x="2009" y="494"/>
                      <a:pt x="1918" y="380"/>
                      <a:pt x="1713" y="289"/>
                    </a:cubicBezTo>
                    <a:cubicBezTo>
                      <a:pt x="1695" y="271"/>
                      <a:pt x="1678" y="264"/>
                      <a:pt x="1662" y="264"/>
                    </a:cubicBezTo>
                    <a:cubicBezTo>
                      <a:pt x="1593" y="264"/>
                      <a:pt x="1547" y="401"/>
                      <a:pt x="1621" y="494"/>
                    </a:cubicBezTo>
                    <a:cubicBezTo>
                      <a:pt x="1713" y="494"/>
                      <a:pt x="1804" y="585"/>
                      <a:pt x="1918" y="677"/>
                    </a:cubicBezTo>
                    <a:cubicBezTo>
                      <a:pt x="2009" y="768"/>
                      <a:pt x="2101" y="859"/>
                      <a:pt x="2192" y="859"/>
                    </a:cubicBezTo>
                    <a:lnTo>
                      <a:pt x="2283" y="859"/>
                    </a:lnTo>
                    <a:cubicBezTo>
                      <a:pt x="2283" y="1247"/>
                      <a:pt x="2375" y="1521"/>
                      <a:pt x="2375" y="1909"/>
                    </a:cubicBezTo>
                    <a:cubicBezTo>
                      <a:pt x="2009" y="1521"/>
                      <a:pt x="1530" y="1156"/>
                      <a:pt x="1142" y="768"/>
                    </a:cubicBezTo>
                    <a:cubicBezTo>
                      <a:pt x="1114" y="711"/>
                      <a:pt x="1077" y="690"/>
                      <a:pt x="1042" y="690"/>
                    </a:cubicBezTo>
                    <a:cubicBezTo>
                      <a:pt x="964" y="690"/>
                      <a:pt x="896" y="796"/>
                      <a:pt x="959" y="859"/>
                    </a:cubicBezTo>
                    <a:cubicBezTo>
                      <a:pt x="1233" y="1247"/>
                      <a:pt x="1530" y="1635"/>
                      <a:pt x="1918" y="2000"/>
                    </a:cubicBezTo>
                    <a:cubicBezTo>
                      <a:pt x="1621" y="2000"/>
                      <a:pt x="1233" y="2092"/>
                      <a:pt x="959" y="2092"/>
                    </a:cubicBezTo>
                    <a:cubicBezTo>
                      <a:pt x="777" y="1909"/>
                      <a:pt x="480" y="1727"/>
                      <a:pt x="389" y="1521"/>
                    </a:cubicBezTo>
                    <a:cubicBezTo>
                      <a:pt x="363" y="1495"/>
                      <a:pt x="337" y="1484"/>
                      <a:pt x="313" y="1484"/>
                    </a:cubicBezTo>
                    <a:cubicBezTo>
                      <a:pt x="253" y="1484"/>
                      <a:pt x="206" y="1554"/>
                      <a:pt x="206" y="1635"/>
                    </a:cubicBezTo>
                    <a:cubicBezTo>
                      <a:pt x="298" y="1818"/>
                      <a:pt x="389" y="2000"/>
                      <a:pt x="480" y="2092"/>
                    </a:cubicBezTo>
                    <a:cubicBezTo>
                      <a:pt x="389" y="2092"/>
                      <a:pt x="298" y="2206"/>
                      <a:pt x="92" y="2206"/>
                    </a:cubicBezTo>
                    <a:cubicBezTo>
                      <a:pt x="1" y="2206"/>
                      <a:pt x="1" y="2480"/>
                      <a:pt x="206" y="2480"/>
                    </a:cubicBezTo>
                    <a:cubicBezTo>
                      <a:pt x="298" y="2389"/>
                      <a:pt x="480" y="2389"/>
                      <a:pt x="663" y="2389"/>
                    </a:cubicBezTo>
                    <a:cubicBezTo>
                      <a:pt x="571" y="2480"/>
                      <a:pt x="571" y="2571"/>
                      <a:pt x="480" y="2662"/>
                    </a:cubicBezTo>
                    <a:cubicBezTo>
                      <a:pt x="389" y="2777"/>
                      <a:pt x="206" y="2868"/>
                      <a:pt x="206" y="3050"/>
                    </a:cubicBezTo>
                    <a:cubicBezTo>
                      <a:pt x="92" y="3142"/>
                      <a:pt x="206" y="3233"/>
                      <a:pt x="389" y="3233"/>
                    </a:cubicBezTo>
                    <a:cubicBezTo>
                      <a:pt x="480" y="3142"/>
                      <a:pt x="571" y="2959"/>
                      <a:pt x="663" y="2868"/>
                    </a:cubicBezTo>
                    <a:cubicBezTo>
                      <a:pt x="777" y="2662"/>
                      <a:pt x="868" y="2571"/>
                      <a:pt x="959" y="2389"/>
                    </a:cubicBezTo>
                    <a:lnTo>
                      <a:pt x="1918" y="2389"/>
                    </a:lnTo>
                    <a:cubicBezTo>
                      <a:pt x="1713" y="2662"/>
                      <a:pt x="1439" y="2959"/>
                      <a:pt x="1233" y="3142"/>
                    </a:cubicBezTo>
                    <a:cubicBezTo>
                      <a:pt x="1163" y="3300"/>
                      <a:pt x="1269" y="3498"/>
                      <a:pt x="1362" y="3498"/>
                    </a:cubicBezTo>
                    <a:cubicBezTo>
                      <a:pt x="1391" y="3498"/>
                      <a:pt x="1418" y="3481"/>
                      <a:pt x="1439" y="3438"/>
                    </a:cubicBezTo>
                    <a:cubicBezTo>
                      <a:pt x="1804" y="3142"/>
                      <a:pt x="2101" y="2868"/>
                      <a:pt x="2489" y="2571"/>
                    </a:cubicBezTo>
                    <a:cubicBezTo>
                      <a:pt x="2489" y="2868"/>
                      <a:pt x="2580" y="3233"/>
                      <a:pt x="2580" y="3530"/>
                    </a:cubicBezTo>
                    <a:cubicBezTo>
                      <a:pt x="2489" y="3621"/>
                      <a:pt x="2375" y="3804"/>
                      <a:pt x="2283" y="3918"/>
                    </a:cubicBezTo>
                    <a:cubicBezTo>
                      <a:pt x="2219" y="3982"/>
                      <a:pt x="2245" y="4047"/>
                      <a:pt x="2299" y="4047"/>
                    </a:cubicBezTo>
                    <a:cubicBezTo>
                      <a:pt x="2321" y="4047"/>
                      <a:pt x="2348" y="4036"/>
                      <a:pt x="2375" y="4009"/>
                    </a:cubicBezTo>
                    <a:cubicBezTo>
                      <a:pt x="2489" y="4009"/>
                      <a:pt x="2580" y="3918"/>
                      <a:pt x="2671" y="3804"/>
                    </a:cubicBezTo>
                    <a:lnTo>
                      <a:pt x="2671" y="4009"/>
                    </a:lnTo>
                    <a:cubicBezTo>
                      <a:pt x="2717" y="4100"/>
                      <a:pt x="2814" y="4146"/>
                      <a:pt x="2900" y="4146"/>
                    </a:cubicBezTo>
                    <a:cubicBezTo>
                      <a:pt x="2985" y="4146"/>
                      <a:pt x="3059" y="4100"/>
                      <a:pt x="3059" y="4009"/>
                    </a:cubicBezTo>
                    <a:lnTo>
                      <a:pt x="3059" y="3918"/>
                    </a:lnTo>
                    <a:cubicBezTo>
                      <a:pt x="3151" y="4009"/>
                      <a:pt x="3333" y="4100"/>
                      <a:pt x="3425" y="4192"/>
                    </a:cubicBezTo>
                    <a:cubicBezTo>
                      <a:pt x="3451" y="4218"/>
                      <a:pt x="3488" y="4230"/>
                      <a:pt x="3524" y="4230"/>
                    </a:cubicBezTo>
                    <a:cubicBezTo>
                      <a:pt x="3611" y="4230"/>
                      <a:pt x="3695" y="4165"/>
                      <a:pt x="3630" y="4100"/>
                    </a:cubicBezTo>
                    <a:cubicBezTo>
                      <a:pt x="3425" y="3804"/>
                      <a:pt x="3242" y="3712"/>
                      <a:pt x="3059" y="3530"/>
                    </a:cubicBezTo>
                    <a:cubicBezTo>
                      <a:pt x="3059" y="3347"/>
                      <a:pt x="2945" y="3142"/>
                      <a:pt x="2945" y="2959"/>
                    </a:cubicBezTo>
                    <a:lnTo>
                      <a:pt x="2945" y="2959"/>
                    </a:lnTo>
                    <a:cubicBezTo>
                      <a:pt x="3151" y="3142"/>
                      <a:pt x="3333" y="3233"/>
                      <a:pt x="3516" y="3347"/>
                    </a:cubicBezTo>
                    <a:cubicBezTo>
                      <a:pt x="3551" y="3363"/>
                      <a:pt x="3585" y="3370"/>
                      <a:pt x="3617" y="3370"/>
                    </a:cubicBezTo>
                    <a:cubicBezTo>
                      <a:pt x="3775" y="3370"/>
                      <a:pt x="3888" y="3202"/>
                      <a:pt x="3813" y="3050"/>
                    </a:cubicBezTo>
                    <a:cubicBezTo>
                      <a:pt x="3516" y="2868"/>
                      <a:pt x="3242" y="2571"/>
                      <a:pt x="2945" y="2389"/>
                    </a:cubicBezTo>
                    <a:cubicBezTo>
                      <a:pt x="3425" y="2389"/>
                      <a:pt x="3813" y="2297"/>
                      <a:pt x="4292" y="2297"/>
                    </a:cubicBezTo>
                    <a:cubicBezTo>
                      <a:pt x="4475" y="2480"/>
                      <a:pt x="4771" y="2777"/>
                      <a:pt x="5045" y="2959"/>
                    </a:cubicBezTo>
                    <a:cubicBezTo>
                      <a:pt x="5136" y="2959"/>
                      <a:pt x="5228" y="2868"/>
                      <a:pt x="5136" y="2777"/>
                    </a:cubicBezTo>
                    <a:cubicBezTo>
                      <a:pt x="4954" y="2571"/>
                      <a:pt x="4657" y="2389"/>
                      <a:pt x="4475" y="2206"/>
                    </a:cubicBezTo>
                    <a:cubicBezTo>
                      <a:pt x="4475" y="2092"/>
                      <a:pt x="4475" y="2000"/>
                      <a:pt x="4383" y="2000"/>
                    </a:cubicBezTo>
                    <a:cubicBezTo>
                      <a:pt x="4657" y="1818"/>
                      <a:pt x="4863" y="1521"/>
                      <a:pt x="4954" y="1339"/>
                    </a:cubicBezTo>
                    <a:cubicBezTo>
                      <a:pt x="5028" y="1265"/>
                      <a:pt x="4982" y="1131"/>
                      <a:pt x="4914" y="1131"/>
                    </a:cubicBezTo>
                    <a:cubicBezTo>
                      <a:pt x="4897" y="1131"/>
                      <a:pt x="4880" y="1139"/>
                      <a:pt x="4863" y="1156"/>
                    </a:cubicBezTo>
                    <a:cubicBezTo>
                      <a:pt x="4566" y="1430"/>
                      <a:pt x="4292" y="1635"/>
                      <a:pt x="4087" y="1909"/>
                    </a:cubicBezTo>
                    <a:lnTo>
                      <a:pt x="3059" y="1909"/>
                    </a:lnTo>
                    <a:lnTo>
                      <a:pt x="4201" y="768"/>
                    </a:lnTo>
                    <a:cubicBezTo>
                      <a:pt x="4265" y="639"/>
                      <a:pt x="4182" y="500"/>
                      <a:pt x="4064" y="500"/>
                    </a:cubicBezTo>
                    <a:cubicBezTo>
                      <a:pt x="4014" y="500"/>
                      <a:pt x="3958" y="524"/>
                      <a:pt x="3904" y="585"/>
                    </a:cubicBezTo>
                    <a:cubicBezTo>
                      <a:pt x="3516" y="859"/>
                      <a:pt x="3151" y="1247"/>
                      <a:pt x="2763" y="1521"/>
                    </a:cubicBezTo>
                    <a:cubicBezTo>
                      <a:pt x="2763" y="1339"/>
                      <a:pt x="2671" y="1156"/>
                      <a:pt x="2671" y="859"/>
                    </a:cubicBezTo>
                    <a:cubicBezTo>
                      <a:pt x="2854" y="768"/>
                      <a:pt x="3059" y="585"/>
                      <a:pt x="3151" y="289"/>
                    </a:cubicBezTo>
                    <a:cubicBezTo>
                      <a:pt x="3242" y="197"/>
                      <a:pt x="3151" y="106"/>
                      <a:pt x="2945" y="106"/>
                    </a:cubicBezTo>
                    <a:cubicBezTo>
                      <a:pt x="2854" y="197"/>
                      <a:pt x="2671" y="380"/>
                      <a:pt x="2580" y="494"/>
                    </a:cubicBezTo>
                    <a:cubicBezTo>
                      <a:pt x="2580" y="380"/>
                      <a:pt x="2580" y="197"/>
                      <a:pt x="2489" y="106"/>
                    </a:cubicBezTo>
                    <a:cubicBezTo>
                      <a:pt x="2489" y="29"/>
                      <a:pt x="2452" y="1"/>
                      <a:pt x="2410"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41"/>
              <p:cNvSpPr/>
              <p:nvPr/>
            </p:nvSpPr>
            <p:spPr>
              <a:xfrm>
                <a:off x="2426484" y="4022968"/>
                <a:ext cx="118414" cy="95810"/>
              </a:xfrm>
              <a:custGeom>
                <a:rect b="b" l="l" r="r" t="t"/>
                <a:pathLst>
                  <a:path extrusionOk="0" h="4230" w="5228">
                    <a:moveTo>
                      <a:pt x="2452" y="0"/>
                    </a:moveTo>
                    <a:cubicBezTo>
                      <a:pt x="2375" y="0"/>
                      <a:pt x="2284" y="53"/>
                      <a:pt x="2284" y="106"/>
                    </a:cubicBezTo>
                    <a:cubicBezTo>
                      <a:pt x="2375" y="288"/>
                      <a:pt x="2375" y="494"/>
                      <a:pt x="2375" y="676"/>
                    </a:cubicBezTo>
                    <a:cubicBezTo>
                      <a:pt x="2284" y="676"/>
                      <a:pt x="2169" y="585"/>
                      <a:pt x="2169" y="585"/>
                    </a:cubicBezTo>
                    <a:cubicBezTo>
                      <a:pt x="1987" y="494"/>
                      <a:pt x="1895" y="380"/>
                      <a:pt x="1804" y="288"/>
                    </a:cubicBezTo>
                    <a:cubicBezTo>
                      <a:pt x="1787" y="271"/>
                      <a:pt x="1769" y="264"/>
                      <a:pt x="1752" y="264"/>
                    </a:cubicBezTo>
                    <a:cubicBezTo>
                      <a:pt x="1678" y="264"/>
                      <a:pt x="1620" y="401"/>
                      <a:pt x="1713" y="494"/>
                    </a:cubicBezTo>
                    <a:cubicBezTo>
                      <a:pt x="1804" y="585"/>
                      <a:pt x="1895" y="585"/>
                      <a:pt x="1987" y="676"/>
                    </a:cubicBezTo>
                    <a:cubicBezTo>
                      <a:pt x="2078" y="768"/>
                      <a:pt x="2169" y="859"/>
                      <a:pt x="2284" y="859"/>
                    </a:cubicBezTo>
                    <a:lnTo>
                      <a:pt x="2375" y="859"/>
                    </a:lnTo>
                    <a:cubicBezTo>
                      <a:pt x="2375" y="1247"/>
                      <a:pt x="2375" y="1521"/>
                      <a:pt x="2466" y="1909"/>
                    </a:cubicBezTo>
                    <a:cubicBezTo>
                      <a:pt x="1987" y="1521"/>
                      <a:pt x="1599" y="1156"/>
                      <a:pt x="1234" y="768"/>
                    </a:cubicBezTo>
                    <a:cubicBezTo>
                      <a:pt x="1205" y="711"/>
                      <a:pt x="1157" y="689"/>
                      <a:pt x="1110" y="689"/>
                    </a:cubicBezTo>
                    <a:cubicBezTo>
                      <a:pt x="1004" y="689"/>
                      <a:pt x="902" y="796"/>
                      <a:pt x="1028" y="859"/>
                    </a:cubicBezTo>
                    <a:cubicBezTo>
                      <a:pt x="1325" y="1247"/>
                      <a:pt x="1599" y="1635"/>
                      <a:pt x="1987" y="2000"/>
                    </a:cubicBezTo>
                    <a:cubicBezTo>
                      <a:pt x="1599" y="2000"/>
                      <a:pt x="1325" y="2091"/>
                      <a:pt x="1028" y="2091"/>
                    </a:cubicBezTo>
                    <a:cubicBezTo>
                      <a:pt x="754" y="1909"/>
                      <a:pt x="572" y="1726"/>
                      <a:pt x="457" y="1521"/>
                    </a:cubicBezTo>
                    <a:cubicBezTo>
                      <a:pt x="431" y="1495"/>
                      <a:pt x="398" y="1484"/>
                      <a:pt x="365" y="1484"/>
                    </a:cubicBezTo>
                    <a:cubicBezTo>
                      <a:pt x="284" y="1484"/>
                      <a:pt x="210" y="1553"/>
                      <a:pt x="275" y="1635"/>
                    </a:cubicBezTo>
                    <a:cubicBezTo>
                      <a:pt x="275" y="1818"/>
                      <a:pt x="366" y="2000"/>
                      <a:pt x="572" y="2091"/>
                    </a:cubicBezTo>
                    <a:cubicBezTo>
                      <a:pt x="457" y="2091"/>
                      <a:pt x="275" y="2206"/>
                      <a:pt x="184" y="2206"/>
                    </a:cubicBezTo>
                    <a:cubicBezTo>
                      <a:pt x="1" y="2206"/>
                      <a:pt x="1" y="2479"/>
                      <a:pt x="184" y="2479"/>
                    </a:cubicBezTo>
                    <a:lnTo>
                      <a:pt x="754" y="2479"/>
                    </a:lnTo>
                    <a:cubicBezTo>
                      <a:pt x="663" y="2479"/>
                      <a:pt x="572" y="2571"/>
                      <a:pt x="572" y="2662"/>
                    </a:cubicBezTo>
                    <a:cubicBezTo>
                      <a:pt x="366" y="2776"/>
                      <a:pt x="275" y="2959"/>
                      <a:pt x="184" y="3050"/>
                    </a:cubicBezTo>
                    <a:cubicBezTo>
                      <a:pt x="184" y="3141"/>
                      <a:pt x="275" y="3233"/>
                      <a:pt x="366" y="3233"/>
                    </a:cubicBezTo>
                    <a:cubicBezTo>
                      <a:pt x="572" y="3141"/>
                      <a:pt x="663" y="2959"/>
                      <a:pt x="754" y="2867"/>
                    </a:cubicBezTo>
                    <a:cubicBezTo>
                      <a:pt x="846" y="2662"/>
                      <a:pt x="937" y="2571"/>
                      <a:pt x="1028" y="2479"/>
                    </a:cubicBezTo>
                    <a:cubicBezTo>
                      <a:pt x="1325" y="2479"/>
                      <a:pt x="1713" y="2479"/>
                      <a:pt x="1987" y="2388"/>
                    </a:cubicBezTo>
                    <a:lnTo>
                      <a:pt x="1987" y="2388"/>
                    </a:lnTo>
                    <a:cubicBezTo>
                      <a:pt x="1713" y="2662"/>
                      <a:pt x="1507" y="2959"/>
                      <a:pt x="1325" y="3233"/>
                    </a:cubicBezTo>
                    <a:cubicBezTo>
                      <a:pt x="1186" y="3320"/>
                      <a:pt x="1259" y="3499"/>
                      <a:pt x="1382" y="3499"/>
                    </a:cubicBezTo>
                    <a:cubicBezTo>
                      <a:pt x="1420" y="3499"/>
                      <a:pt x="1464" y="3482"/>
                      <a:pt x="1507" y="3438"/>
                    </a:cubicBezTo>
                    <a:cubicBezTo>
                      <a:pt x="1895" y="3141"/>
                      <a:pt x="2169" y="2867"/>
                      <a:pt x="2466" y="2571"/>
                    </a:cubicBezTo>
                    <a:cubicBezTo>
                      <a:pt x="2557" y="2867"/>
                      <a:pt x="2557" y="3233"/>
                      <a:pt x="2649" y="3529"/>
                    </a:cubicBezTo>
                    <a:cubicBezTo>
                      <a:pt x="2557" y="3621"/>
                      <a:pt x="2466" y="3803"/>
                      <a:pt x="2284" y="3917"/>
                    </a:cubicBezTo>
                    <a:cubicBezTo>
                      <a:pt x="2284" y="4009"/>
                      <a:pt x="2375" y="4100"/>
                      <a:pt x="2375" y="4100"/>
                    </a:cubicBezTo>
                    <a:lnTo>
                      <a:pt x="2649" y="3803"/>
                    </a:lnTo>
                    <a:cubicBezTo>
                      <a:pt x="2740" y="3917"/>
                      <a:pt x="2740" y="4009"/>
                      <a:pt x="2740" y="4009"/>
                    </a:cubicBezTo>
                    <a:cubicBezTo>
                      <a:pt x="2740" y="4132"/>
                      <a:pt x="2819" y="4182"/>
                      <a:pt x="2906" y="4182"/>
                    </a:cubicBezTo>
                    <a:cubicBezTo>
                      <a:pt x="3011" y="4182"/>
                      <a:pt x="3128" y="4109"/>
                      <a:pt x="3128" y="4009"/>
                    </a:cubicBezTo>
                    <a:cubicBezTo>
                      <a:pt x="3128" y="3992"/>
                      <a:pt x="3128" y="3978"/>
                      <a:pt x="3127" y="3967"/>
                    </a:cubicBezTo>
                    <a:lnTo>
                      <a:pt x="3127" y="3967"/>
                    </a:lnTo>
                    <a:cubicBezTo>
                      <a:pt x="3256" y="4042"/>
                      <a:pt x="3348" y="4116"/>
                      <a:pt x="3516" y="4191"/>
                    </a:cubicBezTo>
                    <a:cubicBezTo>
                      <a:pt x="3543" y="4218"/>
                      <a:pt x="3570" y="4229"/>
                      <a:pt x="3594" y="4229"/>
                    </a:cubicBezTo>
                    <a:cubicBezTo>
                      <a:pt x="3653" y="4229"/>
                      <a:pt x="3699" y="4165"/>
                      <a:pt x="3699" y="4100"/>
                    </a:cubicBezTo>
                    <a:cubicBezTo>
                      <a:pt x="3516" y="3803"/>
                      <a:pt x="3219" y="3712"/>
                      <a:pt x="3037" y="3529"/>
                    </a:cubicBezTo>
                    <a:lnTo>
                      <a:pt x="3037" y="2959"/>
                    </a:lnTo>
                    <a:cubicBezTo>
                      <a:pt x="3219" y="3141"/>
                      <a:pt x="3425" y="3233"/>
                      <a:pt x="3607" y="3347"/>
                    </a:cubicBezTo>
                    <a:cubicBezTo>
                      <a:pt x="3638" y="3362"/>
                      <a:pt x="3670" y="3369"/>
                      <a:pt x="3700" y="3369"/>
                    </a:cubicBezTo>
                    <a:cubicBezTo>
                      <a:pt x="3848" y="3369"/>
                      <a:pt x="3961" y="3202"/>
                      <a:pt x="3790" y="3050"/>
                    </a:cubicBezTo>
                    <a:cubicBezTo>
                      <a:pt x="3516" y="2867"/>
                      <a:pt x="3311" y="2662"/>
                      <a:pt x="3037" y="2388"/>
                    </a:cubicBezTo>
                    <a:cubicBezTo>
                      <a:pt x="3425" y="2388"/>
                      <a:pt x="3881" y="2388"/>
                      <a:pt x="4361" y="2297"/>
                    </a:cubicBezTo>
                    <a:lnTo>
                      <a:pt x="5023" y="2959"/>
                    </a:lnTo>
                    <a:cubicBezTo>
                      <a:pt x="5044" y="2976"/>
                      <a:pt x="5065" y="2984"/>
                      <a:pt x="5085" y="2984"/>
                    </a:cubicBezTo>
                    <a:cubicBezTo>
                      <a:pt x="5168" y="2984"/>
                      <a:pt x="5228" y="2850"/>
                      <a:pt x="5228" y="2776"/>
                    </a:cubicBezTo>
                    <a:cubicBezTo>
                      <a:pt x="4931" y="2571"/>
                      <a:pt x="4749" y="2388"/>
                      <a:pt x="4452" y="2206"/>
                    </a:cubicBezTo>
                    <a:cubicBezTo>
                      <a:pt x="4566" y="2091"/>
                      <a:pt x="4566" y="2000"/>
                      <a:pt x="4452" y="2000"/>
                    </a:cubicBezTo>
                    <a:cubicBezTo>
                      <a:pt x="4657" y="1818"/>
                      <a:pt x="4840" y="1521"/>
                      <a:pt x="5023" y="1338"/>
                    </a:cubicBezTo>
                    <a:cubicBezTo>
                      <a:pt x="5137" y="1247"/>
                      <a:pt x="5023" y="1156"/>
                      <a:pt x="4931" y="1156"/>
                    </a:cubicBezTo>
                    <a:cubicBezTo>
                      <a:pt x="4657" y="1429"/>
                      <a:pt x="4361" y="1635"/>
                      <a:pt x="4087" y="1909"/>
                    </a:cubicBezTo>
                    <a:lnTo>
                      <a:pt x="3128" y="1909"/>
                    </a:lnTo>
                    <a:cubicBezTo>
                      <a:pt x="3516" y="1521"/>
                      <a:pt x="3881" y="1156"/>
                      <a:pt x="4178" y="768"/>
                    </a:cubicBezTo>
                    <a:cubicBezTo>
                      <a:pt x="4306" y="639"/>
                      <a:pt x="4209" y="499"/>
                      <a:pt x="4108" y="499"/>
                    </a:cubicBezTo>
                    <a:cubicBezTo>
                      <a:pt x="4066" y="499"/>
                      <a:pt x="4022" y="524"/>
                      <a:pt x="3995" y="585"/>
                    </a:cubicBezTo>
                    <a:cubicBezTo>
                      <a:pt x="3607" y="859"/>
                      <a:pt x="3219" y="1247"/>
                      <a:pt x="2854" y="1635"/>
                    </a:cubicBezTo>
                    <a:cubicBezTo>
                      <a:pt x="2854" y="1338"/>
                      <a:pt x="2740" y="1156"/>
                      <a:pt x="2740" y="950"/>
                    </a:cubicBezTo>
                    <a:cubicBezTo>
                      <a:pt x="2945" y="768"/>
                      <a:pt x="3128" y="585"/>
                      <a:pt x="3219" y="288"/>
                    </a:cubicBezTo>
                    <a:cubicBezTo>
                      <a:pt x="3311" y="197"/>
                      <a:pt x="3128" y="106"/>
                      <a:pt x="3037" y="106"/>
                    </a:cubicBezTo>
                    <a:cubicBezTo>
                      <a:pt x="2854" y="197"/>
                      <a:pt x="2740" y="380"/>
                      <a:pt x="2649" y="494"/>
                    </a:cubicBezTo>
                    <a:cubicBezTo>
                      <a:pt x="2649" y="380"/>
                      <a:pt x="2557" y="197"/>
                      <a:pt x="2557" y="106"/>
                    </a:cubicBezTo>
                    <a:cubicBezTo>
                      <a:pt x="2557" y="28"/>
                      <a:pt x="2508" y="0"/>
                      <a:pt x="2452"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141"/>
              <p:cNvSpPr/>
              <p:nvPr/>
            </p:nvSpPr>
            <p:spPr>
              <a:xfrm>
                <a:off x="2387730" y="4493409"/>
                <a:ext cx="109015" cy="88584"/>
              </a:xfrm>
              <a:custGeom>
                <a:rect b="b" l="l" r="r" t="t"/>
                <a:pathLst>
                  <a:path extrusionOk="0" h="3911" w="4813">
                    <a:moveTo>
                      <a:pt x="2263" y="1"/>
                    </a:moveTo>
                    <a:cubicBezTo>
                      <a:pt x="2179" y="1"/>
                      <a:pt x="2077" y="45"/>
                      <a:pt x="2077" y="152"/>
                    </a:cubicBezTo>
                    <a:cubicBezTo>
                      <a:pt x="2077" y="358"/>
                      <a:pt x="2077" y="449"/>
                      <a:pt x="2168" y="632"/>
                    </a:cubicBezTo>
                    <a:cubicBezTo>
                      <a:pt x="2077" y="632"/>
                      <a:pt x="1986" y="540"/>
                      <a:pt x="1986" y="540"/>
                    </a:cubicBezTo>
                    <a:cubicBezTo>
                      <a:pt x="1803" y="449"/>
                      <a:pt x="1712" y="358"/>
                      <a:pt x="1598" y="358"/>
                    </a:cubicBezTo>
                    <a:cubicBezTo>
                      <a:pt x="1580" y="339"/>
                      <a:pt x="1565" y="332"/>
                      <a:pt x="1553" y="332"/>
                    </a:cubicBezTo>
                    <a:cubicBezTo>
                      <a:pt x="1507" y="332"/>
                      <a:pt x="1507" y="449"/>
                      <a:pt x="1507" y="449"/>
                    </a:cubicBezTo>
                    <a:cubicBezTo>
                      <a:pt x="1598" y="540"/>
                      <a:pt x="1712" y="632"/>
                      <a:pt x="1803" y="632"/>
                    </a:cubicBezTo>
                    <a:cubicBezTo>
                      <a:pt x="1895" y="723"/>
                      <a:pt x="1986" y="837"/>
                      <a:pt x="2077" y="837"/>
                    </a:cubicBezTo>
                    <a:lnTo>
                      <a:pt x="2168" y="837"/>
                    </a:lnTo>
                    <a:lnTo>
                      <a:pt x="2168" y="1773"/>
                    </a:lnTo>
                    <a:cubicBezTo>
                      <a:pt x="1803" y="1499"/>
                      <a:pt x="1507" y="1111"/>
                      <a:pt x="1141" y="723"/>
                    </a:cubicBezTo>
                    <a:cubicBezTo>
                      <a:pt x="1109" y="697"/>
                      <a:pt x="1071" y="686"/>
                      <a:pt x="1035" y="686"/>
                    </a:cubicBezTo>
                    <a:cubicBezTo>
                      <a:pt x="945" y="686"/>
                      <a:pt x="871" y="756"/>
                      <a:pt x="936" y="837"/>
                    </a:cubicBezTo>
                    <a:cubicBezTo>
                      <a:pt x="1233" y="1202"/>
                      <a:pt x="1507" y="1499"/>
                      <a:pt x="1803" y="1864"/>
                    </a:cubicBezTo>
                    <a:cubicBezTo>
                      <a:pt x="1507" y="1864"/>
                      <a:pt x="1233" y="1978"/>
                      <a:pt x="936" y="1978"/>
                    </a:cubicBezTo>
                    <a:cubicBezTo>
                      <a:pt x="753" y="1773"/>
                      <a:pt x="571" y="1682"/>
                      <a:pt x="365" y="1408"/>
                    </a:cubicBezTo>
                    <a:cubicBezTo>
                      <a:pt x="365" y="1374"/>
                      <a:pt x="349" y="1360"/>
                      <a:pt x="326" y="1360"/>
                    </a:cubicBezTo>
                    <a:cubicBezTo>
                      <a:pt x="272" y="1360"/>
                      <a:pt x="183" y="1435"/>
                      <a:pt x="183" y="1499"/>
                    </a:cubicBezTo>
                    <a:cubicBezTo>
                      <a:pt x="274" y="1682"/>
                      <a:pt x="365" y="1864"/>
                      <a:pt x="457" y="1978"/>
                    </a:cubicBezTo>
                    <a:cubicBezTo>
                      <a:pt x="365" y="1978"/>
                      <a:pt x="274" y="1978"/>
                      <a:pt x="183" y="2070"/>
                    </a:cubicBezTo>
                    <a:cubicBezTo>
                      <a:pt x="0" y="2070"/>
                      <a:pt x="0" y="2252"/>
                      <a:pt x="183" y="2252"/>
                    </a:cubicBezTo>
                    <a:lnTo>
                      <a:pt x="662" y="2252"/>
                    </a:lnTo>
                    <a:cubicBezTo>
                      <a:pt x="571" y="2343"/>
                      <a:pt x="571" y="2435"/>
                      <a:pt x="457" y="2435"/>
                    </a:cubicBezTo>
                    <a:cubicBezTo>
                      <a:pt x="365" y="2640"/>
                      <a:pt x="274" y="2732"/>
                      <a:pt x="183" y="2823"/>
                    </a:cubicBezTo>
                    <a:cubicBezTo>
                      <a:pt x="183" y="2914"/>
                      <a:pt x="274" y="3005"/>
                      <a:pt x="365" y="3005"/>
                    </a:cubicBezTo>
                    <a:cubicBezTo>
                      <a:pt x="457" y="2914"/>
                      <a:pt x="571" y="2732"/>
                      <a:pt x="662" y="2640"/>
                    </a:cubicBezTo>
                    <a:cubicBezTo>
                      <a:pt x="753" y="2549"/>
                      <a:pt x="845" y="2343"/>
                      <a:pt x="936" y="2252"/>
                    </a:cubicBezTo>
                    <a:lnTo>
                      <a:pt x="1803" y="2252"/>
                    </a:lnTo>
                    <a:cubicBezTo>
                      <a:pt x="1598" y="2435"/>
                      <a:pt x="1415" y="2732"/>
                      <a:pt x="1141" y="2914"/>
                    </a:cubicBezTo>
                    <a:cubicBezTo>
                      <a:pt x="1048" y="3082"/>
                      <a:pt x="1169" y="3235"/>
                      <a:pt x="1315" y="3235"/>
                    </a:cubicBezTo>
                    <a:cubicBezTo>
                      <a:pt x="1348" y="3235"/>
                      <a:pt x="1382" y="3227"/>
                      <a:pt x="1415" y="3211"/>
                    </a:cubicBezTo>
                    <a:lnTo>
                      <a:pt x="2283" y="2343"/>
                    </a:lnTo>
                    <a:cubicBezTo>
                      <a:pt x="2283" y="2640"/>
                      <a:pt x="2374" y="3005"/>
                      <a:pt x="2374" y="3302"/>
                    </a:cubicBezTo>
                    <a:cubicBezTo>
                      <a:pt x="2283" y="3393"/>
                      <a:pt x="2168" y="3485"/>
                      <a:pt x="2077" y="3690"/>
                    </a:cubicBezTo>
                    <a:lnTo>
                      <a:pt x="2168" y="3781"/>
                    </a:lnTo>
                    <a:lnTo>
                      <a:pt x="2465" y="3485"/>
                    </a:lnTo>
                    <a:lnTo>
                      <a:pt x="2465" y="3781"/>
                    </a:lnTo>
                    <a:cubicBezTo>
                      <a:pt x="2503" y="3819"/>
                      <a:pt x="2576" y="3841"/>
                      <a:pt x="2649" y="3841"/>
                    </a:cubicBezTo>
                    <a:cubicBezTo>
                      <a:pt x="2751" y="3841"/>
                      <a:pt x="2853" y="3797"/>
                      <a:pt x="2853" y="3690"/>
                    </a:cubicBezTo>
                    <a:lnTo>
                      <a:pt x="2853" y="3576"/>
                    </a:lnTo>
                    <a:cubicBezTo>
                      <a:pt x="2945" y="3690"/>
                      <a:pt x="3036" y="3781"/>
                      <a:pt x="3218" y="3873"/>
                    </a:cubicBezTo>
                    <a:cubicBezTo>
                      <a:pt x="3245" y="3900"/>
                      <a:pt x="3274" y="3911"/>
                      <a:pt x="3298" y="3911"/>
                    </a:cubicBezTo>
                    <a:cubicBezTo>
                      <a:pt x="3357" y="3911"/>
                      <a:pt x="3390" y="3846"/>
                      <a:pt x="3310" y="3781"/>
                    </a:cubicBezTo>
                    <a:cubicBezTo>
                      <a:pt x="3218" y="3576"/>
                      <a:pt x="2945" y="3393"/>
                      <a:pt x="2853" y="3302"/>
                    </a:cubicBezTo>
                    <a:cubicBezTo>
                      <a:pt x="2739" y="3120"/>
                      <a:pt x="2739" y="2914"/>
                      <a:pt x="2739" y="2732"/>
                    </a:cubicBezTo>
                    <a:lnTo>
                      <a:pt x="2739" y="2732"/>
                    </a:lnTo>
                    <a:cubicBezTo>
                      <a:pt x="2945" y="2914"/>
                      <a:pt x="3127" y="3005"/>
                      <a:pt x="3310" y="3120"/>
                    </a:cubicBezTo>
                    <a:cubicBezTo>
                      <a:pt x="3329" y="3135"/>
                      <a:pt x="3350" y="3142"/>
                      <a:pt x="3372" y="3142"/>
                    </a:cubicBezTo>
                    <a:cubicBezTo>
                      <a:pt x="3478" y="3142"/>
                      <a:pt x="3591" y="2975"/>
                      <a:pt x="3515" y="2823"/>
                    </a:cubicBezTo>
                    <a:cubicBezTo>
                      <a:pt x="3218" y="2640"/>
                      <a:pt x="3036" y="2435"/>
                      <a:pt x="2739" y="2252"/>
                    </a:cubicBezTo>
                    <a:cubicBezTo>
                      <a:pt x="3127" y="2252"/>
                      <a:pt x="3606" y="2161"/>
                      <a:pt x="3995" y="2161"/>
                    </a:cubicBezTo>
                    <a:cubicBezTo>
                      <a:pt x="4177" y="2343"/>
                      <a:pt x="4360" y="2549"/>
                      <a:pt x="4656" y="2732"/>
                    </a:cubicBezTo>
                    <a:cubicBezTo>
                      <a:pt x="4683" y="2758"/>
                      <a:pt x="4710" y="2769"/>
                      <a:pt x="4732" y="2769"/>
                    </a:cubicBezTo>
                    <a:cubicBezTo>
                      <a:pt x="4786" y="2769"/>
                      <a:pt x="4812" y="2705"/>
                      <a:pt x="4748" y="2640"/>
                    </a:cubicBezTo>
                    <a:cubicBezTo>
                      <a:pt x="4565" y="2343"/>
                      <a:pt x="4360" y="2252"/>
                      <a:pt x="4086" y="2070"/>
                    </a:cubicBezTo>
                    <a:cubicBezTo>
                      <a:pt x="4177" y="1978"/>
                      <a:pt x="4177" y="1864"/>
                      <a:pt x="4086" y="1864"/>
                    </a:cubicBezTo>
                    <a:lnTo>
                      <a:pt x="4656" y="1294"/>
                    </a:lnTo>
                    <a:cubicBezTo>
                      <a:pt x="4656" y="1220"/>
                      <a:pt x="4597" y="1086"/>
                      <a:pt x="4513" y="1086"/>
                    </a:cubicBezTo>
                    <a:cubicBezTo>
                      <a:pt x="4494" y="1086"/>
                      <a:pt x="4473" y="1093"/>
                      <a:pt x="4451" y="1111"/>
                    </a:cubicBezTo>
                    <a:cubicBezTo>
                      <a:pt x="4268" y="1294"/>
                      <a:pt x="3995" y="1499"/>
                      <a:pt x="3789" y="1773"/>
                    </a:cubicBezTo>
                    <a:lnTo>
                      <a:pt x="2853" y="1773"/>
                    </a:lnTo>
                    <a:cubicBezTo>
                      <a:pt x="3218" y="1408"/>
                      <a:pt x="3515" y="1111"/>
                      <a:pt x="3789" y="723"/>
                    </a:cubicBezTo>
                    <a:cubicBezTo>
                      <a:pt x="3939" y="589"/>
                      <a:pt x="3870" y="504"/>
                      <a:pt x="3750" y="504"/>
                    </a:cubicBezTo>
                    <a:cubicBezTo>
                      <a:pt x="3706" y="504"/>
                      <a:pt x="3655" y="516"/>
                      <a:pt x="3606" y="540"/>
                    </a:cubicBezTo>
                    <a:cubicBezTo>
                      <a:pt x="3310" y="837"/>
                      <a:pt x="2945" y="1202"/>
                      <a:pt x="2557" y="1499"/>
                    </a:cubicBezTo>
                    <a:cubicBezTo>
                      <a:pt x="2557" y="1294"/>
                      <a:pt x="2557" y="1111"/>
                      <a:pt x="2465" y="837"/>
                    </a:cubicBezTo>
                    <a:cubicBezTo>
                      <a:pt x="2648" y="723"/>
                      <a:pt x="2853" y="540"/>
                      <a:pt x="2945" y="358"/>
                    </a:cubicBezTo>
                    <a:cubicBezTo>
                      <a:pt x="3036" y="266"/>
                      <a:pt x="2853" y="152"/>
                      <a:pt x="2739" y="152"/>
                    </a:cubicBezTo>
                    <a:cubicBezTo>
                      <a:pt x="2648" y="266"/>
                      <a:pt x="2557" y="358"/>
                      <a:pt x="2465" y="449"/>
                    </a:cubicBezTo>
                    <a:cubicBezTo>
                      <a:pt x="2374" y="358"/>
                      <a:pt x="2374" y="266"/>
                      <a:pt x="2374" y="61"/>
                    </a:cubicBezTo>
                    <a:cubicBezTo>
                      <a:pt x="2374" y="23"/>
                      <a:pt x="2323" y="1"/>
                      <a:pt x="2263"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141"/>
              <p:cNvSpPr/>
              <p:nvPr/>
            </p:nvSpPr>
            <p:spPr>
              <a:xfrm>
                <a:off x="2034095" y="4241654"/>
                <a:ext cx="110147" cy="88267"/>
              </a:xfrm>
              <a:custGeom>
                <a:rect b="b" l="l" r="r" t="t"/>
                <a:pathLst>
                  <a:path extrusionOk="0" h="3897" w="4863">
                    <a:moveTo>
                      <a:pt x="2272" y="0"/>
                    </a:moveTo>
                    <a:cubicBezTo>
                      <a:pt x="2194" y="0"/>
                      <a:pt x="2100" y="44"/>
                      <a:pt x="2100" y="151"/>
                    </a:cubicBezTo>
                    <a:cubicBezTo>
                      <a:pt x="2192" y="243"/>
                      <a:pt x="2192" y="425"/>
                      <a:pt x="2192" y="631"/>
                    </a:cubicBezTo>
                    <a:cubicBezTo>
                      <a:pt x="2100" y="631"/>
                      <a:pt x="2009" y="539"/>
                      <a:pt x="2009" y="539"/>
                    </a:cubicBezTo>
                    <a:cubicBezTo>
                      <a:pt x="1918" y="425"/>
                      <a:pt x="1804" y="334"/>
                      <a:pt x="1712" y="334"/>
                    </a:cubicBezTo>
                    <a:cubicBezTo>
                      <a:pt x="1686" y="307"/>
                      <a:pt x="1659" y="296"/>
                      <a:pt x="1637" y="296"/>
                    </a:cubicBezTo>
                    <a:cubicBezTo>
                      <a:pt x="1583" y="296"/>
                      <a:pt x="1557" y="361"/>
                      <a:pt x="1621" y="425"/>
                    </a:cubicBezTo>
                    <a:cubicBezTo>
                      <a:pt x="1621" y="539"/>
                      <a:pt x="1712" y="539"/>
                      <a:pt x="1804" y="631"/>
                    </a:cubicBezTo>
                    <a:cubicBezTo>
                      <a:pt x="1918" y="722"/>
                      <a:pt x="2009" y="813"/>
                      <a:pt x="2100" y="813"/>
                    </a:cubicBezTo>
                    <a:lnTo>
                      <a:pt x="2192" y="813"/>
                    </a:lnTo>
                    <a:cubicBezTo>
                      <a:pt x="2192" y="1110"/>
                      <a:pt x="2192" y="1475"/>
                      <a:pt x="2283" y="1772"/>
                    </a:cubicBezTo>
                    <a:cubicBezTo>
                      <a:pt x="1918" y="1384"/>
                      <a:pt x="1530" y="1110"/>
                      <a:pt x="1142" y="722"/>
                    </a:cubicBezTo>
                    <a:cubicBezTo>
                      <a:pt x="1114" y="665"/>
                      <a:pt x="1076" y="644"/>
                      <a:pt x="1041" y="644"/>
                    </a:cubicBezTo>
                    <a:cubicBezTo>
                      <a:pt x="964" y="644"/>
                      <a:pt x="896" y="750"/>
                      <a:pt x="959" y="813"/>
                    </a:cubicBezTo>
                    <a:cubicBezTo>
                      <a:pt x="1233" y="1201"/>
                      <a:pt x="1530" y="1475"/>
                      <a:pt x="1804" y="1863"/>
                    </a:cubicBezTo>
                    <a:cubicBezTo>
                      <a:pt x="1530" y="1863"/>
                      <a:pt x="1233" y="1863"/>
                      <a:pt x="959" y="1955"/>
                    </a:cubicBezTo>
                    <a:cubicBezTo>
                      <a:pt x="777" y="1772"/>
                      <a:pt x="571" y="1681"/>
                      <a:pt x="389" y="1384"/>
                    </a:cubicBezTo>
                    <a:cubicBezTo>
                      <a:pt x="389" y="1357"/>
                      <a:pt x="373" y="1346"/>
                      <a:pt x="353" y="1346"/>
                    </a:cubicBezTo>
                    <a:cubicBezTo>
                      <a:pt x="305" y="1346"/>
                      <a:pt x="233" y="1411"/>
                      <a:pt x="297" y="1475"/>
                    </a:cubicBezTo>
                    <a:cubicBezTo>
                      <a:pt x="297" y="1681"/>
                      <a:pt x="389" y="1863"/>
                      <a:pt x="571" y="1955"/>
                    </a:cubicBezTo>
                    <a:lnTo>
                      <a:pt x="206" y="1955"/>
                    </a:lnTo>
                    <a:cubicBezTo>
                      <a:pt x="1" y="2046"/>
                      <a:pt x="92" y="2251"/>
                      <a:pt x="206" y="2251"/>
                    </a:cubicBezTo>
                    <a:lnTo>
                      <a:pt x="663" y="2251"/>
                    </a:lnTo>
                    <a:cubicBezTo>
                      <a:pt x="571" y="2343"/>
                      <a:pt x="571" y="2343"/>
                      <a:pt x="480" y="2434"/>
                    </a:cubicBezTo>
                    <a:cubicBezTo>
                      <a:pt x="389" y="2525"/>
                      <a:pt x="297" y="2708"/>
                      <a:pt x="206" y="2822"/>
                    </a:cubicBezTo>
                    <a:cubicBezTo>
                      <a:pt x="206" y="2886"/>
                      <a:pt x="252" y="2951"/>
                      <a:pt x="311" y="2951"/>
                    </a:cubicBezTo>
                    <a:cubicBezTo>
                      <a:pt x="335" y="2951"/>
                      <a:pt x="362" y="2940"/>
                      <a:pt x="389" y="2913"/>
                    </a:cubicBezTo>
                    <a:cubicBezTo>
                      <a:pt x="480" y="2913"/>
                      <a:pt x="571" y="2708"/>
                      <a:pt x="663" y="2616"/>
                    </a:cubicBezTo>
                    <a:cubicBezTo>
                      <a:pt x="777" y="2525"/>
                      <a:pt x="868" y="2343"/>
                      <a:pt x="959" y="2251"/>
                    </a:cubicBezTo>
                    <a:lnTo>
                      <a:pt x="1804" y="2251"/>
                    </a:lnTo>
                    <a:cubicBezTo>
                      <a:pt x="1621" y="2434"/>
                      <a:pt x="1439" y="2708"/>
                      <a:pt x="1233" y="2913"/>
                    </a:cubicBezTo>
                    <a:cubicBezTo>
                      <a:pt x="1159" y="3062"/>
                      <a:pt x="1206" y="3211"/>
                      <a:pt x="1337" y="3211"/>
                    </a:cubicBezTo>
                    <a:cubicBezTo>
                      <a:pt x="1367" y="3211"/>
                      <a:pt x="1401" y="3204"/>
                      <a:pt x="1439" y="3187"/>
                    </a:cubicBezTo>
                    <a:lnTo>
                      <a:pt x="2283" y="2343"/>
                    </a:lnTo>
                    <a:cubicBezTo>
                      <a:pt x="2374" y="2616"/>
                      <a:pt x="2374" y="2913"/>
                      <a:pt x="2489" y="3187"/>
                    </a:cubicBezTo>
                    <a:cubicBezTo>
                      <a:pt x="2283" y="3393"/>
                      <a:pt x="2192" y="3484"/>
                      <a:pt x="2100" y="3666"/>
                    </a:cubicBezTo>
                    <a:cubicBezTo>
                      <a:pt x="2100" y="3666"/>
                      <a:pt x="2141" y="3707"/>
                      <a:pt x="2168" y="3707"/>
                    </a:cubicBezTo>
                    <a:cubicBezTo>
                      <a:pt x="2182" y="3707"/>
                      <a:pt x="2192" y="3697"/>
                      <a:pt x="2192" y="3666"/>
                    </a:cubicBezTo>
                    <a:cubicBezTo>
                      <a:pt x="2283" y="3666"/>
                      <a:pt x="2374" y="3575"/>
                      <a:pt x="2489" y="3484"/>
                    </a:cubicBezTo>
                    <a:cubicBezTo>
                      <a:pt x="2489" y="3575"/>
                      <a:pt x="2489" y="3666"/>
                      <a:pt x="2580" y="3666"/>
                    </a:cubicBezTo>
                    <a:cubicBezTo>
                      <a:pt x="2580" y="3758"/>
                      <a:pt x="2648" y="3803"/>
                      <a:pt x="2717" y="3803"/>
                    </a:cubicBezTo>
                    <a:cubicBezTo>
                      <a:pt x="2785" y="3803"/>
                      <a:pt x="2854" y="3758"/>
                      <a:pt x="2854" y="3666"/>
                    </a:cubicBezTo>
                    <a:lnTo>
                      <a:pt x="2854" y="3575"/>
                    </a:lnTo>
                    <a:cubicBezTo>
                      <a:pt x="2945" y="3666"/>
                      <a:pt x="3059" y="3758"/>
                      <a:pt x="3242" y="3849"/>
                    </a:cubicBezTo>
                    <a:cubicBezTo>
                      <a:pt x="3269" y="3883"/>
                      <a:pt x="3296" y="3897"/>
                      <a:pt x="3319" y="3897"/>
                    </a:cubicBezTo>
                    <a:cubicBezTo>
                      <a:pt x="3371" y="3897"/>
                      <a:pt x="3397" y="3822"/>
                      <a:pt x="3333" y="3758"/>
                    </a:cubicBezTo>
                    <a:cubicBezTo>
                      <a:pt x="3242" y="3575"/>
                      <a:pt x="3059" y="3393"/>
                      <a:pt x="2854" y="3278"/>
                    </a:cubicBezTo>
                    <a:cubicBezTo>
                      <a:pt x="2854" y="3096"/>
                      <a:pt x="2762" y="2913"/>
                      <a:pt x="2762" y="2708"/>
                    </a:cubicBezTo>
                    <a:lnTo>
                      <a:pt x="2762" y="2708"/>
                    </a:lnTo>
                    <a:cubicBezTo>
                      <a:pt x="2945" y="2913"/>
                      <a:pt x="3150" y="3005"/>
                      <a:pt x="3333" y="3096"/>
                    </a:cubicBezTo>
                    <a:cubicBezTo>
                      <a:pt x="3359" y="3109"/>
                      <a:pt x="3383" y="3114"/>
                      <a:pt x="3405" y="3114"/>
                    </a:cubicBezTo>
                    <a:cubicBezTo>
                      <a:pt x="3543" y="3114"/>
                      <a:pt x="3614" y="2900"/>
                      <a:pt x="3516" y="2822"/>
                    </a:cubicBezTo>
                    <a:cubicBezTo>
                      <a:pt x="3242" y="2616"/>
                      <a:pt x="3059" y="2434"/>
                      <a:pt x="2762" y="2251"/>
                    </a:cubicBezTo>
                    <a:cubicBezTo>
                      <a:pt x="3242" y="2137"/>
                      <a:pt x="3630" y="2137"/>
                      <a:pt x="3995" y="2046"/>
                    </a:cubicBezTo>
                    <a:cubicBezTo>
                      <a:pt x="4200" y="2343"/>
                      <a:pt x="4383" y="2525"/>
                      <a:pt x="4657" y="2708"/>
                    </a:cubicBezTo>
                    <a:cubicBezTo>
                      <a:pt x="4771" y="2708"/>
                      <a:pt x="4862" y="2616"/>
                      <a:pt x="4771" y="2616"/>
                    </a:cubicBezTo>
                    <a:cubicBezTo>
                      <a:pt x="4566" y="2343"/>
                      <a:pt x="4383" y="2137"/>
                      <a:pt x="4086" y="2046"/>
                    </a:cubicBezTo>
                    <a:cubicBezTo>
                      <a:pt x="4200" y="1955"/>
                      <a:pt x="4200" y="1863"/>
                      <a:pt x="4086" y="1863"/>
                    </a:cubicBezTo>
                    <a:cubicBezTo>
                      <a:pt x="4292" y="1681"/>
                      <a:pt x="4474" y="1384"/>
                      <a:pt x="4657" y="1201"/>
                    </a:cubicBezTo>
                    <a:cubicBezTo>
                      <a:pt x="4657" y="1201"/>
                      <a:pt x="4601" y="1076"/>
                      <a:pt x="4533" y="1076"/>
                    </a:cubicBezTo>
                    <a:cubicBezTo>
                      <a:pt x="4514" y="1076"/>
                      <a:pt x="4494" y="1085"/>
                      <a:pt x="4474" y="1110"/>
                    </a:cubicBezTo>
                    <a:cubicBezTo>
                      <a:pt x="4292" y="1293"/>
                      <a:pt x="3995" y="1475"/>
                      <a:pt x="3812" y="1772"/>
                    </a:cubicBezTo>
                    <a:lnTo>
                      <a:pt x="2854" y="1772"/>
                    </a:lnTo>
                    <a:cubicBezTo>
                      <a:pt x="3242" y="1384"/>
                      <a:pt x="3516" y="996"/>
                      <a:pt x="3904" y="722"/>
                    </a:cubicBezTo>
                    <a:cubicBezTo>
                      <a:pt x="3970" y="590"/>
                      <a:pt x="3893" y="494"/>
                      <a:pt x="3776" y="494"/>
                    </a:cubicBezTo>
                    <a:cubicBezTo>
                      <a:pt x="3731" y="494"/>
                      <a:pt x="3680" y="508"/>
                      <a:pt x="3630" y="539"/>
                    </a:cubicBezTo>
                    <a:cubicBezTo>
                      <a:pt x="3333" y="813"/>
                      <a:pt x="2945" y="1110"/>
                      <a:pt x="2671" y="1475"/>
                    </a:cubicBezTo>
                    <a:cubicBezTo>
                      <a:pt x="2580" y="1293"/>
                      <a:pt x="2580" y="996"/>
                      <a:pt x="2489" y="813"/>
                    </a:cubicBezTo>
                    <a:cubicBezTo>
                      <a:pt x="2671" y="722"/>
                      <a:pt x="2854" y="539"/>
                      <a:pt x="2945" y="334"/>
                    </a:cubicBezTo>
                    <a:cubicBezTo>
                      <a:pt x="3029" y="200"/>
                      <a:pt x="2990" y="116"/>
                      <a:pt x="2891" y="116"/>
                    </a:cubicBezTo>
                    <a:cubicBezTo>
                      <a:pt x="2855" y="116"/>
                      <a:pt x="2811" y="127"/>
                      <a:pt x="2762" y="151"/>
                    </a:cubicBezTo>
                    <a:cubicBezTo>
                      <a:pt x="2671" y="243"/>
                      <a:pt x="2580" y="334"/>
                      <a:pt x="2489" y="425"/>
                    </a:cubicBezTo>
                    <a:cubicBezTo>
                      <a:pt x="2374" y="334"/>
                      <a:pt x="2374" y="243"/>
                      <a:pt x="2374" y="60"/>
                    </a:cubicBezTo>
                    <a:cubicBezTo>
                      <a:pt x="2374" y="22"/>
                      <a:pt x="2327" y="0"/>
                      <a:pt x="2272"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141"/>
              <p:cNvSpPr/>
              <p:nvPr/>
            </p:nvSpPr>
            <p:spPr>
              <a:xfrm>
                <a:off x="1237404" y="3724464"/>
                <a:ext cx="92571" cy="77893"/>
              </a:xfrm>
              <a:custGeom>
                <a:rect b="b" l="l" r="r" t="t"/>
                <a:pathLst>
                  <a:path extrusionOk="0" h="3439" w="4087">
                    <a:moveTo>
                      <a:pt x="2360" y="0"/>
                    </a:moveTo>
                    <a:cubicBezTo>
                      <a:pt x="2300" y="0"/>
                      <a:pt x="2226" y="23"/>
                      <a:pt x="2169" y="69"/>
                    </a:cubicBezTo>
                    <a:cubicBezTo>
                      <a:pt x="2169" y="160"/>
                      <a:pt x="2169" y="343"/>
                      <a:pt x="2078" y="548"/>
                    </a:cubicBezTo>
                    <a:cubicBezTo>
                      <a:pt x="2078" y="434"/>
                      <a:pt x="2078" y="343"/>
                      <a:pt x="1987" y="343"/>
                    </a:cubicBezTo>
                    <a:cubicBezTo>
                      <a:pt x="1895" y="251"/>
                      <a:pt x="1895" y="160"/>
                      <a:pt x="1804" y="69"/>
                    </a:cubicBezTo>
                    <a:cubicBezTo>
                      <a:pt x="1713" y="69"/>
                      <a:pt x="1599" y="160"/>
                      <a:pt x="1713" y="160"/>
                    </a:cubicBezTo>
                    <a:cubicBezTo>
                      <a:pt x="1713" y="251"/>
                      <a:pt x="1804" y="343"/>
                      <a:pt x="1804" y="434"/>
                    </a:cubicBezTo>
                    <a:cubicBezTo>
                      <a:pt x="1895" y="434"/>
                      <a:pt x="1987" y="548"/>
                      <a:pt x="2078" y="639"/>
                    </a:cubicBezTo>
                    <a:cubicBezTo>
                      <a:pt x="2078" y="913"/>
                      <a:pt x="1987" y="1210"/>
                      <a:pt x="1895" y="1393"/>
                    </a:cubicBezTo>
                    <a:cubicBezTo>
                      <a:pt x="1713" y="1119"/>
                      <a:pt x="1507" y="731"/>
                      <a:pt x="1325" y="343"/>
                    </a:cubicBezTo>
                    <a:cubicBezTo>
                      <a:pt x="1286" y="266"/>
                      <a:pt x="1227" y="237"/>
                      <a:pt x="1172" y="237"/>
                    </a:cubicBezTo>
                    <a:cubicBezTo>
                      <a:pt x="1096" y="237"/>
                      <a:pt x="1028" y="290"/>
                      <a:pt x="1028" y="343"/>
                    </a:cubicBezTo>
                    <a:cubicBezTo>
                      <a:pt x="1233" y="731"/>
                      <a:pt x="1416" y="1119"/>
                      <a:pt x="1507" y="1393"/>
                    </a:cubicBezTo>
                    <a:cubicBezTo>
                      <a:pt x="1325" y="1393"/>
                      <a:pt x="1028" y="1301"/>
                      <a:pt x="845" y="1301"/>
                    </a:cubicBezTo>
                    <a:cubicBezTo>
                      <a:pt x="663" y="1119"/>
                      <a:pt x="571" y="913"/>
                      <a:pt x="457" y="731"/>
                    </a:cubicBezTo>
                    <a:cubicBezTo>
                      <a:pt x="457" y="685"/>
                      <a:pt x="434" y="662"/>
                      <a:pt x="412" y="662"/>
                    </a:cubicBezTo>
                    <a:cubicBezTo>
                      <a:pt x="389" y="662"/>
                      <a:pt x="366" y="685"/>
                      <a:pt x="366" y="731"/>
                    </a:cubicBezTo>
                    <a:cubicBezTo>
                      <a:pt x="366" y="913"/>
                      <a:pt x="366" y="1119"/>
                      <a:pt x="457" y="1210"/>
                    </a:cubicBezTo>
                    <a:lnTo>
                      <a:pt x="183" y="1210"/>
                    </a:lnTo>
                    <a:cubicBezTo>
                      <a:pt x="170" y="1197"/>
                      <a:pt x="157" y="1191"/>
                      <a:pt x="145" y="1191"/>
                    </a:cubicBezTo>
                    <a:cubicBezTo>
                      <a:pt x="72" y="1191"/>
                      <a:pt x="27" y="1393"/>
                      <a:pt x="183" y="1393"/>
                    </a:cubicBezTo>
                    <a:cubicBezTo>
                      <a:pt x="275" y="1393"/>
                      <a:pt x="366" y="1484"/>
                      <a:pt x="571" y="1484"/>
                    </a:cubicBezTo>
                    <a:cubicBezTo>
                      <a:pt x="457" y="1484"/>
                      <a:pt x="366" y="1575"/>
                      <a:pt x="366" y="1575"/>
                    </a:cubicBezTo>
                    <a:cubicBezTo>
                      <a:pt x="183" y="1689"/>
                      <a:pt x="92" y="1781"/>
                      <a:pt x="1" y="1872"/>
                    </a:cubicBezTo>
                    <a:cubicBezTo>
                      <a:pt x="1" y="1937"/>
                      <a:pt x="1" y="2001"/>
                      <a:pt x="33" y="2001"/>
                    </a:cubicBezTo>
                    <a:cubicBezTo>
                      <a:pt x="46" y="2001"/>
                      <a:pt x="65" y="1990"/>
                      <a:pt x="92" y="1963"/>
                    </a:cubicBezTo>
                    <a:cubicBezTo>
                      <a:pt x="275" y="1963"/>
                      <a:pt x="366" y="1872"/>
                      <a:pt x="457" y="1781"/>
                    </a:cubicBezTo>
                    <a:cubicBezTo>
                      <a:pt x="571" y="1689"/>
                      <a:pt x="663" y="1575"/>
                      <a:pt x="754" y="1575"/>
                    </a:cubicBezTo>
                    <a:cubicBezTo>
                      <a:pt x="1028" y="1575"/>
                      <a:pt x="1233" y="1689"/>
                      <a:pt x="1507" y="1781"/>
                    </a:cubicBezTo>
                    <a:cubicBezTo>
                      <a:pt x="1233" y="1872"/>
                      <a:pt x="1028" y="2055"/>
                      <a:pt x="845" y="2146"/>
                    </a:cubicBezTo>
                    <a:cubicBezTo>
                      <a:pt x="688" y="2244"/>
                      <a:pt x="734" y="2461"/>
                      <a:pt x="866" y="2461"/>
                    </a:cubicBezTo>
                    <a:cubicBezTo>
                      <a:pt x="888" y="2461"/>
                      <a:pt x="911" y="2455"/>
                      <a:pt x="937" y="2443"/>
                    </a:cubicBezTo>
                    <a:cubicBezTo>
                      <a:pt x="1233" y="2260"/>
                      <a:pt x="1507" y="2146"/>
                      <a:pt x="1895" y="1963"/>
                    </a:cubicBezTo>
                    <a:lnTo>
                      <a:pt x="1895" y="1963"/>
                    </a:lnTo>
                    <a:cubicBezTo>
                      <a:pt x="1804" y="2260"/>
                      <a:pt x="1804" y="2443"/>
                      <a:pt x="1804" y="2717"/>
                    </a:cubicBezTo>
                    <a:cubicBezTo>
                      <a:pt x="1599" y="2831"/>
                      <a:pt x="1507" y="2922"/>
                      <a:pt x="1416" y="3013"/>
                    </a:cubicBezTo>
                    <a:cubicBezTo>
                      <a:pt x="1416" y="3013"/>
                      <a:pt x="1416" y="3105"/>
                      <a:pt x="1507" y="3105"/>
                    </a:cubicBezTo>
                    <a:cubicBezTo>
                      <a:pt x="1599" y="3013"/>
                      <a:pt x="1713" y="3013"/>
                      <a:pt x="1713" y="2922"/>
                    </a:cubicBezTo>
                    <a:lnTo>
                      <a:pt x="1713" y="3105"/>
                    </a:lnTo>
                    <a:cubicBezTo>
                      <a:pt x="1713" y="3196"/>
                      <a:pt x="1781" y="3242"/>
                      <a:pt x="1850" y="3242"/>
                    </a:cubicBezTo>
                    <a:cubicBezTo>
                      <a:pt x="1918" y="3242"/>
                      <a:pt x="1987" y="3196"/>
                      <a:pt x="1987" y="3105"/>
                    </a:cubicBezTo>
                    <a:lnTo>
                      <a:pt x="2283" y="3401"/>
                    </a:lnTo>
                    <a:cubicBezTo>
                      <a:pt x="2309" y="3427"/>
                      <a:pt x="2335" y="3439"/>
                      <a:pt x="2359" y="3439"/>
                    </a:cubicBezTo>
                    <a:cubicBezTo>
                      <a:pt x="2419" y="3439"/>
                      <a:pt x="2466" y="3369"/>
                      <a:pt x="2466" y="3287"/>
                    </a:cubicBezTo>
                    <a:cubicBezTo>
                      <a:pt x="2375" y="3105"/>
                      <a:pt x="2169" y="3013"/>
                      <a:pt x="2078" y="2831"/>
                    </a:cubicBezTo>
                    <a:cubicBezTo>
                      <a:pt x="2078" y="2625"/>
                      <a:pt x="2169" y="2534"/>
                      <a:pt x="2169" y="2351"/>
                    </a:cubicBezTo>
                    <a:cubicBezTo>
                      <a:pt x="2283" y="2534"/>
                      <a:pt x="2375" y="2625"/>
                      <a:pt x="2557" y="2831"/>
                    </a:cubicBezTo>
                    <a:cubicBezTo>
                      <a:pt x="2573" y="2847"/>
                      <a:pt x="2593" y="2854"/>
                      <a:pt x="2613" y="2854"/>
                    </a:cubicBezTo>
                    <a:cubicBezTo>
                      <a:pt x="2711" y="2854"/>
                      <a:pt x="2834" y="2701"/>
                      <a:pt x="2740" y="2625"/>
                    </a:cubicBezTo>
                    <a:cubicBezTo>
                      <a:pt x="2557" y="2351"/>
                      <a:pt x="2466" y="2146"/>
                      <a:pt x="2283" y="1963"/>
                    </a:cubicBezTo>
                    <a:lnTo>
                      <a:pt x="2283" y="1963"/>
                    </a:lnTo>
                    <a:cubicBezTo>
                      <a:pt x="2649" y="2055"/>
                      <a:pt x="2945" y="2055"/>
                      <a:pt x="3310" y="2055"/>
                    </a:cubicBezTo>
                    <a:cubicBezTo>
                      <a:pt x="3425" y="2351"/>
                      <a:pt x="3607" y="2534"/>
                      <a:pt x="3698" y="2717"/>
                    </a:cubicBezTo>
                    <a:cubicBezTo>
                      <a:pt x="3729" y="2755"/>
                      <a:pt x="3759" y="2767"/>
                      <a:pt x="3786" y="2767"/>
                    </a:cubicBezTo>
                    <a:cubicBezTo>
                      <a:pt x="3840" y="2767"/>
                      <a:pt x="3881" y="2717"/>
                      <a:pt x="3881" y="2717"/>
                    </a:cubicBezTo>
                    <a:cubicBezTo>
                      <a:pt x="3698" y="2443"/>
                      <a:pt x="3607" y="2260"/>
                      <a:pt x="3425" y="2055"/>
                    </a:cubicBezTo>
                    <a:cubicBezTo>
                      <a:pt x="3516" y="2055"/>
                      <a:pt x="3516" y="1963"/>
                      <a:pt x="3516" y="1872"/>
                    </a:cubicBezTo>
                    <a:cubicBezTo>
                      <a:pt x="3698" y="1781"/>
                      <a:pt x="3881" y="1689"/>
                      <a:pt x="4087" y="1575"/>
                    </a:cubicBezTo>
                    <a:cubicBezTo>
                      <a:pt x="4087" y="1484"/>
                      <a:pt x="4087" y="1393"/>
                      <a:pt x="3995" y="1393"/>
                    </a:cubicBezTo>
                    <a:cubicBezTo>
                      <a:pt x="3698" y="1484"/>
                      <a:pt x="3425" y="1575"/>
                      <a:pt x="3219" y="1781"/>
                    </a:cubicBezTo>
                    <a:cubicBezTo>
                      <a:pt x="2945" y="1689"/>
                      <a:pt x="2740" y="1689"/>
                      <a:pt x="2466" y="1575"/>
                    </a:cubicBezTo>
                    <a:cubicBezTo>
                      <a:pt x="2854" y="1393"/>
                      <a:pt x="3219" y="1119"/>
                      <a:pt x="3516" y="913"/>
                    </a:cubicBezTo>
                    <a:cubicBezTo>
                      <a:pt x="3664" y="839"/>
                      <a:pt x="3572" y="706"/>
                      <a:pt x="3484" y="706"/>
                    </a:cubicBezTo>
                    <a:cubicBezTo>
                      <a:pt x="3463" y="706"/>
                      <a:pt x="3442" y="713"/>
                      <a:pt x="3425" y="731"/>
                    </a:cubicBezTo>
                    <a:cubicBezTo>
                      <a:pt x="3037" y="913"/>
                      <a:pt x="2649" y="1119"/>
                      <a:pt x="2375" y="1301"/>
                    </a:cubicBezTo>
                    <a:lnTo>
                      <a:pt x="2375" y="731"/>
                    </a:lnTo>
                    <a:cubicBezTo>
                      <a:pt x="2557" y="639"/>
                      <a:pt x="2740" y="548"/>
                      <a:pt x="2854" y="434"/>
                    </a:cubicBezTo>
                    <a:cubicBezTo>
                      <a:pt x="2928" y="360"/>
                      <a:pt x="2882" y="227"/>
                      <a:pt x="2802" y="227"/>
                    </a:cubicBezTo>
                    <a:cubicBezTo>
                      <a:pt x="2783" y="227"/>
                      <a:pt x="2762" y="234"/>
                      <a:pt x="2740" y="251"/>
                    </a:cubicBezTo>
                    <a:cubicBezTo>
                      <a:pt x="2649" y="251"/>
                      <a:pt x="2466" y="343"/>
                      <a:pt x="2375" y="434"/>
                    </a:cubicBezTo>
                    <a:cubicBezTo>
                      <a:pt x="2375" y="251"/>
                      <a:pt x="2466" y="160"/>
                      <a:pt x="2466" y="69"/>
                    </a:cubicBezTo>
                    <a:cubicBezTo>
                      <a:pt x="2466" y="23"/>
                      <a:pt x="2420" y="0"/>
                      <a:pt x="2360"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141"/>
              <p:cNvSpPr/>
              <p:nvPr/>
            </p:nvSpPr>
            <p:spPr>
              <a:xfrm>
                <a:off x="2695340" y="3798733"/>
                <a:ext cx="93069" cy="76534"/>
              </a:xfrm>
              <a:custGeom>
                <a:rect b="b" l="l" r="r" t="t"/>
                <a:pathLst>
                  <a:path extrusionOk="0" h="3379" w="4109">
                    <a:moveTo>
                      <a:pt x="2027" y="0"/>
                    </a:moveTo>
                    <a:cubicBezTo>
                      <a:pt x="1976" y="0"/>
                      <a:pt x="1917" y="58"/>
                      <a:pt x="1917" y="122"/>
                    </a:cubicBezTo>
                    <a:lnTo>
                      <a:pt x="1917" y="579"/>
                    </a:lnTo>
                    <a:cubicBezTo>
                      <a:pt x="1826" y="487"/>
                      <a:pt x="1826" y="487"/>
                      <a:pt x="1712" y="396"/>
                    </a:cubicBezTo>
                    <a:cubicBezTo>
                      <a:pt x="1621" y="305"/>
                      <a:pt x="1621" y="305"/>
                      <a:pt x="1529" y="214"/>
                    </a:cubicBezTo>
                    <a:cubicBezTo>
                      <a:pt x="1438" y="214"/>
                      <a:pt x="1347" y="305"/>
                      <a:pt x="1438" y="305"/>
                    </a:cubicBezTo>
                    <a:cubicBezTo>
                      <a:pt x="1438" y="396"/>
                      <a:pt x="1529" y="487"/>
                      <a:pt x="1621" y="487"/>
                    </a:cubicBezTo>
                    <a:cubicBezTo>
                      <a:pt x="1712" y="579"/>
                      <a:pt x="1712" y="693"/>
                      <a:pt x="1826" y="693"/>
                    </a:cubicBezTo>
                    <a:lnTo>
                      <a:pt x="1917" y="693"/>
                    </a:lnTo>
                    <a:lnTo>
                      <a:pt x="1917" y="1537"/>
                    </a:lnTo>
                    <a:cubicBezTo>
                      <a:pt x="1621" y="1149"/>
                      <a:pt x="1347" y="876"/>
                      <a:pt x="1050" y="487"/>
                    </a:cubicBezTo>
                    <a:cubicBezTo>
                      <a:pt x="1023" y="461"/>
                      <a:pt x="989" y="450"/>
                      <a:pt x="956" y="450"/>
                    </a:cubicBezTo>
                    <a:cubicBezTo>
                      <a:pt x="875" y="450"/>
                      <a:pt x="803" y="514"/>
                      <a:pt x="867" y="579"/>
                    </a:cubicBezTo>
                    <a:cubicBezTo>
                      <a:pt x="1050" y="967"/>
                      <a:pt x="1256" y="1264"/>
                      <a:pt x="1529" y="1537"/>
                    </a:cubicBezTo>
                    <a:lnTo>
                      <a:pt x="776" y="1537"/>
                    </a:lnTo>
                    <a:cubicBezTo>
                      <a:pt x="571" y="1446"/>
                      <a:pt x="479" y="1355"/>
                      <a:pt x="388" y="1058"/>
                    </a:cubicBezTo>
                    <a:cubicBezTo>
                      <a:pt x="361" y="1031"/>
                      <a:pt x="335" y="1020"/>
                      <a:pt x="310" y="1020"/>
                    </a:cubicBezTo>
                    <a:cubicBezTo>
                      <a:pt x="251" y="1020"/>
                      <a:pt x="206" y="1085"/>
                      <a:pt x="206" y="1149"/>
                    </a:cubicBezTo>
                    <a:cubicBezTo>
                      <a:pt x="206" y="1355"/>
                      <a:pt x="297" y="1446"/>
                      <a:pt x="388" y="1629"/>
                    </a:cubicBezTo>
                    <a:lnTo>
                      <a:pt x="114" y="1629"/>
                    </a:lnTo>
                    <a:cubicBezTo>
                      <a:pt x="0" y="1629"/>
                      <a:pt x="0" y="1834"/>
                      <a:pt x="114" y="1834"/>
                    </a:cubicBezTo>
                    <a:lnTo>
                      <a:pt x="571" y="1834"/>
                    </a:lnTo>
                    <a:cubicBezTo>
                      <a:pt x="479" y="1925"/>
                      <a:pt x="388" y="1925"/>
                      <a:pt x="388" y="2017"/>
                    </a:cubicBezTo>
                    <a:cubicBezTo>
                      <a:pt x="297" y="2108"/>
                      <a:pt x="206" y="2199"/>
                      <a:pt x="114" y="2291"/>
                    </a:cubicBezTo>
                    <a:cubicBezTo>
                      <a:pt x="114" y="2372"/>
                      <a:pt x="161" y="2442"/>
                      <a:pt x="187" y="2442"/>
                    </a:cubicBezTo>
                    <a:cubicBezTo>
                      <a:pt x="198" y="2442"/>
                      <a:pt x="206" y="2431"/>
                      <a:pt x="206" y="2405"/>
                    </a:cubicBezTo>
                    <a:cubicBezTo>
                      <a:pt x="388" y="2405"/>
                      <a:pt x="388" y="2291"/>
                      <a:pt x="479" y="2199"/>
                    </a:cubicBezTo>
                    <a:cubicBezTo>
                      <a:pt x="571" y="2017"/>
                      <a:pt x="685" y="1925"/>
                      <a:pt x="776" y="1834"/>
                    </a:cubicBezTo>
                    <a:cubicBezTo>
                      <a:pt x="1050" y="1834"/>
                      <a:pt x="1256" y="1925"/>
                      <a:pt x="1529" y="1925"/>
                    </a:cubicBezTo>
                    <a:cubicBezTo>
                      <a:pt x="1347" y="2108"/>
                      <a:pt x="1141" y="2291"/>
                      <a:pt x="959" y="2496"/>
                    </a:cubicBezTo>
                    <a:cubicBezTo>
                      <a:pt x="885" y="2570"/>
                      <a:pt x="931" y="2704"/>
                      <a:pt x="1047" y="2704"/>
                    </a:cubicBezTo>
                    <a:cubicBezTo>
                      <a:pt x="1075" y="2704"/>
                      <a:pt x="1107" y="2696"/>
                      <a:pt x="1141" y="2679"/>
                    </a:cubicBezTo>
                    <a:cubicBezTo>
                      <a:pt x="1438" y="2496"/>
                      <a:pt x="1621" y="2291"/>
                      <a:pt x="1917" y="2017"/>
                    </a:cubicBezTo>
                    <a:cubicBezTo>
                      <a:pt x="1917" y="2291"/>
                      <a:pt x="2009" y="2587"/>
                      <a:pt x="2009" y="2770"/>
                    </a:cubicBezTo>
                    <a:cubicBezTo>
                      <a:pt x="1917" y="2861"/>
                      <a:pt x="1826" y="2975"/>
                      <a:pt x="1712" y="3158"/>
                    </a:cubicBezTo>
                    <a:cubicBezTo>
                      <a:pt x="1712" y="3158"/>
                      <a:pt x="1712" y="3199"/>
                      <a:pt x="1746" y="3199"/>
                    </a:cubicBezTo>
                    <a:cubicBezTo>
                      <a:pt x="1763" y="3199"/>
                      <a:pt x="1788" y="3188"/>
                      <a:pt x="1826" y="3158"/>
                    </a:cubicBezTo>
                    <a:cubicBezTo>
                      <a:pt x="1826" y="3158"/>
                      <a:pt x="1917" y="3067"/>
                      <a:pt x="2009" y="2975"/>
                    </a:cubicBezTo>
                    <a:lnTo>
                      <a:pt x="2009" y="3158"/>
                    </a:lnTo>
                    <a:cubicBezTo>
                      <a:pt x="2054" y="3249"/>
                      <a:pt x="2123" y="3295"/>
                      <a:pt x="2180" y="3295"/>
                    </a:cubicBezTo>
                    <a:cubicBezTo>
                      <a:pt x="2237" y="3295"/>
                      <a:pt x="2283" y="3249"/>
                      <a:pt x="2283" y="3158"/>
                    </a:cubicBezTo>
                    <a:lnTo>
                      <a:pt x="2283" y="3067"/>
                    </a:lnTo>
                    <a:cubicBezTo>
                      <a:pt x="2397" y="3158"/>
                      <a:pt x="2488" y="3341"/>
                      <a:pt x="2671" y="3341"/>
                    </a:cubicBezTo>
                    <a:cubicBezTo>
                      <a:pt x="2671" y="3367"/>
                      <a:pt x="2679" y="3378"/>
                      <a:pt x="2690" y="3378"/>
                    </a:cubicBezTo>
                    <a:cubicBezTo>
                      <a:pt x="2716" y="3378"/>
                      <a:pt x="2762" y="3314"/>
                      <a:pt x="2762" y="3249"/>
                    </a:cubicBezTo>
                    <a:cubicBezTo>
                      <a:pt x="2671" y="3067"/>
                      <a:pt x="2488" y="2975"/>
                      <a:pt x="2283" y="2770"/>
                    </a:cubicBezTo>
                    <a:lnTo>
                      <a:pt x="2283" y="2405"/>
                    </a:lnTo>
                    <a:cubicBezTo>
                      <a:pt x="2488" y="2496"/>
                      <a:pt x="2579" y="2587"/>
                      <a:pt x="2762" y="2679"/>
                    </a:cubicBezTo>
                    <a:cubicBezTo>
                      <a:pt x="2779" y="2696"/>
                      <a:pt x="2801" y="2704"/>
                      <a:pt x="2824" y="2704"/>
                    </a:cubicBezTo>
                    <a:cubicBezTo>
                      <a:pt x="2921" y="2704"/>
                      <a:pt x="3041" y="2570"/>
                      <a:pt x="2967" y="2496"/>
                    </a:cubicBezTo>
                    <a:cubicBezTo>
                      <a:pt x="2762" y="2291"/>
                      <a:pt x="2579" y="2108"/>
                      <a:pt x="2397" y="1925"/>
                    </a:cubicBezTo>
                    <a:lnTo>
                      <a:pt x="3424" y="1925"/>
                    </a:lnTo>
                    <a:cubicBezTo>
                      <a:pt x="3538" y="2108"/>
                      <a:pt x="3721" y="2291"/>
                      <a:pt x="3903" y="2496"/>
                    </a:cubicBezTo>
                    <a:cubicBezTo>
                      <a:pt x="3995" y="2496"/>
                      <a:pt x="4109" y="2405"/>
                      <a:pt x="3995" y="2405"/>
                    </a:cubicBezTo>
                    <a:cubicBezTo>
                      <a:pt x="3903" y="2199"/>
                      <a:pt x="3721" y="2017"/>
                      <a:pt x="3538" y="1834"/>
                    </a:cubicBezTo>
                    <a:lnTo>
                      <a:pt x="3538" y="1629"/>
                    </a:lnTo>
                    <a:cubicBezTo>
                      <a:pt x="3721" y="1537"/>
                      <a:pt x="3812" y="1355"/>
                      <a:pt x="3995" y="1149"/>
                    </a:cubicBezTo>
                    <a:cubicBezTo>
                      <a:pt x="4086" y="1149"/>
                      <a:pt x="4031" y="1033"/>
                      <a:pt x="3959" y="1033"/>
                    </a:cubicBezTo>
                    <a:cubicBezTo>
                      <a:pt x="3941" y="1033"/>
                      <a:pt x="3922" y="1040"/>
                      <a:pt x="3903" y="1058"/>
                    </a:cubicBezTo>
                    <a:cubicBezTo>
                      <a:pt x="3721" y="1264"/>
                      <a:pt x="3424" y="1355"/>
                      <a:pt x="3241" y="1629"/>
                    </a:cubicBezTo>
                    <a:cubicBezTo>
                      <a:pt x="2967" y="1537"/>
                      <a:pt x="2762" y="1537"/>
                      <a:pt x="2488" y="1537"/>
                    </a:cubicBezTo>
                    <a:lnTo>
                      <a:pt x="3333" y="693"/>
                    </a:lnTo>
                    <a:cubicBezTo>
                      <a:pt x="3407" y="600"/>
                      <a:pt x="3361" y="463"/>
                      <a:pt x="3292" y="463"/>
                    </a:cubicBezTo>
                    <a:cubicBezTo>
                      <a:pt x="3276" y="463"/>
                      <a:pt x="3259" y="470"/>
                      <a:pt x="3241" y="487"/>
                    </a:cubicBezTo>
                    <a:cubicBezTo>
                      <a:pt x="2853" y="784"/>
                      <a:pt x="2579" y="967"/>
                      <a:pt x="2283" y="1264"/>
                    </a:cubicBezTo>
                    <a:cubicBezTo>
                      <a:pt x="2191" y="1058"/>
                      <a:pt x="2191" y="876"/>
                      <a:pt x="2191" y="784"/>
                    </a:cubicBezTo>
                    <a:cubicBezTo>
                      <a:pt x="2397" y="579"/>
                      <a:pt x="2488" y="487"/>
                      <a:pt x="2579" y="305"/>
                    </a:cubicBezTo>
                    <a:cubicBezTo>
                      <a:pt x="2671" y="214"/>
                      <a:pt x="2579" y="122"/>
                      <a:pt x="2488" y="122"/>
                    </a:cubicBezTo>
                    <a:cubicBezTo>
                      <a:pt x="2397" y="214"/>
                      <a:pt x="2191" y="305"/>
                      <a:pt x="2191" y="396"/>
                    </a:cubicBezTo>
                    <a:cubicBezTo>
                      <a:pt x="2100" y="305"/>
                      <a:pt x="2100" y="214"/>
                      <a:pt x="2100" y="122"/>
                    </a:cubicBezTo>
                    <a:cubicBezTo>
                      <a:pt x="2100" y="33"/>
                      <a:pt x="2066" y="0"/>
                      <a:pt x="2027"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141"/>
              <p:cNvSpPr/>
              <p:nvPr/>
            </p:nvSpPr>
            <p:spPr>
              <a:xfrm>
                <a:off x="2891783" y="3713614"/>
                <a:ext cx="68788" cy="52050"/>
              </a:xfrm>
              <a:custGeom>
                <a:rect b="b" l="l" r="r" t="t"/>
                <a:pathLst>
                  <a:path extrusionOk="0" h="2298" w="3037">
                    <a:moveTo>
                      <a:pt x="1359" y="0"/>
                    </a:moveTo>
                    <a:cubicBezTo>
                      <a:pt x="1325" y="0"/>
                      <a:pt x="1279" y="23"/>
                      <a:pt x="1233" y="68"/>
                    </a:cubicBezTo>
                    <a:cubicBezTo>
                      <a:pt x="1233" y="68"/>
                      <a:pt x="1142" y="160"/>
                      <a:pt x="1142" y="251"/>
                    </a:cubicBezTo>
                    <a:cubicBezTo>
                      <a:pt x="1028" y="251"/>
                      <a:pt x="1028" y="160"/>
                      <a:pt x="1028" y="68"/>
                    </a:cubicBezTo>
                    <a:cubicBezTo>
                      <a:pt x="1001" y="42"/>
                      <a:pt x="974" y="31"/>
                      <a:pt x="950" y="31"/>
                    </a:cubicBezTo>
                    <a:cubicBezTo>
                      <a:pt x="891" y="31"/>
                      <a:pt x="845" y="95"/>
                      <a:pt x="845" y="160"/>
                    </a:cubicBezTo>
                    <a:cubicBezTo>
                      <a:pt x="937" y="251"/>
                      <a:pt x="937" y="342"/>
                      <a:pt x="1028" y="457"/>
                    </a:cubicBezTo>
                    <a:lnTo>
                      <a:pt x="845" y="457"/>
                    </a:lnTo>
                    <a:cubicBezTo>
                      <a:pt x="754" y="342"/>
                      <a:pt x="663" y="342"/>
                      <a:pt x="663" y="342"/>
                    </a:cubicBezTo>
                    <a:cubicBezTo>
                      <a:pt x="571" y="342"/>
                      <a:pt x="571" y="457"/>
                      <a:pt x="571" y="457"/>
                    </a:cubicBezTo>
                    <a:cubicBezTo>
                      <a:pt x="663" y="457"/>
                      <a:pt x="754" y="548"/>
                      <a:pt x="754" y="548"/>
                    </a:cubicBezTo>
                    <a:lnTo>
                      <a:pt x="1028" y="548"/>
                    </a:lnTo>
                    <a:cubicBezTo>
                      <a:pt x="1142" y="730"/>
                      <a:pt x="1233" y="913"/>
                      <a:pt x="1233" y="1118"/>
                    </a:cubicBezTo>
                    <a:cubicBezTo>
                      <a:pt x="937" y="1027"/>
                      <a:pt x="663" y="822"/>
                      <a:pt x="366" y="730"/>
                    </a:cubicBezTo>
                    <a:cubicBezTo>
                      <a:pt x="339" y="704"/>
                      <a:pt x="312" y="693"/>
                      <a:pt x="290" y="693"/>
                    </a:cubicBezTo>
                    <a:cubicBezTo>
                      <a:pt x="237" y="693"/>
                      <a:pt x="210" y="757"/>
                      <a:pt x="275" y="822"/>
                    </a:cubicBezTo>
                    <a:cubicBezTo>
                      <a:pt x="571" y="913"/>
                      <a:pt x="754" y="1118"/>
                      <a:pt x="1028" y="1210"/>
                    </a:cubicBezTo>
                    <a:cubicBezTo>
                      <a:pt x="845" y="1301"/>
                      <a:pt x="663" y="1392"/>
                      <a:pt x="571" y="1484"/>
                    </a:cubicBezTo>
                    <a:cubicBezTo>
                      <a:pt x="366" y="1392"/>
                      <a:pt x="183" y="1392"/>
                      <a:pt x="92" y="1301"/>
                    </a:cubicBezTo>
                    <a:cubicBezTo>
                      <a:pt x="92" y="1274"/>
                      <a:pt x="84" y="1263"/>
                      <a:pt x="73" y="1263"/>
                    </a:cubicBezTo>
                    <a:cubicBezTo>
                      <a:pt x="46" y="1263"/>
                      <a:pt x="1" y="1328"/>
                      <a:pt x="1" y="1392"/>
                    </a:cubicBezTo>
                    <a:cubicBezTo>
                      <a:pt x="92" y="1484"/>
                      <a:pt x="183" y="1484"/>
                      <a:pt x="275" y="1598"/>
                    </a:cubicBezTo>
                    <a:cubicBezTo>
                      <a:pt x="183" y="1598"/>
                      <a:pt x="183" y="1689"/>
                      <a:pt x="92" y="1689"/>
                    </a:cubicBezTo>
                    <a:cubicBezTo>
                      <a:pt x="19" y="1689"/>
                      <a:pt x="63" y="1806"/>
                      <a:pt x="130" y="1806"/>
                    </a:cubicBezTo>
                    <a:cubicBezTo>
                      <a:pt x="147" y="1806"/>
                      <a:pt x="165" y="1799"/>
                      <a:pt x="183" y="1780"/>
                    </a:cubicBezTo>
                    <a:cubicBezTo>
                      <a:pt x="275" y="1780"/>
                      <a:pt x="366" y="1780"/>
                      <a:pt x="457" y="1689"/>
                    </a:cubicBezTo>
                    <a:lnTo>
                      <a:pt x="457" y="1689"/>
                    </a:lnTo>
                    <a:cubicBezTo>
                      <a:pt x="366" y="1780"/>
                      <a:pt x="366" y="1872"/>
                      <a:pt x="366" y="1872"/>
                    </a:cubicBezTo>
                    <a:cubicBezTo>
                      <a:pt x="366" y="1963"/>
                      <a:pt x="275" y="2054"/>
                      <a:pt x="275" y="2168"/>
                    </a:cubicBezTo>
                    <a:cubicBezTo>
                      <a:pt x="275" y="2260"/>
                      <a:pt x="366" y="2260"/>
                      <a:pt x="366" y="2260"/>
                    </a:cubicBezTo>
                    <a:cubicBezTo>
                      <a:pt x="457" y="2168"/>
                      <a:pt x="457" y="2054"/>
                      <a:pt x="457" y="1963"/>
                    </a:cubicBezTo>
                    <a:cubicBezTo>
                      <a:pt x="571" y="1872"/>
                      <a:pt x="571" y="1780"/>
                      <a:pt x="571" y="1689"/>
                    </a:cubicBezTo>
                    <a:cubicBezTo>
                      <a:pt x="754" y="1598"/>
                      <a:pt x="937" y="1598"/>
                      <a:pt x="1142" y="1484"/>
                    </a:cubicBezTo>
                    <a:lnTo>
                      <a:pt x="1142" y="1484"/>
                    </a:lnTo>
                    <a:cubicBezTo>
                      <a:pt x="1028" y="1689"/>
                      <a:pt x="937" y="1872"/>
                      <a:pt x="845" y="2054"/>
                    </a:cubicBezTo>
                    <a:cubicBezTo>
                      <a:pt x="845" y="2136"/>
                      <a:pt x="938" y="2206"/>
                      <a:pt x="992" y="2206"/>
                    </a:cubicBezTo>
                    <a:cubicBezTo>
                      <a:pt x="1013" y="2206"/>
                      <a:pt x="1028" y="2194"/>
                      <a:pt x="1028" y="2168"/>
                    </a:cubicBezTo>
                    <a:cubicBezTo>
                      <a:pt x="1233" y="1872"/>
                      <a:pt x="1325" y="1689"/>
                      <a:pt x="1416" y="1484"/>
                    </a:cubicBezTo>
                    <a:cubicBezTo>
                      <a:pt x="1507" y="1598"/>
                      <a:pt x="1599" y="1780"/>
                      <a:pt x="1713" y="1963"/>
                    </a:cubicBezTo>
                    <a:cubicBezTo>
                      <a:pt x="1599" y="2054"/>
                      <a:pt x="1599" y="2168"/>
                      <a:pt x="1599" y="2260"/>
                    </a:cubicBezTo>
                    <a:cubicBezTo>
                      <a:pt x="1713" y="2260"/>
                      <a:pt x="1713" y="2168"/>
                      <a:pt x="1804" y="2054"/>
                    </a:cubicBezTo>
                    <a:lnTo>
                      <a:pt x="1804" y="2260"/>
                    </a:lnTo>
                    <a:cubicBezTo>
                      <a:pt x="1831" y="2286"/>
                      <a:pt x="1865" y="2298"/>
                      <a:pt x="1898" y="2298"/>
                    </a:cubicBezTo>
                    <a:cubicBezTo>
                      <a:pt x="1979" y="2298"/>
                      <a:pt x="2051" y="2233"/>
                      <a:pt x="1987" y="2168"/>
                    </a:cubicBezTo>
                    <a:lnTo>
                      <a:pt x="1987" y="2054"/>
                    </a:lnTo>
                    <a:cubicBezTo>
                      <a:pt x="2078" y="2168"/>
                      <a:pt x="2169" y="2168"/>
                      <a:pt x="2283" y="2168"/>
                    </a:cubicBezTo>
                    <a:cubicBezTo>
                      <a:pt x="2375" y="2168"/>
                      <a:pt x="2375" y="2054"/>
                      <a:pt x="2375" y="2054"/>
                    </a:cubicBezTo>
                    <a:cubicBezTo>
                      <a:pt x="2169" y="1963"/>
                      <a:pt x="2078" y="1963"/>
                      <a:pt x="1895" y="1872"/>
                    </a:cubicBezTo>
                    <a:cubicBezTo>
                      <a:pt x="1895" y="1780"/>
                      <a:pt x="1804" y="1689"/>
                      <a:pt x="1804" y="1598"/>
                    </a:cubicBezTo>
                    <a:cubicBezTo>
                      <a:pt x="1895" y="1598"/>
                      <a:pt x="2078" y="1689"/>
                      <a:pt x="2169" y="1689"/>
                    </a:cubicBezTo>
                    <a:cubicBezTo>
                      <a:pt x="2283" y="1689"/>
                      <a:pt x="2375" y="1484"/>
                      <a:pt x="2283" y="1484"/>
                    </a:cubicBezTo>
                    <a:cubicBezTo>
                      <a:pt x="2078" y="1392"/>
                      <a:pt x="1895" y="1301"/>
                      <a:pt x="1713" y="1301"/>
                    </a:cubicBezTo>
                    <a:cubicBezTo>
                      <a:pt x="1895" y="1210"/>
                      <a:pt x="2169" y="1118"/>
                      <a:pt x="2375" y="913"/>
                    </a:cubicBezTo>
                    <a:cubicBezTo>
                      <a:pt x="2557" y="1027"/>
                      <a:pt x="2740" y="1118"/>
                      <a:pt x="2945" y="1210"/>
                    </a:cubicBezTo>
                    <a:cubicBezTo>
                      <a:pt x="2945" y="1210"/>
                      <a:pt x="3037" y="1118"/>
                      <a:pt x="2945" y="1118"/>
                    </a:cubicBezTo>
                    <a:cubicBezTo>
                      <a:pt x="2740" y="1027"/>
                      <a:pt x="2648" y="913"/>
                      <a:pt x="2466" y="913"/>
                    </a:cubicBezTo>
                    <a:cubicBezTo>
                      <a:pt x="2466" y="822"/>
                      <a:pt x="2466" y="822"/>
                      <a:pt x="2375" y="730"/>
                    </a:cubicBezTo>
                    <a:cubicBezTo>
                      <a:pt x="2466" y="639"/>
                      <a:pt x="2557" y="457"/>
                      <a:pt x="2557" y="342"/>
                    </a:cubicBezTo>
                    <a:cubicBezTo>
                      <a:pt x="2622" y="278"/>
                      <a:pt x="2595" y="213"/>
                      <a:pt x="2542" y="213"/>
                    </a:cubicBezTo>
                    <a:cubicBezTo>
                      <a:pt x="2519" y="213"/>
                      <a:pt x="2493" y="224"/>
                      <a:pt x="2466" y="251"/>
                    </a:cubicBezTo>
                    <a:cubicBezTo>
                      <a:pt x="2375" y="457"/>
                      <a:pt x="2283" y="639"/>
                      <a:pt x="2169" y="822"/>
                    </a:cubicBezTo>
                    <a:cubicBezTo>
                      <a:pt x="1987" y="822"/>
                      <a:pt x="1804" y="913"/>
                      <a:pt x="1599" y="1027"/>
                    </a:cubicBezTo>
                    <a:cubicBezTo>
                      <a:pt x="1804" y="730"/>
                      <a:pt x="1895" y="457"/>
                      <a:pt x="1987" y="160"/>
                    </a:cubicBezTo>
                    <a:cubicBezTo>
                      <a:pt x="2051" y="95"/>
                      <a:pt x="1979" y="31"/>
                      <a:pt x="1931" y="31"/>
                    </a:cubicBezTo>
                    <a:cubicBezTo>
                      <a:pt x="1911" y="31"/>
                      <a:pt x="1895" y="42"/>
                      <a:pt x="1895" y="68"/>
                    </a:cubicBezTo>
                    <a:cubicBezTo>
                      <a:pt x="1713" y="342"/>
                      <a:pt x="1599" y="639"/>
                      <a:pt x="1416" y="822"/>
                    </a:cubicBezTo>
                    <a:cubicBezTo>
                      <a:pt x="1416" y="730"/>
                      <a:pt x="1325" y="639"/>
                      <a:pt x="1233" y="548"/>
                    </a:cubicBezTo>
                    <a:cubicBezTo>
                      <a:pt x="1325" y="342"/>
                      <a:pt x="1416" y="251"/>
                      <a:pt x="1416" y="68"/>
                    </a:cubicBezTo>
                    <a:cubicBezTo>
                      <a:pt x="1416" y="23"/>
                      <a:pt x="1393" y="0"/>
                      <a:pt x="1359"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141"/>
              <p:cNvSpPr/>
              <p:nvPr/>
            </p:nvSpPr>
            <p:spPr>
              <a:xfrm>
                <a:off x="1861933" y="3840975"/>
                <a:ext cx="124394" cy="102718"/>
              </a:xfrm>
              <a:custGeom>
                <a:rect b="b" l="l" r="r" t="t"/>
                <a:pathLst>
                  <a:path extrusionOk="0" h="4535" w="5492">
                    <a:moveTo>
                      <a:pt x="2561" y="1"/>
                    </a:moveTo>
                    <a:cubicBezTo>
                      <a:pt x="2476" y="1"/>
                      <a:pt x="2375" y="45"/>
                      <a:pt x="2375" y="152"/>
                    </a:cubicBezTo>
                    <a:cubicBezTo>
                      <a:pt x="2375" y="334"/>
                      <a:pt x="2466" y="540"/>
                      <a:pt x="2466" y="722"/>
                    </a:cubicBezTo>
                    <a:cubicBezTo>
                      <a:pt x="2375" y="722"/>
                      <a:pt x="2283" y="631"/>
                      <a:pt x="2192" y="631"/>
                    </a:cubicBezTo>
                    <a:lnTo>
                      <a:pt x="1895" y="334"/>
                    </a:lnTo>
                    <a:cubicBezTo>
                      <a:pt x="1878" y="317"/>
                      <a:pt x="1857" y="310"/>
                      <a:pt x="1836" y="310"/>
                    </a:cubicBezTo>
                    <a:cubicBezTo>
                      <a:pt x="1745" y="310"/>
                      <a:pt x="1639" y="447"/>
                      <a:pt x="1713" y="540"/>
                    </a:cubicBezTo>
                    <a:cubicBezTo>
                      <a:pt x="1804" y="631"/>
                      <a:pt x="1895" y="631"/>
                      <a:pt x="1987" y="722"/>
                    </a:cubicBezTo>
                    <a:cubicBezTo>
                      <a:pt x="2192" y="814"/>
                      <a:pt x="2283" y="905"/>
                      <a:pt x="2375" y="996"/>
                    </a:cubicBezTo>
                    <a:lnTo>
                      <a:pt x="2466" y="996"/>
                    </a:lnTo>
                    <a:cubicBezTo>
                      <a:pt x="2466" y="1293"/>
                      <a:pt x="2466" y="1681"/>
                      <a:pt x="2557" y="2046"/>
                    </a:cubicBezTo>
                    <a:cubicBezTo>
                      <a:pt x="2101" y="1681"/>
                      <a:pt x="1621" y="1293"/>
                      <a:pt x="1233" y="814"/>
                    </a:cubicBezTo>
                    <a:cubicBezTo>
                      <a:pt x="1207" y="760"/>
                      <a:pt x="1162" y="738"/>
                      <a:pt x="1118" y="738"/>
                    </a:cubicBezTo>
                    <a:cubicBezTo>
                      <a:pt x="1011" y="738"/>
                      <a:pt x="905" y="867"/>
                      <a:pt x="1051" y="996"/>
                    </a:cubicBezTo>
                    <a:cubicBezTo>
                      <a:pt x="1325" y="1384"/>
                      <a:pt x="1621" y="1772"/>
                      <a:pt x="1987" y="2138"/>
                    </a:cubicBezTo>
                    <a:cubicBezTo>
                      <a:pt x="1713" y="2138"/>
                      <a:pt x="1325" y="2252"/>
                      <a:pt x="1051" y="2252"/>
                    </a:cubicBezTo>
                    <a:cubicBezTo>
                      <a:pt x="754" y="2046"/>
                      <a:pt x="571" y="1864"/>
                      <a:pt x="389" y="1681"/>
                    </a:cubicBezTo>
                    <a:cubicBezTo>
                      <a:pt x="389" y="1600"/>
                      <a:pt x="357" y="1565"/>
                      <a:pt x="318" y="1565"/>
                    </a:cubicBezTo>
                    <a:cubicBezTo>
                      <a:pt x="259" y="1565"/>
                      <a:pt x="183" y="1648"/>
                      <a:pt x="183" y="1772"/>
                    </a:cubicBezTo>
                    <a:cubicBezTo>
                      <a:pt x="275" y="1955"/>
                      <a:pt x="389" y="2138"/>
                      <a:pt x="571" y="2252"/>
                    </a:cubicBezTo>
                    <a:cubicBezTo>
                      <a:pt x="389" y="2343"/>
                      <a:pt x="275" y="2343"/>
                      <a:pt x="183" y="2343"/>
                    </a:cubicBezTo>
                    <a:cubicBezTo>
                      <a:pt x="1" y="2343"/>
                      <a:pt x="1" y="2617"/>
                      <a:pt x="183" y="2617"/>
                    </a:cubicBezTo>
                    <a:lnTo>
                      <a:pt x="663" y="2617"/>
                    </a:lnTo>
                    <a:cubicBezTo>
                      <a:pt x="663" y="2708"/>
                      <a:pt x="571" y="2822"/>
                      <a:pt x="480" y="2822"/>
                    </a:cubicBezTo>
                    <a:cubicBezTo>
                      <a:pt x="389" y="3005"/>
                      <a:pt x="275" y="3096"/>
                      <a:pt x="183" y="3279"/>
                    </a:cubicBezTo>
                    <a:cubicBezTo>
                      <a:pt x="183" y="3360"/>
                      <a:pt x="230" y="3430"/>
                      <a:pt x="298" y="3430"/>
                    </a:cubicBezTo>
                    <a:cubicBezTo>
                      <a:pt x="325" y="3430"/>
                      <a:pt x="356" y="3419"/>
                      <a:pt x="389" y="3393"/>
                    </a:cubicBezTo>
                    <a:cubicBezTo>
                      <a:pt x="480" y="3279"/>
                      <a:pt x="571" y="3188"/>
                      <a:pt x="663" y="3005"/>
                    </a:cubicBezTo>
                    <a:cubicBezTo>
                      <a:pt x="845" y="2914"/>
                      <a:pt x="959" y="2708"/>
                      <a:pt x="1051" y="2617"/>
                    </a:cubicBezTo>
                    <a:lnTo>
                      <a:pt x="2101" y="2617"/>
                    </a:lnTo>
                    <a:cubicBezTo>
                      <a:pt x="1804" y="2914"/>
                      <a:pt x="1530" y="3096"/>
                      <a:pt x="1325" y="3393"/>
                    </a:cubicBezTo>
                    <a:cubicBezTo>
                      <a:pt x="1255" y="3533"/>
                      <a:pt x="1346" y="3727"/>
                      <a:pt x="1444" y="3727"/>
                    </a:cubicBezTo>
                    <a:cubicBezTo>
                      <a:pt x="1473" y="3727"/>
                      <a:pt x="1504" y="3709"/>
                      <a:pt x="1530" y="3667"/>
                    </a:cubicBezTo>
                    <a:cubicBezTo>
                      <a:pt x="1895" y="3393"/>
                      <a:pt x="2283" y="3096"/>
                      <a:pt x="2557" y="2708"/>
                    </a:cubicBezTo>
                    <a:cubicBezTo>
                      <a:pt x="2671" y="3096"/>
                      <a:pt x="2671" y="3393"/>
                      <a:pt x="2763" y="3758"/>
                    </a:cubicBezTo>
                    <a:cubicBezTo>
                      <a:pt x="2671" y="3849"/>
                      <a:pt x="2466" y="4055"/>
                      <a:pt x="2375" y="4238"/>
                    </a:cubicBezTo>
                    <a:lnTo>
                      <a:pt x="2466" y="4329"/>
                    </a:lnTo>
                    <a:cubicBezTo>
                      <a:pt x="2557" y="4238"/>
                      <a:pt x="2671" y="4146"/>
                      <a:pt x="2854" y="4055"/>
                    </a:cubicBezTo>
                    <a:lnTo>
                      <a:pt x="2854" y="4329"/>
                    </a:lnTo>
                    <a:cubicBezTo>
                      <a:pt x="2888" y="4406"/>
                      <a:pt x="2952" y="4438"/>
                      <a:pt x="3018" y="4438"/>
                    </a:cubicBezTo>
                    <a:cubicBezTo>
                      <a:pt x="3127" y="4438"/>
                      <a:pt x="3242" y="4351"/>
                      <a:pt x="3242" y="4238"/>
                    </a:cubicBezTo>
                    <a:lnTo>
                      <a:pt x="3242" y="4146"/>
                    </a:lnTo>
                    <a:cubicBezTo>
                      <a:pt x="3333" y="4238"/>
                      <a:pt x="3516" y="4420"/>
                      <a:pt x="3698" y="4534"/>
                    </a:cubicBezTo>
                    <a:cubicBezTo>
                      <a:pt x="3813" y="4534"/>
                      <a:pt x="3904" y="4420"/>
                      <a:pt x="3813" y="4329"/>
                    </a:cubicBezTo>
                    <a:cubicBezTo>
                      <a:pt x="3698" y="4146"/>
                      <a:pt x="3425" y="3964"/>
                      <a:pt x="3242" y="3758"/>
                    </a:cubicBezTo>
                    <a:cubicBezTo>
                      <a:pt x="3242" y="3576"/>
                      <a:pt x="3128" y="3393"/>
                      <a:pt x="3128" y="3188"/>
                    </a:cubicBezTo>
                    <a:lnTo>
                      <a:pt x="3128" y="3188"/>
                    </a:lnTo>
                    <a:cubicBezTo>
                      <a:pt x="3333" y="3279"/>
                      <a:pt x="3607" y="3484"/>
                      <a:pt x="3813" y="3576"/>
                    </a:cubicBezTo>
                    <a:cubicBezTo>
                      <a:pt x="3838" y="3588"/>
                      <a:pt x="3863" y="3594"/>
                      <a:pt x="3888" y="3594"/>
                    </a:cubicBezTo>
                    <a:cubicBezTo>
                      <a:pt x="4039" y="3594"/>
                      <a:pt x="4152" y="3377"/>
                      <a:pt x="3995" y="3279"/>
                    </a:cubicBezTo>
                    <a:cubicBezTo>
                      <a:pt x="3698" y="3005"/>
                      <a:pt x="3425" y="2822"/>
                      <a:pt x="3128" y="2526"/>
                    </a:cubicBezTo>
                    <a:cubicBezTo>
                      <a:pt x="3607" y="2526"/>
                      <a:pt x="4086" y="2526"/>
                      <a:pt x="4566" y="2434"/>
                    </a:cubicBezTo>
                    <a:cubicBezTo>
                      <a:pt x="4748" y="2708"/>
                      <a:pt x="5045" y="2914"/>
                      <a:pt x="5319" y="3096"/>
                    </a:cubicBezTo>
                    <a:cubicBezTo>
                      <a:pt x="5346" y="3123"/>
                      <a:pt x="5374" y="3134"/>
                      <a:pt x="5399" y="3134"/>
                    </a:cubicBezTo>
                    <a:cubicBezTo>
                      <a:pt x="5458" y="3134"/>
                      <a:pt x="5491" y="3070"/>
                      <a:pt x="5410" y="3005"/>
                    </a:cubicBezTo>
                    <a:cubicBezTo>
                      <a:pt x="5228" y="2708"/>
                      <a:pt x="4954" y="2526"/>
                      <a:pt x="4748" y="2343"/>
                    </a:cubicBezTo>
                    <a:cubicBezTo>
                      <a:pt x="4748" y="2252"/>
                      <a:pt x="4748" y="2138"/>
                      <a:pt x="4657" y="2138"/>
                    </a:cubicBezTo>
                    <a:cubicBezTo>
                      <a:pt x="4954" y="1955"/>
                      <a:pt x="5136" y="1681"/>
                      <a:pt x="5319" y="1476"/>
                    </a:cubicBezTo>
                    <a:cubicBezTo>
                      <a:pt x="5393" y="1402"/>
                      <a:pt x="5287" y="1268"/>
                      <a:pt x="5196" y="1268"/>
                    </a:cubicBezTo>
                    <a:cubicBezTo>
                      <a:pt x="5175" y="1268"/>
                      <a:pt x="5154" y="1276"/>
                      <a:pt x="5136" y="1293"/>
                    </a:cubicBezTo>
                    <a:cubicBezTo>
                      <a:pt x="4840" y="1476"/>
                      <a:pt x="4566" y="1772"/>
                      <a:pt x="4383" y="2046"/>
                    </a:cubicBezTo>
                    <a:lnTo>
                      <a:pt x="3242" y="2046"/>
                    </a:lnTo>
                    <a:cubicBezTo>
                      <a:pt x="3607" y="1681"/>
                      <a:pt x="3995" y="1202"/>
                      <a:pt x="4383" y="814"/>
                    </a:cubicBezTo>
                    <a:cubicBezTo>
                      <a:pt x="4512" y="685"/>
                      <a:pt x="4403" y="545"/>
                      <a:pt x="4295" y="545"/>
                    </a:cubicBezTo>
                    <a:cubicBezTo>
                      <a:pt x="4250" y="545"/>
                      <a:pt x="4205" y="570"/>
                      <a:pt x="4178" y="631"/>
                    </a:cubicBezTo>
                    <a:cubicBezTo>
                      <a:pt x="3813" y="905"/>
                      <a:pt x="3333" y="1293"/>
                      <a:pt x="2945" y="1681"/>
                    </a:cubicBezTo>
                    <a:cubicBezTo>
                      <a:pt x="2945" y="1476"/>
                      <a:pt x="2854" y="1202"/>
                      <a:pt x="2854" y="996"/>
                    </a:cubicBezTo>
                    <a:cubicBezTo>
                      <a:pt x="3037" y="814"/>
                      <a:pt x="3242" y="631"/>
                      <a:pt x="3333" y="334"/>
                    </a:cubicBezTo>
                    <a:cubicBezTo>
                      <a:pt x="3425" y="243"/>
                      <a:pt x="3333" y="152"/>
                      <a:pt x="3128" y="152"/>
                    </a:cubicBezTo>
                    <a:cubicBezTo>
                      <a:pt x="3037" y="243"/>
                      <a:pt x="2854" y="426"/>
                      <a:pt x="2763" y="540"/>
                    </a:cubicBezTo>
                    <a:cubicBezTo>
                      <a:pt x="2763" y="426"/>
                      <a:pt x="2671" y="243"/>
                      <a:pt x="2671" y="60"/>
                    </a:cubicBezTo>
                    <a:cubicBezTo>
                      <a:pt x="2671" y="23"/>
                      <a:pt x="2620" y="1"/>
                      <a:pt x="2561" y="1"/>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141"/>
              <p:cNvSpPr/>
              <p:nvPr/>
            </p:nvSpPr>
            <p:spPr>
              <a:xfrm>
                <a:off x="1465399" y="3830126"/>
                <a:ext cx="124530" cy="102695"/>
              </a:xfrm>
              <a:custGeom>
                <a:rect b="b" l="l" r="r" t="t"/>
                <a:pathLst>
                  <a:path extrusionOk="0" h="4534" w="5498">
                    <a:moveTo>
                      <a:pt x="2561" y="0"/>
                    </a:moveTo>
                    <a:cubicBezTo>
                      <a:pt x="2476" y="0"/>
                      <a:pt x="2375" y="44"/>
                      <a:pt x="2375" y="151"/>
                    </a:cubicBezTo>
                    <a:cubicBezTo>
                      <a:pt x="2375" y="334"/>
                      <a:pt x="2375" y="539"/>
                      <a:pt x="2489" y="722"/>
                    </a:cubicBezTo>
                    <a:cubicBezTo>
                      <a:pt x="2375" y="722"/>
                      <a:pt x="2283" y="631"/>
                      <a:pt x="2192" y="631"/>
                    </a:cubicBezTo>
                    <a:cubicBezTo>
                      <a:pt x="2101" y="539"/>
                      <a:pt x="2009" y="448"/>
                      <a:pt x="1918" y="334"/>
                    </a:cubicBezTo>
                    <a:cubicBezTo>
                      <a:pt x="1898" y="318"/>
                      <a:pt x="1876" y="311"/>
                      <a:pt x="1854" y="311"/>
                    </a:cubicBezTo>
                    <a:cubicBezTo>
                      <a:pt x="1748" y="311"/>
                      <a:pt x="1637" y="464"/>
                      <a:pt x="1713" y="539"/>
                    </a:cubicBezTo>
                    <a:cubicBezTo>
                      <a:pt x="1804" y="631"/>
                      <a:pt x="1918" y="631"/>
                      <a:pt x="2009" y="722"/>
                    </a:cubicBezTo>
                    <a:cubicBezTo>
                      <a:pt x="2192" y="813"/>
                      <a:pt x="2283" y="905"/>
                      <a:pt x="2375" y="1019"/>
                    </a:cubicBezTo>
                    <a:lnTo>
                      <a:pt x="2489" y="1019"/>
                    </a:lnTo>
                    <a:cubicBezTo>
                      <a:pt x="2489" y="1293"/>
                      <a:pt x="2489" y="1681"/>
                      <a:pt x="2580" y="2046"/>
                    </a:cubicBezTo>
                    <a:cubicBezTo>
                      <a:pt x="2101" y="1681"/>
                      <a:pt x="1621" y="1293"/>
                      <a:pt x="1233" y="813"/>
                    </a:cubicBezTo>
                    <a:cubicBezTo>
                      <a:pt x="1207" y="761"/>
                      <a:pt x="1165" y="738"/>
                      <a:pt x="1124" y="738"/>
                    </a:cubicBezTo>
                    <a:cubicBezTo>
                      <a:pt x="1022" y="738"/>
                      <a:pt x="921" y="873"/>
                      <a:pt x="1051" y="1019"/>
                    </a:cubicBezTo>
                    <a:cubicBezTo>
                      <a:pt x="1347" y="1384"/>
                      <a:pt x="1621" y="1772"/>
                      <a:pt x="2009" y="2160"/>
                    </a:cubicBezTo>
                    <a:cubicBezTo>
                      <a:pt x="1713" y="2160"/>
                      <a:pt x="1347" y="2251"/>
                      <a:pt x="1051" y="2251"/>
                    </a:cubicBezTo>
                    <a:cubicBezTo>
                      <a:pt x="777" y="2046"/>
                      <a:pt x="571" y="1863"/>
                      <a:pt x="389" y="1589"/>
                    </a:cubicBezTo>
                    <a:cubicBezTo>
                      <a:pt x="389" y="1558"/>
                      <a:pt x="375" y="1544"/>
                      <a:pt x="355" y="1544"/>
                    </a:cubicBezTo>
                    <a:cubicBezTo>
                      <a:pt x="302" y="1544"/>
                      <a:pt x="206" y="1640"/>
                      <a:pt x="206" y="1772"/>
                    </a:cubicBezTo>
                    <a:cubicBezTo>
                      <a:pt x="297" y="1955"/>
                      <a:pt x="389" y="2160"/>
                      <a:pt x="571" y="2251"/>
                    </a:cubicBezTo>
                    <a:cubicBezTo>
                      <a:pt x="389" y="2343"/>
                      <a:pt x="297" y="2343"/>
                      <a:pt x="206" y="2343"/>
                    </a:cubicBezTo>
                    <a:cubicBezTo>
                      <a:pt x="1" y="2343"/>
                      <a:pt x="1" y="2617"/>
                      <a:pt x="206" y="2617"/>
                    </a:cubicBezTo>
                    <a:lnTo>
                      <a:pt x="663" y="2617"/>
                    </a:lnTo>
                    <a:cubicBezTo>
                      <a:pt x="663" y="2731"/>
                      <a:pt x="571" y="2822"/>
                      <a:pt x="480" y="2822"/>
                    </a:cubicBezTo>
                    <a:cubicBezTo>
                      <a:pt x="389" y="3005"/>
                      <a:pt x="297" y="3096"/>
                      <a:pt x="206" y="3301"/>
                    </a:cubicBezTo>
                    <a:cubicBezTo>
                      <a:pt x="206" y="3366"/>
                      <a:pt x="252" y="3430"/>
                      <a:pt x="311" y="3430"/>
                    </a:cubicBezTo>
                    <a:cubicBezTo>
                      <a:pt x="335" y="3430"/>
                      <a:pt x="362" y="3419"/>
                      <a:pt x="389" y="3393"/>
                    </a:cubicBezTo>
                    <a:cubicBezTo>
                      <a:pt x="480" y="3301"/>
                      <a:pt x="571" y="3187"/>
                      <a:pt x="663" y="3005"/>
                    </a:cubicBezTo>
                    <a:lnTo>
                      <a:pt x="1051" y="2617"/>
                    </a:lnTo>
                    <a:lnTo>
                      <a:pt x="2101" y="2617"/>
                    </a:lnTo>
                    <a:cubicBezTo>
                      <a:pt x="1804" y="2913"/>
                      <a:pt x="1530" y="3096"/>
                      <a:pt x="1347" y="3393"/>
                    </a:cubicBezTo>
                    <a:cubicBezTo>
                      <a:pt x="1191" y="3531"/>
                      <a:pt x="1325" y="3736"/>
                      <a:pt x="1439" y="3736"/>
                    </a:cubicBezTo>
                    <a:cubicBezTo>
                      <a:pt x="1474" y="3736"/>
                      <a:pt x="1508" y="3716"/>
                      <a:pt x="1530" y="3667"/>
                    </a:cubicBezTo>
                    <a:cubicBezTo>
                      <a:pt x="1918" y="3393"/>
                      <a:pt x="2283" y="3096"/>
                      <a:pt x="2580" y="2731"/>
                    </a:cubicBezTo>
                    <a:cubicBezTo>
                      <a:pt x="2671" y="3096"/>
                      <a:pt x="2671" y="3393"/>
                      <a:pt x="2763" y="3758"/>
                    </a:cubicBezTo>
                    <a:cubicBezTo>
                      <a:pt x="2580" y="3872"/>
                      <a:pt x="2489" y="4055"/>
                      <a:pt x="2375" y="4237"/>
                    </a:cubicBezTo>
                    <a:cubicBezTo>
                      <a:pt x="2375" y="4237"/>
                      <a:pt x="2375" y="4328"/>
                      <a:pt x="2489" y="4328"/>
                    </a:cubicBezTo>
                    <a:cubicBezTo>
                      <a:pt x="2580" y="4237"/>
                      <a:pt x="2671" y="4146"/>
                      <a:pt x="2763" y="4055"/>
                    </a:cubicBezTo>
                    <a:cubicBezTo>
                      <a:pt x="2854" y="4146"/>
                      <a:pt x="2854" y="4237"/>
                      <a:pt x="2854" y="4328"/>
                    </a:cubicBezTo>
                    <a:cubicBezTo>
                      <a:pt x="2854" y="4409"/>
                      <a:pt x="2914" y="4444"/>
                      <a:pt x="2987" y="4444"/>
                    </a:cubicBezTo>
                    <a:cubicBezTo>
                      <a:pt x="3099" y="4444"/>
                      <a:pt x="3242" y="4362"/>
                      <a:pt x="3242" y="4237"/>
                    </a:cubicBezTo>
                    <a:lnTo>
                      <a:pt x="3242" y="4146"/>
                    </a:lnTo>
                    <a:lnTo>
                      <a:pt x="3630" y="4534"/>
                    </a:lnTo>
                    <a:cubicBezTo>
                      <a:pt x="3813" y="4534"/>
                      <a:pt x="3904" y="4443"/>
                      <a:pt x="3813" y="4328"/>
                    </a:cubicBezTo>
                    <a:lnTo>
                      <a:pt x="3242" y="3758"/>
                    </a:lnTo>
                    <a:cubicBezTo>
                      <a:pt x="3242" y="3575"/>
                      <a:pt x="3151" y="3393"/>
                      <a:pt x="3151" y="3187"/>
                    </a:cubicBezTo>
                    <a:lnTo>
                      <a:pt x="3151" y="3187"/>
                    </a:lnTo>
                    <a:cubicBezTo>
                      <a:pt x="3333" y="3301"/>
                      <a:pt x="3516" y="3484"/>
                      <a:pt x="3813" y="3575"/>
                    </a:cubicBezTo>
                    <a:cubicBezTo>
                      <a:pt x="3838" y="3588"/>
                      <a:pt x="3864" y="3594"/>
                      <a:pt x="3889" y="3594"/>
                    </a:cubicBezTo>
                    <a:cubicBezTo>
                      <a:pt x="4045" y="3594"/>
                      <a:pt x="4172" y="3380"/>
                      <a:pt x="3995" y="3301"/>
                    </a:cubicBezTo>
                    <a:cubicBezTo>
                      <a:pt x="3721" y="3005"/>
                      <a:pt x="3425" y="2822"/>
                      <a:pt x="3151" y="2525"/>
                    </a:cubicBezTo>
                    <a:cubicBezTo>
                      <a:pt x="3630" y="2525"/>
                      <a:pt x="4086" y="2525"/>
                      <a:pt x="4566" y="2434"/>
                    </a:cubicBezTo>
                    <a:cubicBezTo>
                      <a:pt x="4771" y="2731"/>
                      <a:pt x="5045" y="2913"/>
                      <a:pt x="5342" y="3096"/>
                    </a:cubicBezTo>
                    <a:cubicBezTo>
                      <a:pt x="5369" y="3123"/>
                      <a:pt x="5395" y="3134"/>
                      <a:pt x="5417" y="3134"/>
                    </a:cubicBezTo>
                    <a:cubicBezTo>
                      <a:pt x="5471" y="3134"/>
                      <a:pt x="5498" y="3069"/>
                      <a:pt x="5433" y="3005"/>
                    </a:cubicBezTo>
                    <a:cubicBezTo>
                      <a:pt x="5228" y="2731"/>
                      <a:pt x="4954" y="2525"/>
                      <a:pt x="4771" y="2343"/>
                    </a:cubicBezTo>
                    <a:cubicBezTo>
                      <a:pt x="4771" y="2251"/>
                      <a:pt x="4771" y="2160"/>
                      <a:pt x="4657" y="2160"/>
                    </a:cubicBezTo>
                    <a:cubicBezTo>
                      <a:pt x="4954" y="1955"/>
                      <a:pt x="5136" y="1681"/>
                      <a:pt x="5342" y="1384"/>
                    </a:cubicBezTo>
                    <a:cubicBezTo>
                      <a:pt x="5342" y="1384"/>
                      <a:pt x="5269" y="1267"/>
                      <a:pt x="5193" y="1267"/>
                    </a:cubicBezTo>
                    <a:cubicBezTo>
                      <a:pt x="5174" y="1267"/>
                      <a:pt x="5155" y="1274"/>
                      <a:pt x="5136" y="1293"/>
                    </a:cubicBezTo>
                    <a:cubicBezTo>
                      <a:pt x="4863" y="1475"/>
                      <a:pt x="4566" y="1772"/>
                      <a:pt x="4292" y="2046"/>
                    </a:cubicBezTo>
                    <a:lnTo>
                      <a:pt x="3242" y="2046"/>
                    </a:lnTo>
                    <a:cubicBezTo>
                      <a:pt x="3630" y="1681"/>
                      <a:pt x="3995" y="1201"/>
                      <a:pt x="4383" y="813"/>
                    </a:cubicBezTo>
                    <a:cubicBezTo>
                      <a:pt x="4512" y="684"/>
                      <a:pt x="4413" y="555"/>
                      <a:pt x="4312" y="555"/>
                    </a:cubicBezTo>
                    <a:cubicBezTo>
                      <a:pt x="4270" y="555"/>
                      <a:pt x="4227" y="577"/>
                      <a:pt x="4201" y="631"/>
                    </a:cubicBezTo>
                    <a:cubicBezTo>
                      <a:pt x="3813" y="905"/>
                      <a:pt x="3333" y="1293"/>
                      <a:pt x="2945" y="1681"/>
                    </a:cubicBezTo>
                    <a:cubicBezTo>
                      <a:pt x="2945" y="1475"/>
                      <a:pt x="2854" y="1201"/>
                      <a:pt x="2854" y="1019"/>
                    </a:cubicBezTo>
                    <a:cubicBezTo>
                      <a:pt x="3059" y="813"/>
                      <a:pt x="3242" y="631"/>
                      <a:pt x="3333" y="334"/>
                    </a:cubicBezTo>
                    <a:cubicBezTo>
                      <a:pt x="3425" y="243"/>
                      <a:pt x="3333" y="151"/>
                      <a:pt x="3151" y="151"/>
                    </a:cubicBezTo>
                    <a:cubicBezTo>
                      <a:pt x="2945" y="243"/>
                      <a:pt x="2854" y="448"/>
                      <a:pt x="2763" y="539"/>
                    </a:cubicBezTo>
                    <a:cubicBezTo>
                      <a:pt x="2763" y="448"/>
                      <a:pt x="2671" y="243"/>
                      <a:pt x="2671" y="60"/>
                    </a:cubicBezTo>
                    <a:cubicBezTo>
                      <a:pt x="2671" y="22"/>
                      <a:pt x="2620" y="0"/>
                      <a:pt x="2561"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141"/>
              <p:cNvSpPr/>
              <p:nvPr/>
            </p:nvSpPr>
            <p:spPr>
              <a:xfrm>
                <a:off x="2807525" y="3459436"/>
                <a:ext cx="102831" cy="84099"/>
              </a:xfrm>
              <a:custGeom>
                <a:rect b="b" l="l" r="r" t="t"/>
                <a:pathLst>
                  <a:path extrusionOk="0" h="3713" w="4540">
                    <a:moveTo>
                      <a:pt x="2142" y="0"/>
                    </a:moveTo>
                    <a:cubicBezTo>
                      <a:pt x="2072" y="0"/>
                      <a:pt x="2009" y="45"/>
                      <a:pt x="2009" y="152"/>
                    </a:cubicBezTo>
                    <a:cubicBezTo>
                      <a:pt x="2009" y="266"/>
                      <a:pt x="2009" y="448"/>
                      <a:pt x="2100" y="631"/>
                    </a:cubicBezTo>
                    <a:cubicBezTo>
                      <a:pt x="2009" y="540"/>
                      <a:pt x="1895" y="540"/>
                      <a:pt x="1895" y="448"/>
                    </a:cubicBezTo>
                    <a:cubicBezTo>
                      <a:pt x="1803" y="448"/>
                      <a:pt x="1712" y="357"/>
                      <a:pt x="1621" y="266"/>
                    </a:cubicBezTo>
                    <a:cubicBezTo>
                      <a:pt x="1530" y="266"/>
                      <a:pt x="1438" y="357"/>
                      <a:pt x="1530" y="448"/>
                    </a:cubicBezTo>
                    <a:cubicBezTo>
                      <a:pt x="1530" y="540"/>
                      <a:pt x="1621" y="540"/>
                      <a:pt x="1712" y="631"/>
                    </a:cubicBezTo>
                    <a:cubicBezTo>
                      <a:pt x="1803" y="722"/>
                      <a:pt x="1895" y="722"/>
                      <a:pt x="2009" y="837"/>
                    </a:cubicBezTo>
                    <a:lnTo>
                      <a:pt x="2100" y="837"/>
                    </a:lnTo>
                    <a:lnTo>
                      <a:pt x="2100" y="1681"/>
                    </a:lnTo>
                    <a:cubicBezTo>
                      <a:pt x="1803" y="1407"/>
                      <a:pt x="1438" y="1019"/>
                      <a:pt x="1050" y="631"/>
                    </a:cubicBezTo>
                    <a:cubicBezTo>
                      <a:pt x="1026" y="607"/>
                      <a:pt x="994" y="596"/>
                      <a:pt x="962" y="596"/>
                    </a:cubicBezTo>
                    <a:cubicBezTo>
                      <a:pt x="873" y="596"/>
                      <a:pt x="783" y="685"/>
                      <a:pt x="868" y="837"/>
                    </a:cubicBezTo>
                    <a:cubicBezTo>
                      <a:pt x="1141" y="1110"/>
                      <a:pt x="1438" y="1498"/>
                      <a:pt x="1712" y="1772"/>
                    </a:cubicBezTo>
                    <a:cubicBezTo>
                      <a:pt x="1438" y="1772"/>
                      <a:pt x="1141" y="1772"/>
                      <a:pt x="868" y="1864"/>
                    </a:cubicBezTo>
                    <a:cubicBezTo>
                      <a:pt x="662" y="1681"/>
                      <a:pt x="571" y="1590"/>
                      <a:pt x="388" y="1293"/>
                    </a:cubicBezTo>
                    <a:cubicBezTo>
                      <a:pt x="388" y="1267"/>
                      <a:pt x="371" y="1256"/>
                      <a:pt x="350" y="1256"/>
                    </a:cubicBezTo>
                    <a:cubicBezTo>
                      <a:pt x="297" y="1256"/>
                      <a:pt x="215" y="1326"/>
                      <a:pt x="297" y="1407"/>
                    </a:cubicBezTo>
                    <a:cubicBezTo>
                      <a:pt x="297" y="1590"/>
                      <a:pt x="388" y="1772"/>
                      <a:pt x="480" y="1864"/>
                    </a:cubicBezTo>
                    <a:lnTo>
                      <a:pt x="183" y="1864"/>
                    </a:lnTo>
                    <a:cubicBezTo>
                      <a:pt x="0" y="1864"/>
                      <a:pt x="92" y="2160"/>
                      <a:pt x="183" y="2160"/>
                    </a:cubicBezTo>
                    <a:lnTo>
                      <a:pt x="662" y="2160"/>
                    </a:lnTo>
                    <a:cubicBezTo>
                      <a:pt x="571" y="2160"/>
                      <a:pt x="571" y="2252"/>
                      <a:pt x="480" y="2343"/>
                    </a:cubicBezTo>
                    <a:lnTo>
                      <a:pt x="183" y="2640"/>
                    </a:lnTo>
                    <a:cubicBezTo>
                      <a:pt x="183" y="2731"/>
                      <a:pt x="297" y="2822"/>
                      <a:pt x="388" y="2822"/>
                    </a:cubicBezTo>
                    <a:cubicBezTo>
                      <a:pt x="480" y="2731"/>
                      <a:pt x="571" y="2640"/>
                      <a:pt x="662" y="2434"/>
                    </a:cubicBezTo>
                    <a:cubicBezTo>
                      <a:pt x="753" y="2343"/>
                      <a:pt x="868" y="2252"/>
                      <a:pt x="868" y="2160"/>
                    </a:cubicBezTo>
                    <a:lnTo>
                      <a:pt x="1712" y="2160"/>
                    </a:lnTo>
                    <a:cubicBezTo>
                      <a:pt x="1530" y="2343"/>
                      <a:pt x="1324" y="2548"/>
                      <a:pt x="1141" y="2822"/>
                    </a:cubicBezTo>
                    <a:cubicBezTo>
                      <a:pt x="1069" y="2895"/>
                      <a:pt x="1169" y="3039"/>
                      <a:pt x="1259" y="3039"/>
                    </a:cubicBezTo>
                    <a:cubicBezTo>
                      <a:pt x="1282" y="3039"/>
                      <a:pt x="1305" y="3029"/>
                      <a:pt x="1324" y="3005"/>
                    </a:cubicBezTo>
                    <a:cubicBezTo>
                      <a:pt x="1621" y="2731"/>
                      <a:pt x="1895" y="2548"/>
                      <a:pt x="2191" y="2252"/>
                    </a:cubicBezTo>
                    <a:cubicBezTo>
                      <a:pt x="2191" y="2548"/>
                      <a:pt x="2283" y="2822"/>
                      <a:pt x="2283" y="3119"/>
                    </a:cubicBezTo>
                    <a:lnTo>
                      <a:pt x="2009" y="3393"/>
                    </a:lnTo>
                    <a:cubicBezTo>
                      <a:pt x="2009" y="3457"/>
                      <a:pt x="2009" y="3522"/>
                      <a:pt x="2041" y="3522"/>
                    </a:cubicBezTo>
                    <a:cubicBezTo>
                      <a:pt x="2055" y="3522"/>
                      <a:pt x="2073" y="3511"/>
                      <a:pt x="2100" y="3484"/>
                    </a:cubicBezTo>
                    <a:cubicBezTo>
                      <a:pt x="2191" y="3484"/>
                      <a:pt x="2283" y="3393"/>
                      <a:pt x="2374" y="3302"/>
                    </a:cubicBezTo>
                    <a:lnTo>
                      <a:pt x="2374" y="3484"/>
                    </a:lnTo>
                    <a:cubicBezTo>
                      <a:pt x="2374" y="3569"/>
                      <a:pt x="2425" y="3599"/>
                      <a:pt x="2484" y="3599"/>
                    </a:cubicBezTo>
                    <a:cubicBezTo>
                      <a:pt x="2568" y="3599"/>
                      <a:pt x="2671" y="3538"/>
                      <a:pt x="2671" y="3484"/>
                    </a:cubicBezTo>
                    <a:lnTo>
                      <a:pt x="2671" y="3393"/>
                    </a:lnTo>
                    <a:cubicBezTo>
                      <a:pt x="2762" y="3484"/>
                      <a:pt x="2945" y="3576"/>
                      <a:pt x="3036" y="3690"/>
                    </a:cubicBezTo>
                    <a:cubicBezTo>
                      <a:pt x="3056" y="3706"/>
                      <a:pt x="3075" y="3713"/>
                      <a:pt x="3093" y="3713"/>
                    </a:cubicBezTo>
                    <a:cubicBezTo>
                      <a:pt x="3176" y="3713"/>
                      <a:pt x="3225" y="3560"/>
                      <a:pt x="3150" y="3484"/>
                    </a:cubicBezTo>
                    <a:cubicBezTo>
                      <a:pt x="3036" y="3393"/>
                      <a:pt x="2853" y="3210"/>
                      <a:pt x="2671" y="3119"/>
                    </a:cubicBezTo>
                    <a:lnTo>
                      <a:pt x="2671" y="2640"/>
                    </a:lnTo>
                    <a:cubicBezTo>
                      <a:pt x="2762" y="2731"/>
                      <a:pt x="2945" y="2822"/>
                      <a:pt x="3150" y="2914"/>
                    </a:cubicBezTo>
                    <a:cubicBezTo>
                      <a:pt x="3185" y="2931"/>
                      <a:pt x="3217" y="2938"/>
                      <a:pt x="3244" y="2938"/>
                    </a:cubicBezTo>
                    <a:cubicBezTo>
                      <a:pt x="3361" y="2938"/>
                      <a:pt x="3407" y="2805"/>
                      <a:pt x="3333" y="2731"/>
                    </a:cubicBezTo>
                    <a:lnTo>
                      <a:pt x="2671" y="2069"/>
                    </a:lnTo>
                    <a:cubicBezTo>
                      <a:pt x="3036" y="2069"/>
                      <a:pt x="3424" y="2069"/>
                      <a:pt x="3721" y="1978"/>
                    </a:cubicBezTo>
                    <a:cubicBezTo>
                      <a:pt x="3995" y="2160"/>
                      <a:pt x="4177" y="2343"/>
                      <a:pt x="4383" y="2548"/>
                    </a:cubicBezTo>
                    <a:cubicBezTo>
                      <a:pt x="4409" y="2574"/>
                      <a:pt x="4435" y="2586"/>
                      <a:pt x="4457" y="2586"/>
                    </a:cubicBezTo>
                    <a:cubicBezTo>
                      <a:pt x="4511" y="2586"/>
                      <a:pt x="4539" y="2516"/>
                      <a:pt x="4474" y="2434"/>
                    </a:cubicBezTo>
                    <a:lnTo>
                      <a:pt x="3903" y="1864"/>
                    </a:lnTo>
                    <a:lnTo>
                      <a:pt x="3903" y="1772"/>
                    </a:lnTo>
                    <a:cubicBezTo>
                      <a:pt x="4086" y="1590"/>
                      <a:pt x="4177" y="1407"/>
                      <a:pt x="4383" y="1202"/>
                    </a:cubicBezTo>
                    <a:cubicBezTo>
                      <a:pt x="4474" y="1110"/>
                      <a:pt x="4383" y="1019"/>
                      <a:pt x="4291" y="1019"/>
                    </a:cubicBezTo>
                    <a:cubicBezTo>
                      <a:pt x="3995" y="1202"/>
                      <a:pt x="3721" y="1407"/>
                      <a:pt x="3607" y="1681"/>
                    </a:cubicBezTo>
                    <a:lnTo>
                      <a:pt x="2762" y="1681"/>
                    </a:lnTo>
                    <a:cubicBezTo>
                      <a:pt x="3036" y="1407"/>
                      <a:pt x="3333" y="1019"/>
                      <a:pt x="3607" y="631"/>
                    </a:cubicBezTo>
                    <a:cubicBezTo>
                      <a:pt x="3685" y="568"/>
                      <a:pt x="3655" y="462"/>
                      <a:pt x="3569" y="462"/>
                    </a:cubicBezTo>
                    <a:cubicBezTo>
                      <a:pt x="3531" y="462"/>
                      <a:pt x="3481" y="483"/>
                      <a:pt x="3424" y="540"/>
                    </a:cubicBezTo>
                    <a:cubicBezTo>
                      <a:pt x="3150" y="837"/>
                      <a:pt x="2762" y="1110"/>
                      <a:pt x="2465" y="1407"/>
                    </a:cubicBezTo>
                    <a:cubicBezTo>
                      <a:pt x="2465" y="1202"/>
                      <a:pt x="2374" y="1019"/>
                      <a:pt x="2374" y="837"/>
                    </a:cubicBezTo>
                    <a:cubicBezTo>
                      <a:pt x="2579" y="631"/>
                      <a:pt x="2762" y="540"/>
                      <a:pt x="2762" y="357"/>
                    </a:cubicBezTo>
                    <a:cubicBezTo>
                      <a:pt x="2829" y="206"/>
                      <a:pt x="2797" y="116"/>
                      <a:pt x="2739" y="116"/>
                    </a:cubicBezTo>
                    <a:cubicBezTo>
                      <a:pt x="2719" y="116"/>
                      <a:pt x="2695" y="128"/>
                      <a:pt x="2671" y="152"/>
                    </a:cubicBezTo>
                    <a:cubicBezTo>
                      <a:pt x="2465" y="266"/>
                      <a:pt x="2374" y="357"/>
                      <a:pt x="2283" y="448"/>
                    </a:cubicBezTo>
                    <a:lnTo>
                      <a:pt x="2283" y="60"/>
                    </a:lnTo>
                    <a:cubicBezTo>
                      <a:pt x="2245" y="23"/>
                      <a:pt x="2191" y="0"/>
                      <a:pt x="2142" y="0"/>
                    </a:cubicBezTo>
                    <a:close/>
                  </a:path>
                </a:pathLst>
              </a:custGeom>
              <a:solidFill>
                <a:srgbClr val="F5FB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141"/>
              <p:cNvSpPr/>
              <p:nvPr/>
            </p:nvSpPr>
            <p:spPr>
              <a:xfrm>
                <a:off x="1457132" y="3439594"/>
                <a:ext cx="124620" cy="278958"/>
              </a:xfrm>
              <a:custGeom>
                <a:rect b="b" l="l" r="r" t="t"/>
                <a:pathLst>
                  <a:path extrusionOk="0" h="12316" w="5502">
                    <a:moveTo>
                      <a:pt x="4931" y="1"/>
                    </a:moveTo>
                    <a:cubicBezTo>
                      <a:pt x="2945" y="275"/>
                      <a:pt x="1895" y="3310"/>
                      <a:pt x="1324" y="4931"/>
                    </a:cubicBezTo>
                    <a:cubicBezTo>
                      <a:pt x="662" y="6848"/>
                      <a:pt x="1" y="9975"/>
                      <a:pt x="1324" y="11870"/>
                    </a:cubicBezTo>
                    <a:cubicBezTo>
                      <a:pt x="1574" y="12169"/>
                      <a:pt x="1897" y="12315"/>
                      <a:pt x="2205" y="12315"/>
                    </a:cubicBezTo>
                    <a:cubicBezTo>
                      <a:pt x="2602" y="12315"/>
                      <a:pt x="2973" y="12072"/>
                      <a:pt x="3128" y="11596"/>
                    </a:cubicBezTo>
                    <a:cubicBezTo>
                      <a:pt x="3790" y="9793"/>
                      <a:pt x="3310" y="7510"/>
                      <a:pt x="3790" y="5593"/>
                    </a:cubicBezTo>
                    <a:cubicBezTo>
                      <a:pt x="4086" y="3790"/>
                      <a:pt x="5501" y="1986"/>
                      <a:pt x="5319" y="183"/>
                    </a:cubicBezTo>
                    <a:cubicBezTo>
                      <a:pt x="5228" y="1"/>
                      <a:pt x="5022" y="1"/>
                      <a:pt x="49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141"/>
              <p:cNvSpPr/>
              <p:nvPr/>
            </p:nvSpPr>
            <p:spPr>
              <a:xfrm>
                <a:off x="1891921" y="3468745"/>
                <a:ext cx="90509" cy="283057"/>
              </a:xfrm>
              <a:custGeom>
                <a:rect b="b" l="l" r="r" t="t"/>
                <a:pathLst>
                  <a:path extrusionOk="0" h="12497" w="3996">
                    <a:moveTo>
                      <a:pt x="3423" y="1"/>
                    </a:moveTo>
                    <a:cubicBezTo>
                      <a:pt x="3303" y="1"/>
                      <a:pt x="3175" y="42"/>
                      <a:pt x="3059" y="129"/>
                    </a:cubicBezTo>
                    <a:cubicBezTo>
                      <a:pt x="1439" y="1567"/>
                      <a:pt x="868" y="3849"/>
                      <a:pt x="571" y="5926"/>
                    </a:cubicBezTo>
                    <a:cubicBezTo>
                      <a:pt x="297" y="7844"/>
                      <a:pt x="1" y="10309"/>
                      <a:pt x="1233" y="12021"/>
                    </a:cubicBezTo>
                    <a:cubicBezTo>
                      <a:pt x="1415" y="12332"/>
                      <a:pt x="1764" y="12496"/>
                      <a:pt x="2101" y="12496"/>
                    </a:cubicBezTo>
                    <a:cubicBezTo>
                      <a:pt x="2482" y="12496"/>
                      <a:pt x="2848" y="12286"/>
                      <a:pt x="2945" y="11838"/>
                    </a:cubicBezTo>
                    <a:cubicBezTo>
                      <a:pt x="3424" y="10012"/>
                      <a:pt x="3059" y="8118"/>
                      <a:pt x="3151" y="6223"/>
                    </a:cubicBezTo>
                    <a:cubicBezTo>
                      <a:pt x="3242" y="4306"/>
                      <a:pt x="3995" y="2411"/>
                      <a:pt x="3904" y="517"/>
                    </a:cubicBezTo>
                    <a:cubicBezTo>
                      <a:pt x="3904" y="190"/>
                      <a:pt x="3681" y="1"/>
                      <a:pt x="3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141"/>
              <p:cNvSpPr/>
              <p:nvPr/>
            </p:nvSpPr>
            <p:spPr>
              <a:xfrm>
                <a:off x="2340165" y="3494068"/>
                <a:ext cx="77554" cy="263103"/>
              </a:xfrm>
              <a:custGeom>
                <a:rect b="b" l="l" r="r" t="t"/>
                <a:pathLst>
                  <a:path extrusionOk="0" h="11616" w="3424">
                    <a:moveTo>
                      <a:pt x="1348" y="1"/>
                    </a:moveTo>
                    <a:cubicBezTo>
                      <a:pt x="1220" y="1"/>
                      <a:pt x="1104" y="45"/>
                      <a:pt x="1050" y="152"/>
                    </a:cubicBezTo>
                    <a:cubicBezTo>
                      <a:pt x="91" y="1385"/>
                      <a:pt x="388" y="3302"/>
                      <a:pt x="388" y="4717"/>
                    </a:cubicBezTo>
                    <a:cubicBezTo>
                      <a:pt x="388" y="6817"/>
                      <a:pt x="0" y="8894"/>
                      <a:pt x="571" y="10903"/>
                    </a:cubicBezTo>
                    <a:cubicBezTo>
                      <a:pt x="754" y="11400"/>
                      <a:pt x="1147" y="11615"/>
                      <a:pt x="1540" y="11615"/>
                    </a:cubicBezTo>
                    <a:cubicBezTo>
                      <a:pt x="1976" y="11615"/>
                      <a:pt x="2412" y="11348"/>
                      <a:pt x="2557" y="10903"/>
                    </a:cubicBezTo>
                    <a:cubicBezTo>
                      <a:pt x="3424" y="9008"/>
                      <a:pt x="3036" y="6726"/>
                      <a:pt x="2945" y="4717"/>
                    </a:cubicBezTo>
                    <a:cubicBezTo>
                      <a:pt x="2762" y="3188"/>
                      <a:pt x="2762" y="1202"/>
                      <a:pt x="1621" y="61"/>
                    </a:cubicBezTo>
                    <a:cubicBezTo>
                      <a:pt x="1536" y="23"/>
                      <a:pt x="1439" y="1"/>
                      <a:pt x="13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141"/>
              <p:cNvSpPr/>
              <p:nvPr/>
            </p:nvSpPr>
            <p:spPr>
              <a:xfrm>
                <a:off x="2733663" y="3429515"/>
                <a:ext cx="101789" cy="245571"/>
              </a:xfrm>
              <a:custGeom>
                <a:rect b="b" l="l" r="r" t="t"/>
                <a:pathLst>
                  <a:path extrusionOk="0" h="10842" w="4494">
                    <a:moveTo>
                      <a:pt x="598" y="1"/>
                    </a:moveTo>
                    <a:cubicBezTo>
                      <a:pt x="284" y="1"/>
                      <a:pt x="0" y="256"/>
                      <a:pt x="134" y="628"/>
                    </a:cubicBezTo>
                    <a:cubicBezTo>
                      <a:pt x="591" y="2249"/>
                      <a:pt x="1070" y="3755"/>
                      <a:pt x="1275" y="5467"/>
                    </a:cubicBezTo>
                    <a:cubicBezTo>
                      <a:pt x="1458" y="7088"/>
                      <a:pt x="1367" y="8617"/>
                      <a:pt x="1549" y="10238"/>
                    </a:cubicBezTo>
                    <a:cubicBezTo>
                      <a:pt x="1633" y="10666"/>
                      <a:pt x="1942" y="10841"/>
                      <a:pt x="2269" y="10841"/>
                    </a:cubicBezTo>
                    <a:cubicBezTo>
                      <a:pt x="2657" y="10841"/>
                      <a:pt x="3071" y="10596"/>
                      <a:pt x="3170" y="10238"/>
                    </a:cubicBezTo>
                    <a:cubicBezTo>
                      <a:pt x="4494" y="6996"/>
                      <a:pt x="3079" y="2911"/>
                      <a:pt x="1070" y="240"/>
                    </a:cubicBezTo>
                    <a:cubicBezTo>
                      <a:pt x="943" y="73"/>
                      <a:pt x="766" y="1"/>
                      <a:pt x="5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141"/>
              <p:cNvSpPr/>
              <p:nvPr/>
            </p:nvSpPr>
            <p:spPr>
              <a:xfrm>
                <a:off x="1327891" y="3763172"/>
                <a:ext cx="72276" cy="151053"/>
              </a:xfrm>
              <a:custGeom>
                <a:rect b="b" l="l" r="r" t="t"/>
                <a:pathLst>
                  <a:path extrusionOk="0" h="6669" w="3191">
                    <a:moveTo>
                      <a:pt x="2260" y="0"/>
                    </a:moveTo>
                    <a:cubicBezTo>
                      <a:pt x="2055" y="0"/>
                      <a:pt x="1854" y="76"/>
                      <a:pt x="1712" y="254"/>
                    </a:cubicBezTo>
                    <a:cubicBezTo>
                      <a:pt x="571" y="1692"/>
                      <a:pt x="0" y="4249"/>
                      <a:pt x="662" y="6052"/>
                    </a:cubicBezTo>
                    <a:cubicBezTo>
                      <a:pt x="803" y="6451"/>
                      <a:pt x="1173" y="6669"/>
                      <a:pt x="1539" y="6669"/>
                    </a:cubicBezTo>
                    <a:cubicBezTo>
                      <a:pt x="1886" y="6669"/>
                      <a:pt x="2230" y="6474"/>
                      <a:pt x="2374" y="6052"/>
                    </a:cubicBezTo>
                    <a:cubicBezTo>
                      <a:pt x="2557" y="5207"/>
                      <a:pt x="2648" y="4431"/>
                      <a:pt x="2739" y="3587"/>
                    </a:cubicBezTo>
                    <a:cubicBezTo>
                      <a:pt x="2853" y="2719"/>
                      <a:pt x="3127" y="1784"/>
                      <a:pt x="3127" y="825"/>
                    </a:cubicBezTo>
                    <a:cubicBezTo>
                      <a:pt x="3190" y="369"/>
                      <a:pt x="2713" y="0"/>
                      <a:pt x="22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41"/>
              <p:cNvSpPr/>
              <p:nvPr/>
            </p:nvSpPr>
            <p:spPr>
              <a:xfrm>
                <a:off x="1648411" y="3810511"/>
                <a:ext cx="62582" cy="183624"/>
              </a:xfrm>
              <a:custGeom>
                <a:rect b="b" l="l" r="r" t="t"/>
                <a:pathLst>
                  <a:path extrusionOk="0" h="8107" w="2763">
                    <a:moveTo>
                      <a:pt x="1699" y="1"/>
                    </a:moveTo>
                    <a:cubicBezTo>
                      <a:pt x="1488" y="1"/>
                      <a:pt x="1272" y="106"/>
                      <a:pt x="1142" y="356"/>
                    </a:cubicBezTo>
                    <a:cubicBezTo>
                      <a:pt x="1" y="2455"/>
                      <a:pt x="298" y="5583"/>
                      <a:pt x="1256" y="7682"/>
                    </a:cubicBezTo>
                    <a:cubicBezTo>
                      <a:pt x="1354" y="7985"/>
                      <a:pt x="1552" y="8106"/>
                      <a:pt x="1770" y="8106"/>
                    </a:cubicBezTo>
                    <a:cubicBezTo>
                      <a:pt x="2160" y="8106"/>
                      <a:pt x="2613" y="7719"/>
                      <a:pt x="2671" y="7294"/>
                    </a:cubicBezTo>
                    <a:cubicBezTo>
                      <a:pt x="2763" y="6153"/>
                      <a:pt x="2671" y="4921"/>
                      <a:pt x="2580" y="3779"/>
                    </a:cubicBezTo>
                    <a:cubicBezTo>
                      <a:pt x="2580" y="2638"/>
                      <a:pt x="2671" y="1497"/>
                      <a:pt x="2283" y="447"/>
                    </a:cubicBezTo>
                    <a:cubicBezTo>
                      <a:pt x="2232" y="177"/>
                      <a:pt x="1970" y="1"/>
                      <a:pt x="16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41"/>
              <p:cNvSpPr/>
              <p:nvPr/>
            </p:nvSpPr>
            <p:spPr>
              <a:xfrm>
                <a:off x="2118376" y="3831553"/>
                <a:ext cx="53771" cy="138641"/>
              </a:xfrm>
              <a:custGeom>
                <a:rect b="b" l="l" r="r" t="t"/>
                <a:pathLst>
                  <a:path extrusionOk="0" h="6121" w="2374">
                    <a:moveTo>
                      <a:pt x="1055" y="1"/>
                    </a:moveTo>
                    <a:cubicBezTo>
                      <a:pt x="963" y="1"/>
                      <a:pt x="863" y="28"/>
                      <a:pt x="753" y="88"/>
                    </a:cubicBezTo>
                    <a:cubicBezTo>
                      <a:pt x="0" y="476"/>
                      <a:pt x="91" y="1526"/>
                      <a:pt x="0" y="2280"/>
                    </a:cubicBezTo>
                    <a:cubicBezTo>
                      <a:pt x="0" y="3421"/>
                      <a:pt x="0" y="4471"/>
                      <a:pt x="274" y="5521"/>
                    </a:cubicBezTo>
                    <a:cubicBezTo>
                      <a:pt x="427" y="5908"/>
                      <a:pt x="851" y="6121"/>
                      <a:pt x="1252" y="6121"/>
                    </a:cubicBezTo>
                    <a:cubicBezTo>
                      <a:pt x="1631" y="6121"/>
                      <a:pt x="1988" y="5931"/>
                      <a:pt x="2077" y="5521"/>
                    </a:cubicBezTo>
                    <a:cubicBezTo>
                      <a:pt x="2374" y="4174"/>
                      <a:pt x="2191" y="2942"/>
                      <a:pt x="1986" y="1709"/>
                    </a:cubicBezTo>
                    <a:cubicBezTo>
                      <a:pt x="1906" y="1290"/>
                      <a:pt x="1687" y="1"/>
                      <a:pt x="1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141"/>
              <p:cNvSpPr/>
              <p:nvPr/>
            </p:nvSpPr>
            <p:spPr>
              <a:xfrm>
                <a:off x="2549021" y="3815675"/>
                <a:ext cx="58437" cy="117757"/>
              </a:xfrm>
              <a:custGeom>
                <a:rect b="b" l="l" r="r" t="t"/>
                <a:pathLst>
                  <a:path extrusionOk="0" h="5199" w="2580">
                    <a:moveTo>
                      <a:pt x="1094" y="0"/>
                    </a:moveTo>
                    <a:cubicBezTo>
                      <a:pt x="937" y="0"/>
                      <a:pt x="776" y="68"/>
                      <a:pt x="663" y="219"/>
                    </a:cubicBezTo>
                    <a:cubicBezTo>
                      <a:pt x="1" y="1451"/>
                      <a:pt x="183" y="3551"/>
                      <a:pt x="754" y="4784"/>
                    </a:cubicBezTo>
                    <a:cubicBezTo>
                      <a:pt x="882" y="5070"/>
                      <a:pt x="1151" y="5198"/>
                      <a:pt x="1423" y="5198"/>
                    </a:cubicBezTo>
                    <a:cubicBezTo>
                      <a:pt x="1779" y="5198"/>
                      <a:pt x="2140" y="4977"/>
                      <a:pt x="2192" y="4601"/>
                    </a:cubicBezTo>
                    <a:cubicBezTo>
                      <a:pt x="2580" y="3255"/>
                      <a:pt x="2283" y="1269"/>
                      <a:pt x="1439" y="128"/>
                    </a:cubicBezTo>
                    <a:cubicBezTo>
                      <a:pt x="1346" y="45"/>
                      <a:pt x="1222" y="0"/>
                      <a:pt x="10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141"/>
              <p:cNvSpPr/>
              <p:nvPr/>
            </p:nvSpPr>
            <p:spPr>
              <a:xfrm>
                <a:off x="2837514" y="3751055"/>
                <a:ext cx="51710" cy="85594"/>
              </a:xfrm>
              <a:custGeom>
                <a:rect b="b" l="l" r="r" t="t"/>
                <a:pathLst>
                  <a:path extrusionOk="0" h="3779" w="2283">
                    <a:moveTo>
                      <a:pt x="601" y="0"/>
                    </a:moveTo>
                    <a:cubicBezTo>
                      <a:pt x="437" y="0"/>
                      <a:pt x="272" y="85"/>
                      <a:pt x="206" y="219"/>
                    </a:cubicBezTo>
                    <a:cubicBezTo>
                      <a:pt x="0" y="698"/>
                      <a:pt x="114" y="1269"/>
                      <a:pt x="206" y="1839"/>
                    </a:cubicBezTo>
                    <a:cubicBezTo>
                      <a:pt x="297" y="2410"/>
                      <a:pt x="297" y="3163"/>
                      <a:pt x="776" y="3551"/>
                    </a:cubicBezTo>
                    <a:cubicBezTo>
                      <a:pt x="965" y="3704"/>
                      <a:pt x="1167" y="3779"/>
                      <a:pt x="1355" y="3779"/>
                    </a:cubicBezTo>
                    <a:cubicBezTo>
                      <a:pt x="1644" y="3779"/>
                      <a:pt x="1898" y="3601"/>
                      <a:pt x="2009" y="3254"/>
                    </a:cubicBezTo>
                    <a:cubicBezTo>
                      <a:pt x="2283" y="2592"/>
                      <a:pt x="1917" y="2022"/>
                      <a:pt x="1621" y="1451"/>
                    </a:cubicBezTo>
                    <a:cubicBezTo>
                      <a:pt x="1438" y="881"/>
                      <a:pt x="1255" y="310"/>
                      <a:pt x="776" y="36"/>
                    </a:cubicBezTo>
                    <a:cubicBezTo>
                      <a:pt x="721" y="12"/>
                      <a:pt x="661" y="0"/>
                      <a:pt x="6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141"/>
              <p:cNvSpPr/>
              <p:nvPr/>
            </p:nvSpPr>
            <p:spPr>
              <a:xfrm>
                <a:off x="1974118" y="3919684"/>
                <a:ext cx="757416" cy="538413"/>
              </a:xfrm>
              <a:custGeom>
                <a:rect b="b" l="l" r="r" t="t"/>
                <a:pathLst>
                  <a:path extrusionOk="0" h="23771" w="33440">
                    <a:moveTo>
                      <a:pt x="32964" y="1"/>
                    </a:moveTo>
                    <a:cubicBezTo>
                      <a:pt x="32941" y="1"/>
                      <a:pt x="32917" y="3"/>
                      <a:pt x="32892" y="9"/>
                    </a:cubicBezTo>
                    <a:cubicBezTo>
                      <a:pt x="30427" y="101"/>
                      <a:pt x="28053" y="854"/>
                      <a:pt x="25565" y="1242"/>
                    </a:cubicBezTo>
                    <a:cubicBezTo>
                      <a:pt x="22529" y="1812"/>
                      <a:pt x="19494" y="2292"/>
                      <a:pt x="16344" y="2657"/>
                    </a:cubicBezTo>
                    <a:cubicBezTo>
                      <a:pt x="11025" y="3342"/>
                      <a:pt x="5593" y="3342"/>
                      <a:pt x="275" y="4095"/>
                    </a:cubicBezTo>
                    <a:cubicBezTo>
                      <a:pt x="1" y="4095"/>
                      <a:pt x="1" y="4483"/>
                      <a:pt x="275" y="4574"/>
                    </a:cubicBezTo>
                    <a:cubicBezTo>
                      <a:pt x="2116" y="4818"/>
                      <a:pt x="3957" y="4899"/>
                      <a:pt x="5798" y="4899"/>
                    </a:cubicBezTo>
                    <a:cubicBezTo>
                      <a:pt x="6719" y="4899"/>
                      <a:pt x="7640" y="4879"/>
                      <a:pt x="8560" y="4848"/>
                    </a:cubicBezTo>
                    <a:lnTo>
                      <a:pt x="8560" y="4848"/>
                    </a:lnTo>
                    <a:cubicBezTo>
                      <a:pt x="8172" y="7519"/>
                      <a:pt x="8446" y="10463"/>
                      <a:pt x="8264" y="13225"/>
                    </a:cubicBezTo>
                    <a:cubicBezTo>
                      <a:pt x="8172" y="14937"/>
                      <a:pt x="8081" y="16649"/>
                      <a:pt x="7876" y="18361"/>
                    </a:cubicBezTo>
                    <a:cubicBezTo>
                      <a:pt x="7693" y="19981"/>
                      <a:pt x="7214" y="21693"/>
                      <a:pt x="7419" y="23314"/>
                    </a:cubicBezTo>
                    <a:cubicBezTo>
                      <a:pt x="7480" y="23557"/>
                      <a:pt x="7754" y="23770"/>
                      <a:pt x="7984" y="23770"/>
                    </a:cubicBezTo>
                    <a:cubicBezTo>
                      <a:pt x="8099" y="23770"/>
                      <a:pt x="8203" y="23717"/>
                      <a:pt x="8264" y="23588"/>
                    </a:cubicBezTo>
                    <a:cubicBezTo>
                      <a:pt x="9405" y="21031"/>
                      <a:pt x="9314" y="17493"/>
                      <a:pt x="9496" y="14754"/>
                    </a:cubicBezTo>
                    <a:cubicBezTo>
                      <a:pt x="9793" y="11605"/>
                      <a:pt x="10067" y="7907"/>
                      <a:pt x="9314" y="4757"/>
                    </a:cubicBezTo>
                    <a:cubicBezTo>
                      <a:pt x="11984" y="4574"/>
                      <a:pt x="14541" y="4278"/>
                      <a:pt x="17120" y="4004"/>
                    </a:cubicBezTo>
                    <a:cubicBezTo>
                      <a:pt x="19859" y="3616"/>
                      <a:pt x="22529" y="3228"/>
                      <a:pt x="25200" y="2657"/>
                    </a:cubicBezTo>
                    <a:cubicBezTo>
                      <a:pt x="27848" y="2201"/>
                      <a:pt x="30701" y="1812"/>
                      <a:pt x="33098" y="671"/>
                    </a:cubicBezTo>
                    <a:cubicBezTo>
                      <a:pt x="33439" y="586"/>
                      <a:pt x="33301" y="1"/>
                      <a:pt x="32964" y="1"/>
                    </a:cubicBezTo>
                    <a:close/>
                  </a:path>
                </a:pathLst>
              </a:custGeom>
              <a:solidFill>
                <a:srgbClr val="CD2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141"/>
              <p:cNvSpPr/>
              <p:nvPr/>
            </p:nvSpPr>
            <p:spPr>
              <a:xfrm>
                <a:off x="2223834" y="4104825"/>
                <a:ext cx="483985" cy="84439"/>
              </a:xfrm>
              <a:custGeom>
                <a:rect b="b" l="l" r="r" t="t"/>
                <a:pathLst>
                  <a:path extrusionOk="0" h="3728" w="21368">
                    <a:moveTo>
                      <a:pt x="20709" y="1"/>
                    </a:moveTo>
                    <a:cubicBezTo>
                      <a:pt x="20685" y="1"/>
                      <a:pt x="20660" y="3"/>
                      <a:pt x="20635" y="7"/>
                    </a:cubicBezTo>
                    <a:cubicBezTo>
                      <a:pt x="17302" y="395"/>
                      <a:pt x="13970" y="1148"/>
                      <a:pt x="10660" y="1445"/>
                    </a:cubicBezTo>
                    <a:cubicBezTo>
                      <a:pt x="10241" y="1468"/>
                      <a:pt x="9821" y="1477"/>
                      <a:pt x="9400" y="1477"/>
                    </a:cubicBezTo>
                    <a:cubicBezTo>
                      <a:pt x="7217" y="1477"/>
                      <a:pt x="5005" y="1219"/>
                      <a:pt x="2814" y="1219"/>
                    </a:cubicBezTo>
                    <a:cubicBezTo>
                      <a:pt x="2063" y="1219"/>
                      <a:pt x="1315" y="1249"/>
                      <a:pt x="571" y="1331"/>
                    </a:cubicBezTo>
                    <a:cubicBezTo>
                      <a:pt x="183" y="1331"/>
                      <a:pt x="0" y="1810"/>
                      <a:pt x="388" y="2015"/>
                    </a:cubicBezTo>
                    <a:cubicBezTo>
                      <a:pt x="3333" y="3727"/>
                      <a:pt x="7327" y="3727"/>
                      <a:pt x="10660" y="3727"/>
                    </a:cubicBezTo>
                    <a:cubicBezTo>
                      <a:pt x="14084" y="3613"/>
                      <a:pt x="17873" y="2860"/>
                      <a:pt x="20931" y="1148"/>
                    </a:cubicBezTo>
                    <a:cubicBezTo>
                      <a:pt x="21367" y="886"/>
                      <a:pt x="21220" y="1"/>
                      <a:pt x="207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141"/>
              <p:cNvSpPr/>
              <p:nvPr/>
            </p:nvSpPr>
            <p:spPr>
              <a:xfrm>
                <a:off x="2230041" y="4402242"/>
                <a:ext cx="478232" cy="66432"/>
              </a:xfrm>
              <a:custGeom>
                <a:rect b="b" l="l" r="r" t="t"/>
                <a:pathLst>
                  <a:path extrusionOk="0" h="2933" w="21114">
                    <a:moveTo>
                      <a:pt x="685" y="0"/>
                    </a:moveTo>
                    <a:cubicBezTo>
                      <a:pt x="297" y="0"/>
                      <a:pt x="0" y="480"/>
                      <a:pt x="388" y="662"/>
                    </a:cubicBezTo>
                    <a:cubicBezTo>
                      <a:pt x="3424" y="2009"/>
                      <a:pt x="6757" y="2580"/>
                      <a:pt x="10089" y="2853"/>
                    </a:cubicBezTo>
                    <a:cubicBezTo>
                      <a:pt x="10887" y="2898"/>
                      <a:pt x="11760" y="2932"/>
                      <a:pt x="12665" y="2932"/>
                    </a:cubicBezTo>
                    <a:cubicBezTo>
                      <a:pt x="15435" y="2932"/>
                      <a:pt x="18507" y="2615"/>
                      <a:pt x="20657" y="1324"/>
                    </a:cubicBezTo>
                    <a:cubicBezTo>
                      <a:pt x="21114" y="1050"/>
                      <a:pt x="20931" y="297"/>
                      <a:pt x="20361" y="297"/>
                    </a:cubicBezTo>
                    <a:cubicBezTo>
                      <a:pt x="20170" y="283"/>
                      <a:pt x="19977" y="276"/>
                      <a:pt x="19781" y="276"/>
                    </a:cubicBezTo>
                    <a:cubicBezTo>
                      <a:pt x="18408" y="276"/>
                      <a:pt x="16932" y="594"/>
                      <a:pt x="15613" y="753"/>
                    </a:cubicBezTo>
                    <a:cubicBezTo>
                      <a:pt x="13992" y="959"/>
                      <a:pt x="12372" y="1050"/>
                      <a:pt x="10751" y="1050"/>
                    </a:cubicBezTo>
                    <a:cubicBezTo>
                      <a:pt x="10506" y="1057"/>
                      <a:pt x="10262" y="1060"/>
                      <a:pt x="10018" y="1060"/>
                    </a:cubicBezTo>
                    <a:cubicBezTo>
                      <a:pt x="6851" y="1060"/>
                      <a:pt x="3758" y="530"/>
                      <a:pt x="6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141"/>
              <p:cNvSpPr/>
              <p:nvPr/>
            </p:nvSpPr>
            <p:spPr>
              <a:xfrm>
                <a:off x="2006530" y="4147362"/>
                <a:ext cx="124779" cy="59841"/>
              </a:xfrm>
              <a:custGeom>
                <a:rect b="b" l="l" r="r" t="t"/>
                <a:pathLst>
                  <a:path extrusionOk="0" h="2642" w="5509">
                    <a:moveTo>
                      <a:pt x="364" y="1"/>
                    </a:moveTo>
                    <a:cubicBezTo>
                      <a:pt x="192" y="1"/>
                      <a:pt x="0" y="168"/>
                      <a:pt x="76" y="320"/>
                    </a:cubicBezTo>
                    <a:cubicBezTo>
                      <a:pt x="542" y="1793"/>
                      <a:pt x="2349" y="2642"/>
                      <a:pt x="3928" y="2642"/>
                    </a:cubicBezTo>
                    <a:cubicBezTo>
                      <a:pt x="4282" y="2642"/>
                      <a:pt x="4625" y="2599"/>
                      <a:pt x="4938" y="2511"/>
                    </a:cubicBezTo>
                    <a:cubicBezTo>
                      <a:pt x="5509" y="2420"/>
                      <a:pt x="5303" y="1553"/>
                      <a:pt x="4733" y="1461"/>
                    </a:cubicBezTo>
                    <a:cubicBezTo>
                      <a:pt x="3979" y="1370"/>
                      <a:pt x="3226" y="1279"/>
                      <a:pt x="2564" y="1073"/>
                    </a:cubicBezTo>
                    <a:cubicBezTo>
                      <a:pt x="1788" y="799"/>
                      <a:pt x="1126" y="320"/>
                      <a:pt x="464" y="23"/>
                    </a:cubicBezTo>
                    <a:cubicBezTo>
                      <a:pt x="433" y="8"/>
                      <a:pt x="399" y="1"/>
                      <a:pt x="364" y="1"/>
                    </a:cubicBezTo>
                    <a:close/>
                  </a:path>
                </a:pathLst>
              </a:custGeom>
              <a:solidFill>
                <a:srgbClr val="7BCF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41"/>
              <p:cNvSpPr/>
              <p:nvPr/>
            </p:nvSpPr>
            <p:spPr>
              <a:xfrm>
                <a:off x="1291175" y="3405348"/>
                <a:ext cx="142197" cy="49649"/>
              </a:xfrm>
              <a:custGeom>
                <a:rect b="b" l="l" r="r" t="t"/>
                <a:pathLst>
                  <a:path extrusionOk="0" h="2192" w="6278">
                    <a:moveTo>
                      <a:pt x="4459" y="1"/>
                    </a:moveTo>
                    <a:cubicBezTo>
                      <a:pt x="3902" y="1"/>
                      <a:pt x="3359" y="98"/>
                      <a:pt x="2762" y="257"/>
                    </a:cubicBezTo>
                    <a:cubicBezTo>
                      <a:pt x="1895" y="463"/>
                      <a:pt x="845" y="737"/>
                      <a:pt x="275" y="1513"/>
                    </a:cubicBezTo>
                    <a:cubicBezTo>
                      <a:pt x="1" y="1787"/>
                      <a:pt x="183" y="2175"/>
                      <a:pt x="571" y="2175"/>
                    </a:cubicBezTo>
                    <a:cubicBezTo>
                      <a:pt x="668" y="2186"/>
                      <a:pt x="765" y="2192"/>
                      <a:pt x="861" y="2192"/>
                    </a:cubicBezTo>
                    <a:cubicBezTo>
                      <a:pt x="1518" y="2192"/>
                      <a:pt x="2177" y="1946"/>
                      <a:pt x="2854" y="1787"/>
                    </a:cubicBezTo>
                    <a:cubicBezTo>
                      <a:pt x="3790" y="1695"/>
                      <a:pt x="4748" y="1695"/>
                      <a:pt x="5707" y="1398"/>
                    </a:cubicBezTo>
                    <a:cubicBezTo>
                      <a:pt x="6278" y="1216"/>
                      <a:pt x="6278" y="371"/>
                      <a:pt x="5707" y="166"/>
                    </a:cubicBezTo>
                    <a:cubicBezTo>
                      <a:pt x="5267" y="51"/>
                      <a:pt x="4859" y="1"/>
                      <a:pt x="4459" y="1"/>
                    </a:cubicBezTo>
                    <a:close/>
                  </a:path>
                </a:pathLst>
              </a:custGeom>
              <a:solidFill>
                <a:srgbClr val="EB6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141"/>
              <p:cNvSpPr/>
              <p:nvPr/>
            </p:nvSpPr>
            <p:spPr>
              <a:xfrm>
                <a:off x="1440597" y="3419232"/>
                <a:ext cx="48607" cy="29513"/>
              </a:xfrm>
              <a:custGeom>
                <a:rect b="b" l="l" r="r" t="t"/>
                <a:pathLst>
                  <a:path extrusionOk="0" h="1303" w="2146">
                    <a:moveTo>
                      <a:pt x="491" y="1"/>
                    </a:moveTo>
                    <a:cubicBezTo>
                      <a:pt x="191" y="1"/>
                      <a:pt x="0" y="544"/>
                      <a:pt x="342" y="785"/>
                    </a:cubicBezTo>
                    <a:cubicBezTo>
                      <a:pt x="525" y="900"/>
                      <a:pt x="731" y="991"/>
                      <a:pt x="913" y="1174"/>
                    </a:cubicBezTo>
                    <a:cubicBezTo>
                      <a:pt x="1107" y="1238"/>
                      <a:pt x="1312" y="1303"/>
                      <a:pt x="1512" y="1303"/>
                    </a:cubicBezTo>
                    <a:cubicBezTo>
                      <a:pt x="1595" y="1303"/>
                      <a:pt x="1677" y="1292"/>
                      <a:pt x="1758" y="1265"/>
                    </a:cubicBezTo>
                    <a:cubicBezTo>
                      <a:pt x="2054" y="1265"/>
                      <a:pt x="2146" y="900"/>
                      <a:pt x="2054" y="694"/>
                    </a:cubicBezTo>
                    <a:cubicBezTo>
                      <a:pt x="1872" y="512"/>
                      <a:pt x="1666" y="329"/>
                      <a:pt x="1392" y="215"/>
                    </a:cubicBezTo>
                    <a:cubicBezTo>
                      <a:pt x="1187" y="124"/>
                      <a:pt x="913" y="124"/>
                      <a:pt x="616" y="32"/>
                    </a:cubicBezTo>
                    <a:cubicBezTo>
                      <a:pt x="573" y="11"/>
                      <a:pt x="531" y="1"/>
                      <a:pt x="491" y="1"/>
                    </a:cubicBezTo>
                    <a:close/>
                  </a:path>
                </a:pathLst>
              </a:custGeom>
              <a:solidFill>
                <a:srgbClr val="EB6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141"/>
              <p:cNvSpPr/>
              <p:nvPr/>
            </p:nvSpPr>
            <p:spPr>
              <a:xfrm>
                <a:off x="2786506" y="3404102"/>
                <a:ext cx="59819" cy="26931"/>
              </a:xfrm>
              <a:custGeom>
                <a:rect b="b" l="l" r="r" t="t"/>
                <a:pathLst>
                  <a:path extrusionOk="0" h="1189" w="2641">
                    <a:moveTo>
                      <a:pt x="2007" y="1"/>
                    </a:moveTo>
                    <a:cubicBezTo>
                      <a:pt x="1806" y="1"/>
                      <a:pt x="1601" y="65"/>
                      <a:pt x="1408" y="130"/>
                    </a:cubicBezTo>
                    <a:cubicBezTo>
                      <a:pt x="1111" y="221"/>
                      <a:pt x="837" y="312"/>
                      <a:pt x="449" y="426"/>
                    </a:cubicBezTo>
                    <a:cubicBezTo>
                      <a:pt x="0" y="597"/>
                      <a:pt x="152" y="1188"/>
                      <a:pt x="641" y="1188"/>
                    </a:cubicBezTo>
                    <a:cubicBezTo>
                      <a:pt x="674" y="1188"/>
                      <a:pt x="709" y="1185"/>
                      <a:pt x="746" y="1180"/>
                    </a:cubicBezTo>
                    <a:cubicBezTo>
                      <a:pt x="1020" y="1180"/>
                      <a:pt x="1316" y="1088"/>
                      <a:pt x="1590" y="1088"/>
                    </a:cubicBezTo>
                    <a:cubicBezTo>
                      <a:pt x="1887" y="997"/>
                      <a:pt x="2161" y="997"/>
                      <a:pt x="2458" y="700"/>
                    </a:cubicBezTo>
                    <a:cubicBezTo>
                      <a:pt x="2640" y="518"/>
                      <a:pt x="2549" y="130"/>
                      <a:pt x="2252" y="38"/>
                    </a:cubicBezTo>
                    <a:cubicBezTo>
                      <a:pt x="2172" y="12"/>
                      <a:pt x="2090" y="1"/>
                      <a:pt x="2007" y="1"/>
                    </a:cubicBezTo>
                    <a:close/>
                  </a:path>
                </a:pathLst>
              </a:custGeom>
              <a:solidFill>
                <a:srgbClr val="EB6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141"/>
              <p:cNvSpPr/>
              <p:nvPr/>
            </p:nvSpPr>
            <p:spPr>
              <a:xfrm>
                <a:off x="2624513" y="4493726"/>
                <a:ext cx="63918" cy="43918"/>
              </a:xfrm>
              <a:custGeom>
                <a:rect b="b" l="l" r="r" t="t"/>
                <a:pathLst>
                  <a:path extrusionOk="0" h="1939" w="2822">
                    <a:moveTo>
                      <a:pt x="2111" y="0"/>
                    </a:moveTo>
                    <a:cubicBezTo>
                      <a:pt x="2037" y="0"/>
                      <a:pt x="1963" y="15"/>
                      <a:pt x="1895" y="47"/>
                    </a:cubicBezTo>
                    <a:cubicBezTo>
                      <a:pt x="1621" y="344"/>
                      <a:pt x="1415" y="526"/>
                      <a:pt x="1141" y="709"/>
                    </a:cubicBezTo>
                    <a:cubicBezTo>
                      <a:pt x="845" y="1006"/>
                      <a:pt x="479" y="1006"/>
                      <a:pt x="183" y="1188"/>
                    </a:cubicBezTo>
                    <a:cubicBezTo>
                      <a:pt x="0" y="1394"/>
                      <a:pt x="0" y="1759"/>
                      <a:pt x="274" y="1850"/>
                    </a:cubicBezTo>
                    <a:cubicBezTo>
                      <a:pt x="395" y="1914"/>
                      <a:pt x="534" y="1938"/>
                      <a:pt x="680" y="1938"/>
                    </a:cubicBezTo>
                    <a:cubicBezTo>
                      <a:pt x="1001" y="1938"/>
                      <a:pt x="1354" y="1822"/>
                      <a:pt x="1621" y="1759"/>
                    </a:cubicBezTo>
                    <a:cubicBezTo>
                      <a:pt x="2191" y="1485"/>
                      <a:pt x="2465" y="1188"/>
                      <a:pt x="2671" y="618"/>
                    </a:cubicBezTo>
                    <a:cubicBezTo>
                      <a:pt x="2821" y="317"/>
                      <a:pt x="2460" y="0"/>
                      <a:pt x="2111" y="0"/>
                    </a:cubicBezTo>
                    <a:close/>
                  </a:path>
                </a:pathLst>
              </a:custGeom>
              <a:solidFill>
                <a:srgbClr val="EB6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141"/>
              <p:cNvSpPr/>
              <p:nvPr/>
            </p:nvSpPr>
            <p:spPr>
              <a:xfrm>
                <a:off x="2691195" y="4462084"/>
                <a:ext cx="23805" cy="29105"/>
              </a:xfrm>
              <a:custGeom>
                <a:rect b="b" l="l" r="r" t="t"/>
                <a:pathLst>
                  <a:path extrusionOk="0" h="1285" w="1051">
                    <a:moveTo>
                      <a:pt x="686" y="0"/>
                    </a:moveTo>
                    <a:cubicBezTo>
                      <a:pt x="575" y="0"/>
                      <a:pt x="464" y="44"/>
                      <a:pt x="389" y="120"/>
                    </a:cubicBezTo>
                    <a:cubicBezTo>
                      <a:pt x="183" y="303"/>
                      <a:pt x="92" y="394"/>
                      <a:pt x="1" y="691"/>
                    </a:cubicBezTo>
                    <a:cubicBezTo>
                      <a:pt x="1" y="873"/>
                      <a:pt x="92" y="1170"/>
                      <a:pt x="389" y="1261"/>
                    </a:cubicBezTo>
                    <a:cubicBezTo>
                      <a:pt x="437" y="1277"/>
                      <a:pt x="483" y="1285"/>
                      <a:pt x="526" y="1285"/>
                    </a:cubicBezTo>
                    <a:cubicBezTo>
                      <a:pt x="731" y="1285"/>
                      <a:pt x="884" y="1118"/>
                      <a:pt x="959" y="873"/>
                    </a:cubicBezTo>
                    <a:cubicBezTo>
                      <a:pt x="1050" y="691"/>
                      <a:pt x="1050" y="508"/>
                      <a:pt x="1050" y="303"/>
                    </a:cubicBezTo>
                    <a:cubicBezTo>
                      <a:pt x="997" y="89"/>
                      <a:pt x="842" y="0"/>
                      <a:pt x="686" y="0"/>
                    </a:cubicBezTo>
                    <a:close/>
                  </a:path>
                </a:pathLst>
              </a:custGeom>
              <a:solidFill>
                <a:srgbClr val="EB6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141"/>
              <p:cNvSpPr/>
              <p:nvPr/>
            </p:nvSpPr>
            <p:spPr>
              <a:xfrm>
                <a:off x="2012895" y="4067362"/>
                <a:ext cx="27271" cy="46070"/>
              </a:xfrm>
              <a:custGeom>
                <a:rect b="b" l="l" r="r" t="t"/>
                <a:pathLst>
                  <a:path extrusionOk="0" h="2034" w="1204">
                    <a:moveTo>
                      <a:pt x="743" y="0"/>
                    </a:moveTo>
                    <a:cubicBezTo>
                      <a:pt x="633" y="0"/>
                      <a:pt x="525" y="41"/>
                      <a:pt x="457" y="131"/>
                    </a:cubicBezTo>
                    <a:cubicBezTo>
                      <a:pt x="92" y="702"/>
                      <a:pt x="1" y="1273"/>
                      <a:pt x="275" y="1843"/>
                    </a:cubicBezTo>
                    <a:cubicBezTo>
                      <a:pt x="316" y="1979"/>
                      <a:pt x="419" y="2033"/>
                      <a:pt x="528" y="2033"/>
                    </a:cubicBezTo>
                    <a:cubicBezTo>
                      <a:pt x="658" y="2033"/>
                      <a:pt x="796" y="1955"/>
                      <a:pt x="845" y="1843"/>
                    </a:cubicBezTo>
                    <a:cubicBezTo>
                      <a:pt x="937" y="1387"/>
                      <a:pt x="937" y="907"/>
                      <a:pt x="1142" y="428"/>
                    </a:cubicBezTo>
                    <a:cubicBezTo>
                      <a:pt x="1203" y="168"/>
                      <a:pt x="967" y="0"/>
                      <a:pt x="743" y="0"/>
                    </a:cubicBezTo>
                    <a:close/>
                  </a:path>
                </a:pathLst>
              </a:custGeom>
              <a:solidFill>
                <a:srgbClr val="EB6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141"/>
              <p:cNvSpPr/>
              <p:nvPr/>
            </p:nvSpPr>
            <p:spPr>
              <a:xfrm>
                <a:off x="1935907" y="3018848"/>
                <a:ext cx="296149" cy="221313"/>
              </a:xfrm>
              <a:custGeom>
                <a:rect b="b" l="l" r="r" t="t"/>
                <a:pathLst>
                  <a:path extrusionOk="0" h="9771" w="13075">
                    <a:moveTo>
                      <a:pt x="5909" y="0"/>
                    </a:moveTo>
                    <a:cubicBezTo>
                      <a:pt x="5662" y="0"/>
                      <a:pt x="5409" y="129"/>
                      <a:pt x="5294" y="408"/>
                    </a:cubicBezTo>
                    <a:cubicBezTo>
                      <a:pt x="4724" y="2028"/>
                      <a:pt x="5203" y="3626"/>
                      <a:pt x="5203" y="5247"/>
                    </a:cubicBezTo>
                    <a:cubicBezTo>
                      <a:pt x="5112" y="6297"/>
                      <a:pt x="4724" y="7255"/>
                      <a:pt x="3674" y="7620"/>
                    </a:cubicBezTo>
                    <a:cubicBezTo>
                      <a:pt x="3509" y="7681"/>
                      <a:pt x="3348" y="7709"/>
                      <a:pt x="3191" y="7709"/>
                    </a:cubicBezTo>
                    <a:cubicBezTo>
                      <a:pt x="2346" y="7709"/>
                      <a:pt x="1641" y="6903"/>
                      <a:pt x="1391" y="6114"/>
                    </a:cubicBezTo>
                    <a:cubicBezTo>
                      <a:pt x="1267" y="5815"/>
                      <a:pt x="985" y="5670"/>
                      <a:pt x="713" y="5670"/>
                    </a:cubicBezTo>
                    <a:cubicBezTo>
                      <a:pt x="383" y="5670"/>
                      <a:pt x="67" y="5884"/>
                      <a:pt x="67" y="6297"/>
                    </a:cubicBezTo>
                    <a:cubicBezTo>
                      <a:pt x="1" y="8302"/>
                      <a:pt x="1535" y="9501"/>
                      <a:pt x="3254" y="9501"/>
                    </a:cubicBezTo>
                    <a:cubicBezTo>
                      <a:pt x="3902" y="9501"/>
                      <a:pt x="4577" y="9330"/>
                      <a:pt x="5203" y="8967"/>
                    </a:cubicBezTo>
                    <a:cubicBezTo>
                      <a:pt x="5682" y="8670"/>
                      <a:pt x="6047" y="8305"/>
                      <a:pt x="6344" y="7826"/>
                    </a:cubicBezTo>
                    <a:cubicBezTo>
                      <a:pt x="6915" y="8670"/>
                      <a:pt x="7965" y="9447"/>
                      <a:pt x="8809" y="9720"/>
                    </a:cubicBezTo>
                    <a:cubicBezTo>
                      <a:pt x="8994" y="9754"/>
                      <a:pt x="9179" y="9771"/>
                      <a:pt x="9362" y="9771"/>
                    </a:cubicBezTo>
                    <a:cubicBezTo>
                      <a:pt x="11275" y="9771"/>
                      <a:pt x="13074" y="8009"/>
                      <a:pt x="12804" y="6114"/>
                    </a:cubicBezTo>
                    <a:cubicBezTo>
                      <a:pt x="12750" y="5727"/>
                      <a:pt x="12400" y="5464"/>
                      <a:pt x="12082" y="5464"/>
                    </a:cubicBezTo>
                    <a:cubicBezTo>
                      <a:pt x="11856" y="5464"/>
                      <a:pt x="11647" y="5596"/>
                      <a:pt x="11571" y="5909"/>
                    </a:cubicBezTo>
                    <a:cubicBezTo>
                      <a:pt x="11274" y="7164"/>
                      <a:pt x="10339" y="8191"/>
                      <a:pt x="9106" y="8191"/>
                    </a:cubicBezTo>
                    <a:cubicBezTo>
                      <a:pt x="9054" y="8195"/>
                      <a:pt x="9004" y="8197"/>
                      <a:pt x="8955" y="8197"/>
                    </a:cubicBezTo>
                    <a:cubicBezTo>
                      <a:pt x="7467" y="8197"/>
                      <a:pt x="7180" y="6557"/>
                      <a:pt x="6915" y="5452"/>
                    </a:cubicBezTo>
                    <a:lnTo>
                      <a:pt x="6915" y="5338"/>
                    </a:lnTo>
                    <a:cubicBezTo>
                      <a:pt x="6915" y="3740"/>
                      <a:pt x="6527" y="1914"/>
                      <a:pt x="6527" y="682"/>
                    </a:cubicBezTo>
                    <a:cubicBezTo>
                      <a:pt x="6580" y="245"/>
                      <a:pt x="6249" y="0"/>
                      <a:pt x="59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141"/>
              <p:cNvSpPr/>
              <p:nvPr/>
            </p:nvSpPr>
            <p:spPr>
              <a:xfrm>
                <a:off x="2325171" y="2580932"/>
                <a:ext cx="285866" cy="146093"/>
              </a:xfrm>
              <a:custGeom>
                <a:rect b="b" l="l" r="r" t="t"/>
                <a:pathLst>
                  <a:path extrusionOk="0" h="6450" w="12621">
                    <a:moveTo>
                      <a:pt x="11207" y="1"/>
                    </a:moveTo>
                    <a:cubicBezTo>
                      <a:pt x="10981" y="1"/>
                      <a:pt x="10749" y="101"/>
                      <a:pt x="10546" y="340"/>
                    </a:cubicBezTo>
                    <a:cubicBezTo>
                      <a:pt x="9222" y="1847"/>
                      <a:pt x="8651" y="3376"/>
                      <a:pt x="6551" y="3947"/>
                    </a:cubicBezTo>
                    <a:cubicBezTo>
                      <a:pt x="6196" y="4055"/>
                      <a:pt x="5849" y="4105"/>
                      <a:pt x="5511" y="4105"/>
                    </a:cubicBezTo>
                    <a:cubicBezTo>
                      <a:pt x="3503" y="4105"/>
                      <a:pt x="1835" y="2347"/>
                      <a:pt x="936" y="705"/>
                    </a:cubicBezTo>
                    <a:cubicBezTo>
                      <a:pt x="863" y="523"/>
                      <a:pt x="699" y="442"/>
                      <a:pt x="528" y="442"/>
                    </a:cubicBezTo>
                    <a:cubicBezTo>
                      <a:pt x="271" y="442"/>
                      <a:pt x="0" y="623"/>
                      <a:pt x="0" y="911"/>
                    </a:cubicBezTo>
                    <a:cubicBezTo>
                      <a:pt x="183" y="4038"/>
                      <a:pt x="2945" y="6138"/>
                      <a:pt x="5889" y="6412"/>
                    </a:cubicBezTo>
                    <a:cubicBezTo>
                      <a:pt x="6070" y="6437"/>
                      <a:pt x="6255" y="6449"/>
                      <a:pt x="6444" y="6449"/>
                    </a:cubicBezTo>
                    <a:cubicBezTo>
                      <a:pt x="9154" y="6449"/>
                      <a:pt x="12620" y="3931"/>
                      <a:pt x="12257" y="1093"/>
                    </a:cubicBezTo>
                    <a:cubicBezTo>
                      <a:pt x="12194" y="509"/>
                      <a:pt x="11715" y="1"/>
                      <a:pt x="112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141"/>
              <p:cNvSpPr/>
              <p:nvPr/>
            </p:nvSpPr>
            <p:spPr>
              <a:xfrm>
                <a:off x="1573870" y="2580932"/>
                <a:ext cx="286024" cy="146093"/>
              </a:xfrm>
              <a:custGeom>
                <a:rect b="b" l="l" r="r" t="t"/>
                <a:pathLst>
                  <a:path extrusionOk="0" h="6450" w="12628">
                    <a:moveTo>
                      <a:pt x="1377" y="1"/>
                    </a:moveTo>
                    <a:cubicBezTo>
                      <a:pt x="842" y="1"/>
                      <a:pt x="319" y="509"/>
                      <a:pt x="256" y="1093"/>
                    </a:cubicBezTo>
                    <a:cubicBezTo>
                      <a:pt x="0" y="3931"/>
                      <a:pt x="3473" y="6449"/>
                      <a:pt x="6164" y="6449"/>
                    </a:cubicBezTo>
                    <a:cubicBezTo>
                      <a:pt x="6353" y="6449"/>
                      <a:pt x="6537" y="6437"/>
                      <a:pt x="6716" y="6412"/>
                    </a:cubicBezTo>
                    <a:cubicBezTo>
                      <a:pt x="9683" y="6138"/>
                      <a:pt x="12422" y="4038"/>
                      <a:pt x="12627" y="911"/>
                    </a:cubicBezTo>
                    <a:cubicBezTo>
                      <a:pt x="12627" y="623"/>
                      <a:pt x="12348" y="442"/>
                      <a:pt x="12065" y="442"/>
                    </a:cubicBezTo>
                    <a:cubicBezTo>
                      <a:pt x="11877" y="442"/>
                      <a:pt x="11687" y="523"/>
                      <a:pt x="11577" y="705"/>
                    </a:cubicBezTo>
                    <a:cubicBezTo>
                      <a:pt x="10757" y="2347"/>
                      <a:pt x="9117" y="4105"/>
                      <a:pt x="7101" y="4105"/>
                    </a:cubicBezTo>
                    <a:cubicBezTo>
                      <a:pt x="6762" y="4105"/>
                      <a:pt x="6412" y="4055"/>
                      <a:pt x="6054" y="3947"/>
                    </a:cubicBezTo>
                    <a:cubicBezTo>
                      <a:pt x="3977" y="3376"/>
                      <a:pt x="3292" y="1847"/>
                      <a:pt x="2059" y="340"/>
                    </a:cubicBezTo>
                    <a:cubicBezTo>
                      <a:pt x="1856" y="101"/>
                      <a:pt x="1615" y="1"/>
                      <a:pt x="13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41"/>
              <p:cNvSpPr/>
              <p:nvPr/>
            </p:nvSpPr>
            <p:spPr>
              <a:xfrm>
                <a:off x="2519032" y="2739075"/>
                <a:ext cx="240951" cy="172706"/>
              </a:xfrm>
              <a:custGeom>
                <a:rect b="b" l="l" r="r" t="t"/>
                <a:pathLst>
                  <a:path extrusionOk="0" h="7625" w="10638">
                    <a:moveTo>
                      <a:pt x="5319" y="0"/>
                    </a:moveTo>
                    <a:cubicBezTo>
                      <a:pt x="2375" y="0"/>
                      <a:pt x="1" y="1712"/>
                      <a:pt x="1" y="3812"/>
                    </a:cubicBezTo>
                    <a:cubicBezTo>
                      <a:pt x="1" y="5912"/>
                      <a:pt x="2375" y="7624"/>
                      <a:pt x="5319" y="7624"/>
                    </a:cubicBezTo>
                    <a:cubicBezTo>
                      <a:pt x="8263" y="7624"/>
                      <a:pt x="10637" y="5912"/>
                      <a:pt x="10637" y="3812"/>
                    </a:cubicBezTo>
                    <a:cubicBezTo>
                      <a:pt x="10637" y="1712"/>
                      <a:pt x="8263" y="0"/>
                      <a:pt x="5319" y="0"/>
                    </a:cubicBezTo>
                    <a:close/>
                  </a:path>
                </a:pathLst>
              </a:custGeom>
              <a:solidFill>
                <a:srgbClr val="F8A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41"/>
              <p:cNvSpPr/>
              <p:nvPr/>
            </p:nvSpPr>
            <p:spPr>
              <a:xfrm>
                <a:off x="1400778" y="2739075"/>
                <a:ext cx="241449" cy="172706"/>
              </a:xfrm>
              <a:custGeom>
                <a:rect b="b" l="l" r="r" t="t"/>
                <a:pathLst>
                  <a:path extrusionOk="0" h="7625" w="10660">
                    <a:moveTo>
                      <a:pt x="5342" y="0"/>
                    </a:moveTo>
                    <a:cubicBezTo>
                      <a:pt x="2374" y="0"/>
                      <a:pt x="1" y="1712"/>
                      <a:pt x="1" y="3812"/>
                    </a:cubicBezTo>
                    <a:cubicBezTo>
                      <a:pt x="1" y="5912"/>
                      <a:pt x="2374" y="7624"/>
                      <a:pt x="5342" y="7624"/>
                    </a:cubicBezTo>
                    <a:cubicBezTo>
                      <a:pt x="8286" y="7624"/>
                      <a:pt x="10660" y="5912"/>
                      <a:pt x="10660" y="3812"/>
                    </a:cubicBezTo>
                    <a:cubicBezTo>
                      <a:pt x="10660" y="1712"/>
                      <a:pt x="8286" y="0"/>
                      <a:pt x="5342" y="0"/>
                    </a:cubicBezTo>
                    <a:close/>
                  </a:path>
                </a:pathLst>
              </a:custGeom>
              <a:solidFill>
                <a:srgbClr val="F8A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41"/>
              <p:cNvSpPr/>
              <p:nvPr/>
            </p:nvSpPr>
            <p:spPr>
              <a:xfrm>
                <a:off x="1457132" y="2355180"/>
                <a:ext cx="36217" cy="43737"/>
              </a:xfrm>
              <a:custGeom>
                <a:rect b="b" l="l" r="r" t="t"/>
                <a:pathLst>
                  <a:path extrusionOk="0" h="1931" w="1599">
                    <a:moveTo>
                      <a:pt x="1175" y="0"/>
                    </a:moveTo>
                    <a:cubicBezTo>
                      <a:pt x="1040" y="0"/>
                      <a:pt x="912" y="85"/>
                      <a:pt x="845" y="218"/>
                    </a:cubicBezTo>
                    <a:cubicBezTo>
                      <a:pt x="571" y="515"/>
                      <a:pt x="274" y="880"/>
                      <a:pt x="92" y="1268"/>
                    </a:cubicBezTo>
                    <a:cubicBezTo>
                      <a:pt x="1" y="1451"/>
                      <a:pt x="92" y="1656"/>
                      <a:pt x="183" y="1748"/>
                    </a:cubicBezTo>
                    <a:cubicBezTo>
                      <a:pt x="274" y="1839"/>
                      <a:pt x="366" y="1839"/>
                      <a:pt x="457" y="1930"/>
                    </a:cubicBezTo>
                    <a:cubicBezTo>
                      <a:pt x="662" y="1930"/>
                      <a:pt x="845" y="1839"/>
                      <a:pt x="936" y="1656"/>
                    </a:cubicBezTo>
                    <a:cubicBezTo>
                      <a:pt x="1233" y="1360"/>
                      <a:pt x="1324" y="880"/>
                      <a:pt x="1507" y="515"/>
                    </a:cubicBezTo>
                    <a:cubicBezTo>
                      <a:pt x="1598" y="310"/>
                      <a:pt x="1416" y="127"/>
                      <a:pt x="1324" y="36"/>
                    </a:cubicBezTo>
                    <a:cubicBezTo>
                      <a:pt x="1275" y="11"/>
                      <a:pt x="1225" y="0"/>
                      <a:pt x="1175"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141"/>
              <p:cNvSpPr/>
              <p:nvPr/>
            </p:nvSpPr>
            <p:spPr>
              <a:xfrm>
                <a:off x="1671129" y="2465123"/>
                <a:ext cx="36874" cy="42310"/>
              </a:xfrm>
              <a:custGeom>
                <a:rect b="b" l="l" r="r" t="t"/>
                <a:pathLst>
                  <a:path extrusionOk="0" h="1868" w="1628">
                    <a:moveTo>
                      <a:pt x="1197" y="0"/>
                    </a:moveTo>
                    <a:cubicBezTo>
                      <a:pt x="1008" y="0"/>
                      <a:pt x="803" y="101"/>
                      <a:pt x="710" y="318"/>
                    </a:cubicBezTo>
                    <a:cubicBezTo>
                      <a:pt x="710" y="500"/>
                      <a:pt x="618" y="591"/>
                      <a:pt x="527" y="683"/>
                    </a:cubicBezTo>
                    <a:cubicBezTo>
                      <a:pt x="436" y="888"/>
                      <a:pt x="345" y="1071"/>
                      <a:pt x="253" y="1162"/>
                    </a:cubicBezTo>
                    <a:cubicBezTo>
                      <a:pt x="0" y="1415"/>
                      <a:pt x="179" y="1868"/>
                      <a:pt x="464" y="1868"/>
                    </a:cubicBezTo>
                    <a:cubicBezTo>
                      <a:pt x="513" y="1868"/>
                      <a:pt x="565" y="1854"/>
                      <a:pt x="618" y="1824"/>
                    </a:cubicBezTo>
                    <a:cubicBezTo>
                      <a:pt x="915" y="1733"/>
                      <a:pt x="1189" y="1550"/>
                      <a:pt x="1395" y="1253"/>
                    </a:cubicBezTo>
                    <a:cubicBezTo>
                      <a:pt x="1577" y="1071"/>
                      <a:pt x="1577" y="683"/>
                      <a:pt x="1577" y="409"/>
                    </a:cubicBezTo>
                    <a:cubicBezTo>
                      <a:pt x="1627" y="147"/>
                      <a:pt x="1424" y="0"/>
                      <a:pt x="119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141"/>
              <p:cNvSpPr/>
              <p:nvPr/>
            </p:nvSpPr>
            <p:spPr>
              <a:xfrm>
                <a:off x="1401367" y="2615179"/>
                <a:ext cx="29943" cy="40611"/>
              </a:xfrm>
              <a:custGeom>
                <a:rect b="b" l="l" r="r" t="t"/>
                <a:pathLst>
                  <a:path extrusionOk="0" h="1793" w="1322">
                    <a:moveTo>
                      <a:pt x="853" y="1"/>
                    </a:moveTo>
                    <a:cubicBezTo>
                      <a:pt x="723" y="1"/>
                      <a:pt x="599" y="45"/>
                      <a:pt x="545" y="152"/>
                    </a:cubicBezTo>
                    <a:cubicBezTo>
                      <a:pt x="363" y="540"/>
                      <a:pt x="180" y="905"/>
                      <a:pt x="66" y="1293"/>
                    </a:cubicBezTo>
                    <a:cubicBezTo>
                      <a:pt x="0" y="1572"/>
                      <a:pt x="182" y="1792"/>
                      <a:pt x="391" y="1792"/>
                    </a:cubicBezTo>
                    <a:cubicBezTo>
                      <a:pt x="473" y="1792"/>
                      <a:pt x="559" y="1758"/>
                      <a:pt x="637" y="1681"/>
                    </a:cubicBezTo>
                    <a:cubicBezTo>
                      <a:pt x="933" y="1385"/>
                      <a:pt x="1116" y="1019"/>
                      <a:pt x="1207" y="631"/>
                    </a:cubicBezTo>
                    <a:cubicBezTo>
                      <a:pt x="1321" y="449"/>
                      <a:pt x="1321" y="152"/>
                      <a:pt x="1116" y="61"/>
                    </a:cubicBezTo>
                    <a:cubicBezTo>
                      <a:pt x="1040" y="23"/>
                      <a:pt x="945" y="1"/>
                      <a:pt x="853"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41"/>
              <p:cNvSpPr/>
              <p:nvPr/>
            </p:nvSpPr>
            <p:spPr>
              <a:xfrm>
                <a:off x="1291175" y="2901000"/>
                <a:ext cx="25866" cy="54473"/>
              </a:xfrm>
              <a:custGeom>
                <a:rect b="b" l="l" r="r" t="t"/>
                <a:pathLst>
                  <a:path extrusionOk="0" h="2405" w="1142">
                    <a:moveTo>
                      <a:pt x="467" y="0"/>
                    </a:moveTo>
                    <a:cubicBezTo>
                      <a:pt x="287" y="0"/>
                      <a:pt x="92" y="157"/>
                      <a:pt x="92" y="384"/>
                    </a:cubicBezTo>
                    <a:cubicBezTo>
                      <a:pt x="92" y="954"/>
                      <a:pt x="1" y="1525"/>
                      <a:pt x="183" y="2096"/>
                    </a:cubicBezTo>
                    <a:cubicBezTo>
                      <a:pt x="280" y="2288"/>
                      <a:pt x="458" y="2405"/>
                      <a:pt x="619" y="2405"/>
                    </a:cubicBezTo>
                    <a:cubicBezTo>
                      <a:pt x="764" y="2405"/>
                      <a:pt x="893" y="2311"/>
                      <a:pt x="936" y="2096"/>
                    </a:cubicBezTo>
                    <a:cubicBezTo>
                      <a:pt x="1142" y="1525"/>
                      <a:pt x="936" y="840"/>
                      <a:pt x="754" y="270"/>
                    </a:cubicBezTo>
                    <a:cubicBezTo>
                      <a:pt x="716" y="80"/>
                      <a:pt x="595" y="0"/>
                      <a:pt x="46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141"/>
              <p:cNvSpPr/>
              <p:nvPr/>
            </p:nvSpPr>
            <p:spPr>
              <a:xfrm>
                <a:off x="1538807" y="3032279"/>
                <a:ext cx="23805" cy="40793"/>
              </a:xfrm>
              <a:custGeom>
                <a:rect b="b" l="l" r="r" t="t"/>
                <a:pathLst>
                  <a:path extrusionOk="0" h="1801" w="1051">
                    <a:moveTo>
                      <a:pt x="551" y="0"/>
                    </a:moveTo>
                    <a:cubicBezTo>
                      <a:pt x="341" y="0"/>
                      <a:pt x="134" y="123"/>
                      <a:pt x="92" y="385"/>
                    </a:cubicBezTo>
                    <a:cubicBezTo>
                      <a:pt x="1" y="751"/>
                      <a:pt x="1" y="1047"/>
                      <a:pt x="1" y="1435"/>
                    </a:cubicBezTo>
                    <a:cubicBezTo>
                      <a:pt x="1" y="1618"/>
                      <a:pt x="92" y="1709"/>
                      <a:pt x="275" y="1801"/>
                    </a:cubicBezTo>
                    <a:cubicBezTo>
                      <a:pt x="480" y="1801"/>
                      <a:pt x="663" y="1801"/>
                      <a:pt x="754" y="1618"/>
                    </a:cubicBezTo>
                    <a:cubicBezTo>
                      <a:pt x="845" y="1435"/>
                      <a:pt x="960" y="1230"/>
                      <a:pt x="960" y="1047"/>
                    </a:cubicBezTo>
                    <a:cubicBezTo>
                      <a:pt x="1051" y="865"/>
                      <a:pt x="1051" y="659"/>
                      <a:pt x="1051" y="477"/>
                    </a:cubicBezTo>
                    <a:cubicBezTo>
                      <a:pt x="1051" y="169"/>
                      <a:pt x="798" y="0"/>
                      <a:pt x="55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41"/>
              <p:cNvSpPr/>
              <p:nvPr/>
            </p:nvSpPr>
            <p:spPr>
              <a:xfrm>
                <a:off x="1411628" y="3219142"/>
                <a:ext cx="32254" cy="44077"/>
              </a:xfrm>
              <a:custGeom>
                <a:rect b="b" l="l" r="r" t="t"/>
                <a:pathLst>
                  <a:path extrusionOk="0" h="1946" w="1424">
                    <a:moveTo>
                      <a:pt x="700" y="1"/>
                    </a:moveTo>
                    <a:cubicBezTo>
                      <a:pt x="472" y="1"/>
                      <a:pt x="276" y="177"/>
                      <a:pt x="184" y="398"/>
                    </a:cubicBezTo>
                    <a:cubicBezTo>
                      <a:pt x="1" y="969"/>
                      <a:pt x="184" y="1745"/>
                      <a:pt x="868" y="1927"/>
                    </a:cubicBezTo>
                    <a:cubicBezTo>
                      <a:pt x="905" y="1940"/>
                      <a:pt x="942" y="1945"/>
                      <a:pt x="978" y="1945"/>
                    </a:cubicBezTo>
                    <a:cubicBezTo>
                      <a:pt x="1214" y="1945"/>
                      <a:pt x="1424" y="1705"/>
                      <a:pt x="1325" y="1448"/>
                    </a:cubicBezTo>
                    <a:cubicBezTo>
                      <a:pt x="1325" y="1265"/>
                      <a:pt x="1233" y="1060"/>
                      <a:pt x="1233" y="969"/>
                    </a:cubicBezTo>
                    <a:cubicBezTo>
                      <a:pt x="1142" y="786"/>
                      <a:pt x="1142" y="695"/>
                      <a:pt x="1233" y="604"/>
                    </a:cubicBezTo>
                    <a:cubicBezTo>
                      <a:pt x="1233" y="398"/>
                      <a:pt x="1142" y="124"/>
                      <a:pt x="868" y="33"/>
                    </a:cubicBezTo>
                    <a:cubicBezTo>
                      <a:pt x="811" y="11"/>
                      <a:pt x="754" y="1"/>
                      <a:pt x="70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141"/>
              <p:cNvSpPr/>
              <p:nvPr/>
            </p:nvSpPr>
            <p:spPr>
              <a:xfrm>
                <a:off x="1767323" y="2828633"/>
                <a:ext cx="25866" cy="39592"/>
              </a:xfrm>
              <a:custGeom>
                <a:rect b="b" l="l" r="r" t="t"/>
                <a:pathLst>
                  <a:path extrusionOk="0" h="1748" w="1142">
                    <a:moveTo>
                      <a:pt x="423" y="1"/>
                    </a:moveTo>
                    <a:cubicBezTo>
                      <a:pt x="326" y="1"/>
                      <a:pt x="229" y="52"/>
                      <a:pt x="183" y="155"/>
                    </a:cubicBezTo>
                    <a:cubicBezTo>
                      <a:pt x="1" y="429"/>
                      <a:pt x="1" y="611"/>
                      <a:pt x="1" y="908"/>
                    </a:cubicBezTo>
                    <a:cubicBezTo>
                      <a:pt x="1" y="1182"/>
                      <a:pt x="92" y="1479"/>
                      <a:pt x="366" y="1661"/>
                    </a:cubicBezTo>
                    <a:cubicBezTo>
                      <a:pt x="427" y="1722"/>
                      <a:pt x="494" y="1747"/>
                      <a:pt x="560" y="1747"/>
                    </a:cubicBezTo>
                    <a:cubicBezTo>
                      <a:pt x="718" y="1747"/>
                      <a:pt x="872" y="1607"/>
                      <a:pt x="937" y="1479"/>
                    </a:cubicBezTo>
                    <a:cubicBezTo>
                      <a:pt x="1142" y="1296"/>
                      <a:pt x="1142" y="999"/>
                      <a:pt x="1028" y="726"/>
                    </a:cubicBezTo>
                    <a:cubicBezTo>
                      <a:pt x="937" y="520"/>
                      <a:pt x="845" y="246"/>
                      <a:pt x="663" y="155"/>
                    </a:cubicBezTo>
                    <a:cubicBezTo>
                      <a:pt x="617" y="52"/>
                      <a:pt x="520" y="1"/>
                      <a:pt x="423"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141"/>
              <p:cNvSpPr/>
              <p:nvPr/>
            </p:nvSpPr>
            <p:spPr>
              <a:xfrm>
                <a:off x="2053733" y="2564851"/>
                <a:ext cx="23805" cy="37078"/>
              </a:xfrm>
              <a:custGeom>
                <a:rect b="b" l="l" r="r" t="t"/>
                <a:pathLst>
                  <a:path extrusionOk="0" h="1637" w="1051">
                    <a:moveTo>
                      <a:pt x="572" y="0"/>
                    </a:moveTo>
                    <a:cubicBezTo>
                      <a:pt x="275" y="0"/>
                      <a:pt x="92" y="183"/>
                      <a:pt x="92" y="480"/>
                    </a:cubicBezTo>
                    <a:cubicBezTo>
                      <a:pt x="92" y="662"/>
                      <a:pt x="1" y="754"/>
                      <a:pt x="1" y="959"/>
                    </a:cubicBezTo>
                    <a:cubicBezTo>
                      <a:pt x="1" y="1142"/>
                      <a:pt x="92" y="1233"/>
                      <a:pt x="184" y="1415"/>
                    </a:cubicBezTo>
                    <a:cubicBezTo>
                      <a:pt x="258" y="1573"/>
                      <a:pt x="381" y="1636"/>
                      <a:pt x="507" y="1636"/>
                    </a:cubicBezTo>
                    <a:cubicBezTo>
                      <a:pt x="691" y="1636"/>
                      <a:pt x="883" y="1500"/>
                      <a:pt x="937" y="1324"/>
                    </a:cubicBezTo>
                    <a:cubicBezTo>
                      <a:pt x="1051" y="1050"/>
                      <a:pt x="1051" y="662"/>
                      <a:pt x="937" y="388"/>
                    </a:cubicBezTo>
                    <a:cubicBezTo>
                      <a:pt x="937" y="183"/>
                      <a:pt x="754" y="0"/>
                      <a:pt x="572"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141"/>
              <p:cNvSpPr/>
              <p:nvPr/>
            </p:nvSpPr>
            <p:spPr>
              <a:xfrm>
                <a:off x="1898648" y="2328204"/>
                <a:ext cx="27927" cy="40725"/>
              </a:xfrm>
              <a:custGeom>
                <a:rect b="b" l="l" r="r" t="t"/>
                <a:pathLst>
                  <a:path extrusionOk="0" h="1798" w="1233">
                    <a:moveTo>
                      <a:pt x="650" y="1"/>
                    </a:moveTo>
                    <a:cubicBezTo>
                      <a:pt x="390" y="1"/>
                      <a:pt x="127" y="214"/>
                      <a:pt x="183" y="565"/>
                    </a:cubicBezTo>
                    <a:cubicBezTo>
                      <a:pt x="274" y="656"/>
                      <a:pt x="183" y="748"/>
                      <a:pt x="183" y="839"/>
                    </a:cubicBezTo>
                    <a:cubicBezTo>
                      <a:pt x="92" y="1021"/>
                      <a:pt x="0" y="1227"/>
                      <a:pt x="0" y="1409"/>
                    </a:cubicBezTo>
                    <a:cubicBezTo>
                      <a:pt x="0" y="1706"/>
                      <a:pt x="274" y="1797"/>
                      <a:pt x="480" y="1797"/>
                    </a:cubicBezTo>
                    <a:cubicBezTo>
                      <a:pt x="1142" y="1592"/>
                      <a:pt x="1233" y="839"/>
                      <a:pt x="1050" y="268"/>
                    </a:cubicBezTo>
                    <a:cubicBezTo>
                      <a:pt x="971" y="84"/>
                      <a:pt x="811" y="1"/>
                      <a:pt x="65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141"/>
              <p:cNvSpPr/>
              <p:nvPr/>
            </p:nvSpPr>
            <p:spPr>
              <a:xfrm>
                <a:off x="1737403" y="2252213"/>
                <a:ext cx="38460" cy="46002"/>
              </a:xfrm>
              <a:custGeom>
                <a:rect b="b" l="l" r="r" t="t"/>
                <a:pathLst>
                  <a:path extrusionOk="0" h="2031" w="1698">
                    <a:moveTo>
                      <a:pt x="1077" y="1"/>
                    </a:moveTo>
                    <a:cubicBezTo>
                      <a:pt x="953" y="1"/>
                      <a:pt x="831" y="59"/>
                      <a:pt x="751" y="199"/>
                    </a:cubicBezTo>
                    <a:cubicBezTo>
                      <a:pt x="546" y="679"/>
                      <a:pt x="180" y="1067"/>
                      <a:pt x="66" y="1432"/>
                    </a:cubicBezTo>
                    <a:cubicBezTo>
                      <a:pt x="0" y="1779"/>
                      <a:pt x="281" y="2030"/>
                      <a:pt x="553" y="2030"/>
                    </a:cubicBezTo>
                    <a:cubicBezTo>
                      <a:pt x="657" y="2030"/>
                      <a:pt x="760" y="1993"/>
                      <a:pt x="842" y="1911"/>
                    </a:cubicBezTo>
                    <a:cubicBezTo>
                      <a:pt x="934" y="1729"/>
                      <a:pt x="1116" y="1637"/>
                      <a:pt x="1322" y="1432"/>
                    </a:cubicBezTo>
                    <a:cubicBezTo>
                      <a:pt x="1413" y="1341"/>
                      <a:pt x="1413" y="1158"/>
                      <a:pt x="1322" y="1067"/>
                    </a:cubicBezTo>
                    <a:cubicBezTo>
                      <a:pt x="1413" y="953"/>
                      <a:pt x="1504" y="770"/>
                      <a:pt x="1504" y="679"/>
                    </a:cubicBezTo>
                    <a:cubicBezTo>
                      <a:pt x="1698" y="340"/>
                      <a:pt x="1378" y="1"/>
                      <a:pt x="107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141"/>
              <p:cNvSpPr/>
              <p:nvPr/>
            </p:nvSpPr>
            <p:spPr>
              <a:xfrm>
                <a:off x="2023246" y="2114025"/>
                <a:ext cx="25866" cy="40861"/>
              </a:xfrm>
              <a:custGeom>
                <a:rect b="b" l="l" r="r" t="t"/>
                <a:pathLst>
                  <a:path extrusionOk="0" h="1804" w="1142">
                    <a:moveTo>
                      <a:pt x="582" y="1"/>
                    </a:moveTo>
                    <a:cubicBezTo>
                      <a:pt x="440" y="1"/>
                      <a:pt x="297" y="69"/>
                      <a:pt x="206" y="206"/>
                    </a:cubicBezTo>
                    <a:cubicBezTo>
                      <a:pt x="0" y="594"/>
                      <a:pt x="0" y="1073"/>
                      <a:pt x="114" y="1461"/>
                    </a:cubicBezTo>
                    <a:cubicBezTo>
                      <a:pt x="206" y="1690"/>
                      <a:pt x="394" y="1804"/>
                      <a:pt x="582" y="1804"/>
                    </a:cubicBezTo>
                    <a:cubicBezTo>
                      <a:pt x="771" y="1804"/>
                      <a:pt x="959" y="1690"/>
                      <a:pt x="1050" y="1461"/>
                    </a:cubicBezTo>
                    <a:cubicBezTo>
                      <a:pt x="1142" y="1073"/>
                      <a:pt x="1142" y="594"/>
                      <a:pt x="959" y="206"/>
                    </a:cubicBezTo>
                    <a:cubicBezTo>
                      <a:pt x="868" y="69"/>
                      <a:pt x="725" y="1"/>
                      <a:pt x="582"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141"/>
              <p:cNvSpPr/>
              <p:nvPr/>
            </p:nvSpPr>
            <p:spPr>
              <a:xfrm>
                <a:off x="2140414" y="2335905"/>
                <a:ext cx="29672" cy="45141"/>
              </a:xfrm>
              <a:custGeom>
                <a:rect b="b" l="l" r="r" t="t"/>
                <a:pathLst>
                  <a:path extrusionOk="0" h="1993" w="1310">
                    <a:moveTo>
                      <a:pt x="531" y="0"/>
                    </a:moveTo>
                    <a:cubicBezTo>
                      <a:pt x="282" y="0"/>
                      <a:pt x="1" y="270"/>
                      <a:pt x="77" y="590"/>
                    </a:cubicBezTo>
                    <a:cubicBezTo>
                      <a:pt x="77" y="796"/>
                      <a:pt x="168" y="978"/>
                      <a:pt x="168" y="1161"/>
                    </a:cubicBezTo>
                    <a:cubicBezTo>
                      <a:pt x="260" y="1366"/>
                      <a:pt x="351" y="1549"/>
                      <a:pt x="442" y="1823"/>
                    </a:cubicBezTo>
                    <a:cubicBezTo>
                      <a:pt x="556" y="1936"/>
                      <a:pt x="709" y="1993"/>
                      <a:pt x="856" y="1993"/>
                    </a:cubicBezTo>
                    <a:cubicBezTo>
                      <a:pt x="1092" y="1993"/>
                      <a:pt x="1310" y="1845"/>
                      <a:pt x="1310" y="1549"/>
                    </a:cubicBezTo>
                    <a:cubicBezTo>
                      <a:pt x="1310" y="1457"/>
                      <a:pt x="1310" y="1366"/>
                      <a:pt x="1218" y="1161"/>
                    </a:cubicBezTo>
                    <a:cubicBezTo>
                      <a:pt x="1218" y="1069"/>
                      <a:pt x="1218" y="978"/>
                      <a:pt x="1104" y="887"/>
                    </a:cubicBezTo>
                    <a:cubicBezTo>
                      <a:pt x="1013" y="590"/>
                      <a:pt x="922" y="408"/>
                      <a:pt x="830" y="225"/>
                    </a:cubicBezTo>
                    <a:cubicBezTo>
                      <a:pt x="770" y="66"/>
                      <a:pt x="654" y="0"/>
                      <a:pt x="53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141"/>
              <p:cNvSpPr/>
              <p:nvPr/>
            </p:nvSpPr>
            <p:spPr>
              <a:xfrm>
                <a:off x="2341184" y="2172666"/>
                <a:ext cx="45345" cy="52707"/>
              </a:xfrm>
              <a:custGeom>
                <a:rect b="b" l="l" r="r" t="t"/>
                <a:pathLst>
                  <a:path extrusionOk="0" h="2327" w="2002">
                    <a:moveTo>
                      <a:pt x="520" y="0"/>
                    </a:moveTo>
                    <a:cubicBezTo>
                      <a:pt x="238" y="0"/>
                      <a:pt x="0" y="292"/>
                      <a:pt x="138" y="584"/>
                    </a:cubicBezTo>
                    <a:cubicBezTo>
                      <a:pt x="434" y="1246"/>
                      <a:pt x="800" y="1726"/>
                      <a:pt x="1188" y="2182"/>
                    </a:cubicBezTo>
                    <a:cubicBezTo>
                      <a:pt x="1290" y="2284"/>
                      <a:pt x="1398" y="2326"/>
                      <a:pt x="1498" y="2326"/>
                    </a:cubicBezTo>
                    <a:cubicBezTo>
                      <a:pt x="1780" y="2326"/>
                      <a:pt x="2001" y="1995"/>
                      <a:pt x="1850" y="1726"/>
                    </a:cubicBezTo>
                    <a:cubicBezTo>
                      <a:pt x="1576" y="1155"/>
                      <a:pt x="1188" y="676"/>
                      <a:pt x="800" y="105"/>
                    </a:cubicBezTo>
                    <a:cubicBezTo>
                      <a:pt x="709" y="32"/>
                      <a:pt x="612" y="0"/>
                      <a:pt x="52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141"/>
              <p:cNvSpPr/>
              <p:nvPr/>
            </p:nvSpPr>
            <p:spPr>
              <a:xfrm>
                <a:off x="2455974" y="2462586"/>
                <a:ext cx="36965" cy="33907"/>
              </a:xfrm>
              <a:custGeom>
                <a:rect b="b" l="l" r="r" t="t"/>
                <a:pathLst>
                  <a:path extrusionOk="0" h="1497" w="1632">
                    <a:moveTo>
                      <a:pt x="653" y="0"/>
                    </a:moveTo>
                    <a:cubicBezTo>
                      <a:pt x="318" y="0"/>
                      <a:pt x="1" y="346"/>
                      <a:pt x="205" y="703"/>
                    </a:cubicBezTo>
                    <a:cubicBezTo>
                      <a:pt x="411" y="1000"/>
                      <a:pt x="593" y="1274"/>
                      <a:pt x="867" y="1480"/>
                    </a:cubicBezTo>
                    <a:cubicBezTo>
                      <a:pt x="905" y="1491"/>
                      <a:pt x="945" y="1496"/>
                      <a:pt x="987" y="1496"/>
                    </a:cubicBezTo>
                    <a:cubicBezTo>
                      <a:pt x="1276" y="1496"/>
                      <a:pt x="1632" y="1240"/>
                      <a:pt x="1552" y="1000"/>
                    </a:cubicBezTo>
                    <a:cubicBezTo>
                      <a:pt x="1347" y="612"/>
                      <a:pt x="1255" y="338"/>
                      <a:pt x="982" y="133"/>
                    </a:cubicBezTo>
                    <a:cubicBezTo>
                      <a:pt x="883" y="40"/>
                      <a:pt x="767" y="0"/>
                      <a:pt x="65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41"/>
              <p:cNvSpPr/>
              <p:nvPr/>
            </p:nvSpPr>
            <p:spPr>
              <a:xfrm>
                <a:off x="2638873" y="2371986"/>
                <a:ext cx="40883" cy="49989"/>
              </a:xfrm>
              <a:custGeom>
                <a:rect b="b" l="l" r="r" t="t"/>
                <a:pathLst>
                  <a:path extrusionOk="0" h="2207" w="1805">
                    <a:moveTo>
                      <a:pt x="635" y="0"/>
                    </a:moveTo>
                    <a:cubicBezTo>
                      <a:pt x="317" y="0"/>
                      <a:pt x="0" y="246"/>
                      <a:pt x="119" y="618"/>
                    </a:cubicBezTo>
                    <a:cubicBezTo>
                      <a:pt x="211" y="709"/>
                      <a:pt x="211" y="914"/>
                      <a:pt x="325" y="1006"/>
                    </a:cubicBezTo>
                    <a:cubicBezTo>
                      <a:pt x="325" y="1097"/>
                      <a:pt x="416" y="1280"/>
                      <a:pt x="507" y="1485"/>
                    </a:cubicBezTo>
                    <a:cubicBezTo>
                      <a:pt x="599" y="1668"/>
                      <a:pt x="781" y="1850"/>
                      <a:pt x="987" y="2056"/>
                    </a:cubicBezTo>
                    <a:cubicBezTo>
                      <a:pt x="1066" y="2162"/>
                      <a:pt x="1171" y="2206"/>
                      <a:pt x="1278" y="2206"/>
                    </a:cubicBezTo>
                    <a:cubicBezTo>
                      <a:pt x="1537" y="2206"/>
                      <a:pt x="1805" y="1943"/>
                      <a:pt x="1740" y="1668"/>
                    </a:cubicBezTo>
                    <a:cubicBezTo>
                      <a:pt x="1649" y="1371"/>
                      <a:pt x="1649" y="1188"/>
                      <a:pt x="1557" y="1006"/>
                    </a:cubicBezTo>
                    <a:cubicBezTo>
                      <a:pt x="1466" y="709"/>
                      <a:pt x="1261" y="435"/>
                      <a:pt x="1078" y="230"/>
                    </a:cubicBezTo>
                    <a:cubicBezTo>
                      <a:pt x="975" y="71"/>
                      <a:pt x="805" y="0"/>
                      <a:pt x="635"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41"/>
              <p:cNvSpPr/>
              <p:nvPr/>
            </p:nvSpPr>
            <p:spPr>
              <a:xfrm>
                <a:off x="2344287" y="2793503"/>
                <a:ext cx="34088" cy="38913"/>
              </a:xfrm>
              <a:custGeom>
                <a:rect b="b" l="l" r="r" t="t"/>
                <a:pathLst>
                  <a:path extrusionOk="0" h="1718" w="1505">
                    <a:moveTo>
                      <a:pt x="589" y="1"/>
                    </a:moveTo>
                    <a:cubicBezTo>
                      <a:pt x="431" y="1"/>
                      <a:pt x="276" y="84"/>
                      <a:pt x="206" y="268"/>
                    </a:cubicBezTo>
                    <a:cubicBezTo>
                      <a:pt x="1" y="839"/>
                      <a:pt x="297" y="1501"/>
                      <a:pt x="868" y="1706"/>
                    </a:cubicBezTo>
                    <a:cubicBezTo>
                      <a:pt x="899" y="1714"/>
                      <a:pt x="930" y="1717"/>
                      <a:pt x="959" y="1717"/>
                    </a:cubicBezTo>
                    <a:cubicBezTo>
                      <a:pt x="1279" y="1717"/>
                      <a:pt x="1505" y="1293"/>
                      <a:pt x="1233" y="1021"/>
                    </a:cubicBezTo>
                    <a:cubicBezTo>
                      <a:pt x="1142" y="930"/>
                      <a:pt x="1142" y="839"/>
                      <a:pt x="1051" y="747"/>
                    </a:cubicBezTo>
                    <a:lnTo>
                      <a:pt x="1051" y="565"/>
                    </a:lnTo>
                    <a:cubicBezTo>
                      <a:pt x="1107" y="213"/>
                      <a:pt x="843" y="1"/>
                      <a:pt x="589"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41"/>
              <p:cNvSpPr/>
              <p:nvPr/>
            </p:nvSpPr>
            <p:spPr>
              <a:xfrm>
                <a:off x="2777537" y="2603628"/>
                <a:ext cx="30940" cy="43556"/>
              </a:xfrm>
              <a:custGeom>
                <a:rect b="b" l="l" r="r" t="t"/>
                <a:pathLst>
                  <a:path extrusionOk="0" h="1923" w="1366">
                    <a:moveTo>
                      <a:pt x="480" y="0"/>
                    </a:moveTo>
                    <a:cubicBezTo>
                      <a:pt x="274" y="0"/>
                      <a:pt x="92" y="183"/>
                      <a:pt x="92" y="388"/>
                    </a:cubicBezTo>
                    <a:cubicBezTo>
                      <a:pt x="0" y="959"/>
                      <a:pt x="183" y="1529"/>
                      <a:pt x="571" y="1803"/>
                    </a:cubicBezTo>
                    <a:cubicBezTo>
                      <a:pt x="672" y="1885"/>
                      <a:pt x="782" y="1922"/>
                      <a:pt x="884" y="1922"/>
                    </a:cubicBezTo>
                    <a:cubicBezTo>
                      <a:pt x="1151" y="1922"/>
                      <a:pt x="1365" y="1671"/>
                      <a:pt x="1233" y="1324"/>
                    </a:cubicBezTo>
                    <a:cubicBezTo>
                      <a:pt x="1050" y="1050"/>
                      <a:pt x="936" y="753"/>
                      <a:pt x="936" y="388"/>
                    </a:cubicBezTo>
                    <a:cubicBezTo>
                      <a:pt x="936" y="183"/>
                      <a:pt x="754" y="0"/>
                      <a:pt x="48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41"/>
              <p:cNvSpPr/>
              <p:nvPr/>
            </p:nvSpPr>
            <p:spPr>
              <a:xfrm>
                <a:off x="2639077" y="3020818"/>
                <a:ext cx="24213" cy="35198"/>
              </a:xfrm>
              <a:custGeom>
                <a:rect b="b" l="l" r="r" t="t"/>
                <a:pathLst>
                  <a:path extrusionOk="0" h="1554" w="1069">
                    <a:moveTo>
                      <a:pt x="514" y="0"/>
                    </a:moveTo>
                    <a:cubicBezTo>
                      <a:pt x="263" y="0"/>
                      <a:pt x="0" y="215"/>
                      <a:pt x="110" y="503"/>
                    </a:cubicBezTo>
                    <a:cubicBezTo>
                      <a:pt x="316" y="800"/>
                      <a:pt x="407" y="1074"/>
                      <a:pt x="498" y="1462"/>
                    </a:cubicBezTo>
                    <a:cubicBezTo>
                      <a:pt x="590" y="1553"/>
                      <a:pt x="772" y="1553"/>
                      <a:pt x="886" y="1553"/>
                    </a:cubicBezTo>
                    <a:cubicBezTo>
                      <a:pt x="1069" y="1553"/>
                      <a:pt x="1069" y="1371"/>
                      <a:pt x="1069" y="1165"/>
                    </a:cubicBezTo>
                    <a:cubicBezTo>
                      <a:pt x="1069" y="891"/>
                      <a:pt x="978" y="595"/>
                      <a:pt x="886" y="321"/>
                    </a:cubicBezTo>
                    <a:cubicBezTo>
                      <a:pt x="841" y="94"/>
                      <a:pt x="680" y="0"/>
                      <a:pt x="51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141"/>
              <p:cNvSpPr/>
              <p:nvPr/>
            </p:nvSpPr>
            <p:spPr>
              <a:xfrm>
                <a:off x="2740821" y="3181090"/>
                <a:ext cx="23805" cy="50124"/>
              </a:xfrm>
              <a:custGeom>
                <a:rect b="b" l="l" r="r" t="t"/>
                <a:pathLst>
                  <a:path extrusionOk="0" h="2213" w="1051">
                    <a:moveTo>
                      <a:pt x="480" y="1"/>
                    </a:moveTo>
                    <a:cubicBezTo>
                      <a:pt x="275" y="1"/>
                      <a:pt x="1" y="184"/>
                      <a:pt x="1" y="366"/>
                    </a:cubicBezTo>
                    <a:cubicBezTo>
                      <a:pt x="92" y="937"/>
                      <a:pt x="92" y="1416"/>
                      <a:pt x="183" y="1895"/>
                    </a:cubicBezTo>
                    <a:cubicBezTo>
                      <a:pt x="276" y="2113"/>
                      <a:pt x="444" y="2213"/>
                      <a:pt x="609" y="2213"/>
                    </a:cubicBezTo>
                    <a:cubicBezTo>
                      <a:pt x="807" y="2213"/>
                      <a:pt x="1001" y="2066"/>
                      <a:pt x="1051" y="1804"/>
                    </a:cubicBezTo>
                    <a:cubicBezTo>
                      <a:pt x="1051" y="1325"/>
                      <a:pt x="959" y="846"/>
                      <a:pt x="959" y="366"/>
                    </a:cubicBezTo>
                    <a:cubicBezTo>
                      <a:pt x="845" y="184"/>
                      <a:pt x="754" y="1"/>
                      <a:pt x="48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141"/>
              <p:cNvSpPr/>
              <p:nvPr/>
            </p:nvSpPr>
            <p:spPr>
              <a:xfrm>
                <a:off x="2585736" y="3324555"/>
                <a:ext cx="23805" cy="31823"/>
              </a:xfrm>
              <a:custGeom>
                <a:rect b="b" l="l" r="r" t="t"/>
                <a:pathLst>
                  <a:path extrusionOk="0" h="1405" w="1051">
                    <a:moveTo>
                      <a:pt x="538" y="1"/>
                    </a:moveTo>
                    <a:cubicBezTo>
                      <a:pt x="485" y="1"/>
                      <a:pt x="434" y="12"/>
                      <a:pt x="388" y="35"/>
                    </a:cubicBezTo>
                    <a:cubicBezTo>
                      <a:pt x="91" y="35"/>
                      <a:pt x="0" y="309"/>
                      <a:pt x="91" y="515"/>
                    </a:cubicBezTo>
                    <a:cubicBezTo>
                      <a:pt x="91" y="788"/>
                      <a:pt x="91" y="1085"/>
                      <a:pt x="388" y="1268"/>
                    </a:cubicBezTo>
                    <a:cubicBezTo>
                      <a:pt x="434" y="1359"/>
                      <a:pt x="548" y="1405"/>
                      <a:pt x="665" y="1405"/>
                    </a:cubicBezTo>
                    <a:cubicBezTo>
                      <a:pt x="782" y="1405"/>
                      <a:pt x="902" y="1359"/>
                      <a:pt x="959" y="1268"/>
                    </a:cubicBezTo>
                    <a:cubicBezTo>
                      <a:pt x="1050" y="1085"/>
                      <a:pt x="1050" y="880"/>
                      <a:pt x="1050" y="697"/>
                    </a:cubicBezTo>
                    <a:cubicBezTo>
                      <a:pt x="959" y="606"/>
                      <a:pt x="959" y="400"/>
                      <a:pt x="959" y="309"/>
                    </a:cubicBezTo>
                    <a:cubicBezTo>
                      <a:pt x="873" y="104"/>
                      <a:pt x="698" y="1"/>
                      <a:pt x="538"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141"/>
              <p:cNvSpPr/>
              <p:nvPr/>
            </p:nvSpPr>
            <p:spPr>
              <a:xfrm>
                <a:off x="1255320" y="4071507"/>
                <a:ext cx="30487" cy="44960"/>
              </a:xfrm>
              <a:custGeom>
                <a:rect b="b" l="l" r="r" t="t"/>
                <a:pathLst>
                  <a:path extrusionOk="0" h="1985" w="1346">
                    <a:moveTo>
                      <a:pt x="860" y="0"/>
                    </a:moveTo>
                    <a:cubicBezTo>
                      <a:pt x="728" y="0"/>
                      <a:pt x="599" y="72"/>
                      <a:pt x="534" y="245"/>
                    </a:cubicBezTo>
                    <a:cubicBezTo>
                      <a:pt x="442" y="428"/>
                      <a:pt x="351" y="724"/>
                      <a:pt x="237" y="907"/>
                    </a:cubicBezTo>
                    <a:cubicBezTo>
                      <a:pt x="146" y="1204"/>
                      <a:pt x="54" y="1386"/>
                      <a:pt x="54" y="1660"/>
                    </a:cubicBezTo>
                    <a:cubicBezTo>
                      <a:pt x="0" y="1890"/>
                      <a:pt x="179" y="1984"/>
                      <a:pt x="352" y="1984"/>
                    </a:cubicBezTo>
                    <a:cubicBezTo>
                      <a:pt x="471" y="1984"/>
                      <a:pt x="588" y="1940"/>
                      <a:pt x="625" y="1866"/>
                    </a:cubicBezTo>
                    <a:cubicBezTo>
                      <a:pt x="922" y="1386"/>
                      <a:pt x="1104" y="998"/>
                      <a:pt x="1287" y="519"/>
                    </a:cubicBezTo>
                    <a:cubicBezTo>
                      <a:pt x="1345" y="227"/>
                      <a:pt x="1096" y="0"/>
                      <a:pt x="86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141"/>
              <p:cNvSpPr/>
              <p:nvPr/>
            </p:nvSpPr>
            <p:spPr>
              <a:xfrm>
                <a:off x="1444198" y="4255380"/>
                <a:ext cx="32095" cy="42220"/>
              </a:xfrm>
              <a:custGeom>
                <a:rect b="b" l="l" r="r" t="t"/>
                <a:pathLst>
                  <a:path extrusionOk="0" h="1864" w="1417">
                    <a:moveTo>
                      <a:pt x="817" y="1"/>
                    </a:moveTo>
                    <a:cubicBezTo>
                      <a:pt x="763" y="1"/>
                      <a:pt x="711" y="9"/>
                      <a:pt x="663" y="25"/>
                    </a:cubicBezTo>
                    <a:cubicBezTo>
                      <a:pt x="572" y="116"/>
                      <a:pt x="457" y="207"/>
                      <a:pt x="457" y="390"/>
                    </a:cubicBezTo>
                    <a:cubicBezTo>
                      <a:pt x="366" y="504"/>
                      <a:pt x="366" y="504"/>
                      <a:pt x="366" y="595"/>
                    </a:cubicBezTo>
                    <a:cubicBezTo>
                      <a:pt x="275" y="778"/>
                      <a:pt x="275" y="961"/>
                      <a:pt x="92" y="1166"/>
                    </a:cubicBezTo>
                    <a:cubicBezTo>
                      <a:pt x="1" y="1257"/>
                      <a:pt x="1" y="1440"/>
                      <a:pt x="92" y="1645"/>
                    </a:cubicBezTo>
                    <a:cubicBezTo>
                      <a:pt x="159" y="1779"/>
                      <a:pt x="275" y="1864"/>
                      <a:pt x="413" y="1864"/>
                    </a:cubicBezTo>
                    <a:cubicBezTo>
                      <a:pt x="463" y="1864"/>
                      <a:pt x="516" y="1852"/>
                      <a:pt x="572" y="1828"/>
                    </a:cubicBezTo>
                    <a:cubicBezTo>
                      <a:pt x="937" y="1737"/>
                      <a:pt x="1233" y="1440"/>
                      <a:pt x="1416" y="961"/>
                    </a:cubicBezTo>
                    <a:lnTo>
                      <a:pt x="1416" y="390"/>
                    </a:lnTo>
                    <a:cubicBezTo>
                      <a:pt x="1341" y="165"/>
                      <a:pt x="1065" y="1"/>
                      <a:pt x="81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141"/>
              <p:cNvSpPr/>
              <p:nvPr/>
            </p:nvSpPr>
            <p:spPr>
              <a:xfrm>
                <a:off x="1250337" y="4423941"/>
                <a:ext cx="25866" cy="54269"/>
              </a:xfrm>
              <a:custGeom>
                <a:rect b="b" l="l" r="r" t="t"/>
                <a:pathLst>
                  <a:path extrusionOk="0" h="2396" w="1142">
                    <a:moveTo>
                      <a:pt x="571" y="1"/>
                    </a:moveTo>
                    <a:cubicBezTo>
                      <a:pt x="274" y="1"/>
                      <a:pt x="92" y="275"/>
                      <a:pt x="92" y="572"/>
                    </a:cubicBezTo>
                    <a:cubicBezTo>
                      <a:pt x="0" y="1051"/>
                      <a:pt x="0" y="1507"/>
                      <a:pt x="0" y="1987"/>
                    </a:cubicBezTo>
                    <a:cubicBezTo>
                      <a:pt x="50" y="2249"/>
                      <a:pt x="271" y="2395"/>
                      <a:pt x="476" y="2395"/>
                    </a:cubicBezTo>
                    <a:cubicBezTo>
                      <a:pt x="645" y="2395"/>
                      <a:pt x="804" y="2295"/>
                      <a:pt x="845" y="2078"/>
                    </a:cubicBezTo>
                    <a:cubicBezTo>
                      <a:pt x="1028" y="1622"/>
                      <a:pt x="1142" y="1051"/>
                      <a:pt x="1142" y="572"/>
                    </a:cubicBezTo>
                    <a:cubicBezTo>
                      <a:pt x="1142" y="275"/>
                      <a:pt x="845" y="1"/>
                      <a:pt x="571"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141"/>
              <p:cNvSpPr/>
              <p:nvPr/>
            </p:nvSpPr>
            <p:spPr>
              <a:xfrm>
                <a:off x="1136090" y="4596104"/>
                <a:ext cx="27927" cy="39796"/>
              </a:xfrm>
              <a:custGeom>
                <a:rect b="b" l="l" r="r" t="t"/>
                <a:pathLst>
                  <a:path extrusionOk="0" h="1757" w="1233">
                    <a:moveTo>
                      <a:pt x="571" y="1"/>
                    </a:moveTo>
                    <a:cubicBezTo>
                      <a:pt x="274" y="1"/>
                      <a:pt x="0" y="297"/>
                      <a:pt x="0" y="571"/>
                    </a:cubicBezTo>
                    <a:cubicBezTo>
                      <a:pt x="0" y="754"/>
                      <a:pt x="91" y="959"/>
                      <a:pt x="91" y="1142"/>
                    </a:cubicBezTo>
                    <a:cubicBezTo>
                      <a:pt x="183" y="1325"/>
                      <a:pt x="183" y="1530"/>
                      <a:pt x="365" y="1621"/>
                    </a:cubicBezTo>
                    <a:cubicBezTo>
                      <a:pt x="437" y="1717"/>
                      <a:pt x="528" y="1757"/>
                      <a:pt x="621" y="1757"/>
                    </a:cubicBezTo>
                    <a:cubicBezTo>
                      <a:pt x="795" y="1757"/>
                      <a:pt x="976" y="1617"/>
                      <a:pt x="1050" y="1439"/>
                    </a:cubicBezTo>
                    <a:cubicBezTo>
                      <a:pt x="1233" y="1142"/>
                      <a:pt x="1141" y="754"/>
                      <a:pt x="1050" y="480"/>
                    </a:cubicBezTo>
                    <a:cubicBezTo>
                      <a:pt x="1050" y="183"/>
                      <a:pt x="753" y="1"/>
                      <a:pt x="571"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141"/>
              <p:cNvSpPr/>
              <p:nvPr/>
            </p:nvSpPr>
            <p:spPr>
              <a:xfrm>
                <a:off x="1332013" y="4667451"/>
                <a:ext cx="27950" cy="41903"/>
              </a:xfrm>
              <a:custGeom>
                <a:rect b="b" l="l" r="r" t="t"/>
                <a:pathLst>
                  <a:path extrusionOk="0" h="1850" w="1234">
                    <a:moveTo>
                      <a:pt x="663" y="1"/>
                    </a:moveTo>
                    <a:cubicBezTo>
                      <a:pt x="275" y="1"/>
                      <a:pt x="92" y="275"/>
                      <a:pt x="92" y="571"/>
                    </a:cubicBezTo>
                    <a:cubicBezTo>
                      <a:pt x="92" y="754"/>
                      <a:pt x="1" y="936"/>
                      <a:pt x="92" y="1028"/>
                    </a:cubicBezTo>
                    <a:cubicBezTo>
                      <a:pt x="92" y="1142"/>
                      <a:pt x="1" y="1233"/>
                      <a:pt x="92" y="1324"/>
                    </a:cubicBezTo>
                    <a:cubicBezTo>
                      <a:pt x="92" y="1507"/>
                      <a:pt x="183" y="1598"/>
                      <a:pt x="275" y="1713"/>
                    </a:cubicBezTo>
                    <a:cubicBezTo>
                      <a:pt x="377" y="1804"/>
                      <a:pt x="520" y="1849"/>
                      <a:pt x="663" y="1849"/>
                    </a:cubicBezTo>
                    <a:cubicBezTo>
                      <a:pt x="805" y="1849"/>
                      <a:pt x="948" y="1804"/>
                      <a:pt x="1051" y="1713"/>
                    </a:cubicBezTo>
                    <a:cubicBezTo>
                      <a:pt x="1142" y="1507"/>
                      <a:pt x="1233" y="1416"/>
                      <a:pt x="1233" y="1142"/>
                    </a:cubicBezTo>
                    <a:lnTo>
                      <a:pt x="1233" y="571"/>
                    </a:lnTo>
                    <a:cubicBezTo>
                      <a:pt x="1233" y="275"/>
                      <a:pt x="1051" y="1"/>
                      <a:pt x="663"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141"/>
              <p:cNvSpPr/>
              <p:nvPr/>
            </p:nvSpPr>
            <p:spPr>
              <a:xfrm>
                <a:off x="1459895" y="4030805"/>
                <a:ext cx="34428" cy="51551"/>
              </a:xfrm>
              <a:custGeom>
                <a:rect b="b" l="l" r="r" t="t"/>
                <a:pathLst>
                  <a:path extrusionOk="0" h="2276" w="1520">
                    <a:moveTo>
                      <a:pt x="1109" y="0"/>
                    </a:moveTo>
                    <a:cubicBezTo>
                      <a:pt x="998" y="0"/>
                      <a:pt x="885" y="46"/>
                      <a:pt x="814" y="148"/>
                    </a:cubicBezTo>
                    <a:cubicBezTo>
                      <a:pt x="632" y="422"/>
                      <a:pt x="540" y="604"/>
                      <a:pt x="335" y="901"/>
                    </a:cubicBezTo>
                    <a:cubicBezTo>
                      <a:pt x="244" y="1175"/>
                      <a:pt x="152" y="1563"/>
                      <a:pt x="61" y="1860"/>
                    </a:cubicBezTo>
                    <a:cubicBezTo>
                      <a:pt x="0" y="2103"/>
                      <a:pt x="193" y="2275"/>
                      <a:pt x="382" y="2275"/>
                    </a:cubicBezTo>
                    <a:cubicBezTo>
                      <a:pt x="477" y="2275"/>
                      <a:pt x="571" y="2232"/>
                      <a:pt x="632" y="2133"/>
                    </a:cubicBezTo>
                    <a:cubicBezTo>
                      <a:pt x="723" y="1860"/>
                      <a:pt x="906" y="1563"/>
                      <a:pt x="1111" y="1289"/>
                    </a:cubicBezTo>
                    <a:cubicBezTo>
                      <a:pt x="1202" y="1083"/>
                      <a:pt x="1294" y="718"/>
                      <a:pt x="1385" y="422"/>
                    </a:cubicBezTo>
                    <a:cubicBezTo>
                      <a:pt x="1520" y="167"/>
                      <a:pt x="1320" y="0"/>
                      <a:pt x="110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141"/>
              <p:cNvSpPr/>
              <p:nvPr/>
            </p:nvSpPr>
            <p:spPr>
              <a:xfrm>
                <a:off x="2794592" y="4045324"/>
                <a:ext cx="38414" cy="45776"/>
              </a:xfrm>
              <a:custGeom>
                <a:rect b="b" l="l" r="r" t="t"/>
                <a:pathLst>
                  <a:path extrusionOk="0" h="2021" w="1696">
                    <a:moveTo>
                      <a:pt x="486" y="1"/>
                    </a:moveTo>
                    <a:cubicBezTo>
                      <a:pt x="409" y="1"/>
                      <a:pt x="336" y="29"/>
                      <a:pt x="297" y="77"/>
                    </a:cubicBezTo>
                    <a:cubicBezTo>
                      <a:pt x="92" y="169"/>
                      <a:pt x="1" y="442"/>
                      <a:pt x="92" y="648"/>
                    </a:cubicBezTo>
                    <a:cubicBezTo>
                      <a:pt x="183" y="831"/>
                      <a:pt x="389" y="1104"/>
                      <a:pt x="480" y="1310"/>
                    </a:cubicBezTo>
                    <a:cubicBezTo>
                      <a:pt x="571" y="1584"/>
                      <a:pt x="754" y="1789"/>
                      <a:pt x="1051" y="1972"/>
                    </a:cubicBezTo>
                    <a:cubicBezTo>
                      <a:pt x="1102" y="2006"/>
                      <a:pt x="1156" y="2021"/>
                      <a:pt x="1212" y="2021"/>
                    </a:cubicBezTo>
                    <a:cubicBezTo>
                      <a:pt x="1452" y="2021"/>
                      <a:pt x="1695" y="1734"/>
                      <a:pt x="1621" y="1492"/>
                    </a:cubicBezTo>
                    <a:cubicBezTo>
                      <a:pt x="1621" y="1219"/>
                      <a:pt x="1530" y="922"/>
                      <a:pt x="1324" y="739"/>
                    </a:cubicBezTo>
                    <a:lnTo>
                      <a:pt x="754" y="169"/>
                    </a:lnTo>
                    <a:cubicBezTo>
                      <a:pt x="702" y="51"/>
                      <a:pt x="589" y="1"/>
                      <a:pt x="486"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141"/>
              <p:cNvSpPr/>
              <p:nvPr/>
            </p:nvSpPr>
            <p:spPr>
              <a:xfrm>
                <a:off x="2955928" y="4163851"/>
                <a:ext cx="46840" cy="56444"/>
              </a:xfrm>
              <a:custGeom>
                <a:rect b="b" l="l" r="r" t="t"/>
                <a:pathLst>
                  <a:path extrusionOk="0" h="2492" w="2068">
                    <a:moveTo>
                      <a:pt x="921" y="0"/>
                    </a:moveTo>
                    <a:cubicBezTo>
                      <a:pt x="477" y="0"/>
                      <a:pt x="0" y="369"/>
                      <a:pt x="205" y="825"/>
                    </a:cubicBezTo>
                    <a:cubicBezTo>
                      <a:pt x="296" y="1007"/>
                      <a:pt x="387" y="1304"/>
                      <a:pt x="593" y="1578"/>
                    </a:cubicBezTo>
                    <a:cubicBezTo>
                      <a:pt x="684" y="1874"/>
                      <a:pt x="866" y="2057"/>
                      <a:pt x="1049" y="2263"/>
                    </a:cubicBezTo>
                    <a:cubicBezTo>
                      <a:pt x="1184" y="2422"/>
                      <a:pt x="1353" y="2492"/>
                      <a:pt x="1511" y="2492"/>
                    </a:cubicBezTo>
                    <a:cubicBezTo>
                      <a:pt x="1807" y="2492"/>
                      <a:pt x="2067" y="2246"/>
                      <a:pt x="2008" y="1874"/>
                    </a:cubicBezTo>
                    <a:cubicBezTo>
                      <a:pt x="1916" y="1692"/>
                      <a:pt x="1916" y="1395"/>
                      <a:pt x="1825" y="1121"/>
                    </a:cubicBezTo>
                    <a:cubicBezTo>
                      <a:pt x="1825" y="825"/>
                      <a:pt x="1528" y="551"/>
                      <a:pt x="1437" y="254"/>
                    </a:cubicBezTo>
                    <a:cubicBezTo>
                      <a:pt x="1316" y="76"/>
                      <a:pt x="1122" y="0"/>
                      <a:pt x="92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141"/>
              <p:cNvSpPr/>
              <p:nvPr/>
            </p:nvSpPr>
            <p:spPr>
              <a:xfrm>
                <a:off x="2835430" y="4429355"/>
                <a:ext cx="30532" cy="46750"/>
              </a:xfrm>
              <a:custGeom>
                <a:rect b="b" l="l" r="r" t="t"/>
                <a:pathLst>
                  <a:path extrusionOk="0" h="2064" w="1348">
                    <a:moveTo>
                      <a:pt x="535" y="0"/>
                    </a:moveTo>
                    <a:cubicBezTo>
                      <a:pt x="486" y="0"/>
                      <a:pt x="437" y="12"/>
                      <a:pt x="389" y="36"/>
                    </a:cubicBezTo>
                    <a:cubicBezTo>
                      <a:pt x="92" y="36"/>
                      <a:pt x="1" y="333"/>
                      <a:pt x="1" y="606"/>
                    </a:cubicBezTo>
                    <a:cubicBezTo>
                      <a:pt x="92" y="812"/>
                      <a:pt x="92" y="994"/>
                      <a:pt x="206" y="1268"/>
                    </a:cubicBezTo>
                    <a:cubicBezTo>
                      <a:pt x="206" y="1383"/>
                      <a:pt x="298" y="1474"/>
                      <a:pt x="298" y="1656"/>
                    </a:cubicBezTo>
                    <a:cubicBezTo>
                      <a:pt x="389" y="1748"/>
                      <a:pt x="480" y="1839"/>
                      <a:pt x="571" y="1953"/>
                    </a:cubicBezTo>
                    <a:cubicBezTo>
                      <a:pt x="629" y="2030"/>
                      <a:pt x="716" y="2064"/>
                      <a:pt x="811" y="2064"/>
                    </a:cubicBezTo>
                    <a:cubicBezTo>
                      <a:pt x="1053" y="2064"/>
                      <a:pt x="1347" y="1844"/>
                      <a:pt x="1347" y="1565"/>
                    </a:cubicBezTo>
                    <a:cubicBezTo>
                      <a:pt x="1347" y="1086"/>
                      <a:pt x="1051" y="698"/>
                      <a:pt x="868" y="241"/>
                    </a:cubicBezTo>
                    <a:cubicBezTo>
                      <a:pt x="801" y="90"/>
                      <a:pt x="672" y="0"/>
                      <a:pt x="535"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41"/>
              <p:cNvSpPr/>
              <p:nvPr/>
            </p:nvSpPr>
            <p:spPr>
              <a:xfrm>
                <a:off x="3044308" y="4480951"/>
                <a:ext cx="23805" cy="63488"/>
              </a:xfrm>
              <a:custGeom>
                <a:rect b="b" l="l" r="r" t="t"/>
                <a:pathLst>
                  <a:path extrusionOk="0" h="2803" w="1051">
                    <a:moveTo>
                      <a:pt x="491" y="0"/>
                    </a:moveTo>
                    <a:cubicBezTo>
                      <a:pt x="240" y="0"/>
                      <a:pt x="0" y="143"/>
                      <a:pt x="0" y="428"/>
                    </a:cubicBezTo>
                    <a:cubicBezTo>
                      <a:pt x="0" y="1182"/>
                      <a:pt x="0" y="1752"/>
                      <a:pt x="114" y="2528"/>
                    </a:cubicBezTo>
                    <a:cubicBezTo>
                      <a:pt x="114" y="2711"/>
                      <a:pt x="303" y="2802"/>
                      <a:pt x="502" y="2802"/>
                    </a:cubicBezTo>
                    <a:cubicBezTo>
                      <a:pt x="702" y="2802"/>
                      <a:pt x="913" y="2711"/>
                      <a:pt x="959" y="2528"/>
                    </a:cubicBezTo>
                    <a:cubicBezTo>
                      <a:pt x="1050" y="1752"/>
                      <a:pt x="1050" y="1182"/>
                      <a:pt x="1050" y="428"/>
                    </a:cubicBezTo>
                    <a:cubicBezTo>
                      <a:pt x="1005" y="143"/>
                      <a:pt x="742" y="0"/>
                      <a:pt x="49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141"/>
              <p:cNvSpPr/>
              <p:nvPr/>
            </p:nvSpPr>
            <p:spPr>
              <a:xfrm>
                <a:off x="2919711" y="4651166"/>
                <a:ext cx="23805" cy="35719"/>
              </a:xfrm>
              <a:custGeom>
                <a:rect b="b" l="l" r="r" t="t"/>
                <a:pathLst>
                  <a:path extrusionOk="0" h="1577" w="1051">
                    <a:moveTo>
                      <a:pt x="485" y="1"/>
                    </a:moveTo>
                    <a:cubicBezTo>
                      <a:pt x="419" y="1"/>
                      <a:pt x="347" y="12"/>
                      <a:pt x="274" y="35"/>
                    </a:cubicBezTo>
                    <a:cubicBezTo>
                      <a:pt x="92" y="35"/>
                      <a:pt x="0" y="332"/>
                      <a:pt x="0" y="514"/>
                    </a:cubicBezTo>
                    <a:cubicBezTo>
                      <a:pt x="92" y="811"/>
                      <a:pt x="92" y="1085"/>
                      <a:pt x="183" y="1382"/>
                    </a:cubicBezTo>
                    <a:cubicBezTo>
                      <a:pt x="268" y="1509"/>
                      <a:pt x="416" y="1577"/>
                      <a:pt x="560" y="1577"/>
                    </a:cubicBezTo>
                    <a:cubicBezTo>
                      <a:pt x="727" y="1577"/>
                      <a:pt x="887" y="1486"/>
                      <a:pt x="936" y="1290"/>
                    </a:cubicBezTo>
                    <a:cubicBezTo>
                      <a:pt x="1050" y="994"/>
                      <a:pt x="936" y="605"/>
                      <a:pt x="845" y="332"/>
                    </a:cubicBezTo>
                    <a:cubicBezTo>
                      <a:pt x="845" y="108"/>
                      <a:pt x="689" y="1"/>
                      <a:pt x="48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141"/>
              <p:cNvSpPr/>
              <p:nvPr/>
            </p:nvSpPr>
            <p:spPr>
              <a:xfrm>
                <a:off x="1810245" y="2956198"/>
                <a:ext cx="36716" cy="31846"/>
              </a:xfrm>
              <a:custGeom>
                <a:rect b="b" l="l" r="r" t="t"/>
                <a:pathLst>
                  <a:path extrusionOk="0" h="1406" w="1621">
                    <a:moveTo>
                      <a:pt x="568" y="1"/>
                    </a:moveTo>
                    <a:cubicBezTo>
                      <a:pt x="474" y="1"/>
                      <a:pt x="377" y="24"/>
                      <a:pt x="274" y="115"/>
                    </a:cubicBezTo>
                    <a:cubicBezTo>
                      <a:pt x="92" y="229"/>
                      <a:pt x="0" y="412"/>
                      <a:pt x="0" y="686"/>
                    </a:cubicBezTo>
                    <a:cubicBezTo>
                      <a:pt x="0" y="891"/>
                      <a:pt x="0" y="1074"/>
                      <a:pt x="183" y="1165"/>
                    </a:cubicBezTo>
                    <a:cubicBezTo>
                      <a:pt x="334" y="1316"/>
                      <a:pt x="473" y="1406"/>
                      <a:pt x="646" y="1406"/>
                    </a:cubicBezTo>
                    <a:cubicBezTo>
                      <a:pt x="707" y="1406"/>
                      <a:pt x="773" y="1395"/>
                      <a:pt x="845" y="1371"/>
                    </a:cubicBezTo>
                    <a:lnTo>
                      <a:pt x="959" y="1371"/>
                    </a:lnTo>
                    <a:cubicBezTo>
                      <a:pt x="1621" y="1256"/>
                      <a:pt x="1621" y="115"/>
                      <a:pt x="959" y="24"/>
                    </a:cubicBezTo>
                    <a:lnTo>
                      <a:pt x="845" y="24"/>
                    </a:lnTo>
                    <a:cubicBezTo>
                      <a:pt x="753" y="24"/>
                      <a:pt x="662" y="1"/>
                      <a:pt x="568"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41"/>
              <p:cNvSpPr/>
              <p:nvPr/>
            </p:nvSpPr>
            <p:spPr>
              <a:xfrm>
                <a:off x="1708909" y="3070535"/>
                <a:ext cx="27950" cy="21721"/>
              </a:xfrm>
              <a:custGeom>
                <a:rect b="b" l="l" r="r" t="t"/>
                <a:pathLst>
                  <a:path extrusionOk="0" h="959" w="1234">
                    <a:moveTo>
                      <a:pt x="571" y="1"/>
                    </a:moveTo>
                    <a:cubicBezTo>
                      <a:pt x="295" y="1"/>
                      <a:pt x="0" y="221"/>
                      <a:pt x="0" y="500"/>
                    </a:cubicBezTo>
                    <a:cubicBezTo>
                      <a:pt x="0" y="785"/>
                      <a:pt x="308" y="959"/>
                      <a:pt x="589" y="959"/>
                    </a:cubicBezTo>
                    <a:cubicBezTo>
                      <a:pt x="691" y="959"/>
                      <a:pt x="789" y="936"/>
                      <a:pt x="868" y="888"/>
                    </a:cubicBezTo>
                    <a:lnTo>
                      <a:pt x="868" y="773"/>
                    </a:lnTo>
                    <a:cubicBezTo>
                      <a:pt x="1233" y="682"/>
                      <a:pt x="1233" y="203"/>
                      <a:pt x="868" y="112"/>
                    </a:cubicBezTo>
                    <a:cubicBezTo>
                      <a:pt x="784" y="34"/>
                      <a:pt x="679" y="1"/>
                      <a:pt x="571"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141"/>
              <p:cNvSpPr/>
              <p:nvPr/>
            </p:nvSpPr>
            <p:spPr>
              <a:xfrm>
                <a:off x="1793167" y="3123174"/>
                <a:ext cx="27950" cy="24892"/>
              </a:xfrm>
              <a:custGeom>
                <a:rect b="b" l="l" r="r" t="t"/>
                <a:pathLst>
                  <a:path extrusionOk="0" h="1099" w="1234">
                    <a:moveTo>
                      <a:pt x="543" y="0"/>
                    </a:moveTo>
                    <a:cubicBezTo>
                      <a:pt x="254" y="0"/>
                      <a:pt x="1" y="193"/>
                      <a:pt x="1" y="549"/>
                    </a:cubicBezTo>
                    <a:cubicBezTo>
                      <a:pt x="1" y="906"/>
                      <a:pt x="254" y="1098"/>
                      <a:pt x="543" y="1098"/>
                    </a:cubicBezTo>
                    <a:cubicBezTo>
                      <a:pt x="642" y="1098"/>
                      <a:pt x="746" y="1075"/>
                      <a:pt x="846" y="1029"/>
                    </a:cubicBezTo>
                    <a:lnTo>
                      <a:pt x="937" y="1029"/>
                    </a:lnTo>
                    <a:cubicBezTo>
                      <a:pt x="1234" y="846"/>
                      <a:pt x="1234" y="275"/>
                      <a:pt x="937" y="70"/>
                    </a:cubicBezTo>
                    <a:lnTo>
                      <a:pt x="846" y="70"/>
                    </a:lnTo>
                    <a:cubicBezTo>
                      <a:pt x="746" y="23"/>
                      <a:pt x="642" y="0"/>
                      <a:pt x="543"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141"/>
              <p:cNvSpPr/>
              <p:nvPr/>
            </p:nvSpPr>
            <p:spPr>
              <a:xfrm>
                <a:off x="1860732" y="3059482"/>
                <a:ext cx="33273" cy="25255"/>
              </a:xfrm>
              <a:custGeom>
                <a:rect b="b" l="l" r="r" t="t"/>
                <a:pathLst>
                  <a:path extrusionOk="0" h="1115" w="1469">
                    <a:moveTo>
                      <a:pt x="754" y="1"/>
                    </a:moveTo>
                    <a:cubicBezTo>
                      <a:pt x="350" y="1"/>
                      <a:pt x="1" y="640"/>
                      <a:pt x="328" y="988"/>
                    </a:cubicBezTo>
                    <a:cubicBezTo>
                      <a:pt x="461" y="1070"/>
                      <a:pt x="631" y="1115"/>
                      <a:pt x="795" y="1115"/>
                    </a:cubicBezTo>
                    <a:cubicBezTo>
                      <a:pt x="995" y="1115"/>
                      <a:pt x="1186" y="1047"/>
                      <a:pt x="1286" y="896"/>
                    </a:cubicBezTo>
                    <a:cubicBezTo>
                      <a:pt x="1469" y="508"/>
                      <a:pt x="1286" y="120"/>
                      <a:pt x="898" y="29"/>
                    </a:cubicBezTo>
                    <a:cubicBezTo>
                      <a:pt x="850" y="10"/>
                      <a:pt x="802" y="1"/>
                      <a:pt x="754"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141"/>
              <p:cNvSpPr/>
              <p:nvPr/>
            </p:nvSpPr>
            <p:spPr>
              <a:xfrm>
                <a:off x="2262611" y="3056515"/>
                <a:ext cx="23805" cy="18618"/>
              </a:xfrm>
              <a:custGeom>
                <a:rect b="b" l="l" r="r" t="t"/>
                <a:pathLst>
                  <a:path extrusionOk="0" h="822" w="1051">
                    <a:moveTo>
                      <a:pt x="522" y="0"/>
                    </a:moveTo>
                    <a:cubicBezTo>
                      <a:pt x="428" y="0"/>
                      <a:pt x="331" y="23"/>
                      <a:pt x="274" y="69"/>
                    </a:cubicBezTo>
                    <a:lnTo>
                      <a:pt x="274" y="160"/>
                    </a:lnTo>
                    <a:cubicBezTo>
                      <a:pt x="0" y="457"/>
                      <a:pt x="183" y="822"/>
                      <a:pt x="571" y="822"/>
                    </a:cubicBezTo>
                    <a:cubicBezTo>
                      <a:pt x="959" y="822"/>
                      <a:pt x="1050" y="457"/>
                      <a:pt x="845" y="160"/>
                    </a:cubicBezTo>
                    <a:lnTo>
                      <a:pt x="754" y="69"/>
                    </a:lnTo>
                    <a:cubicBezTo>
                      <a:pt x="708" y="23"/>
                      <a:pt x="617" y="0"/>
                      <a:pt x="522"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141"/>
              <p:cNvSpPr/>
              <p:nvPr/>
            </p:nvSpPr>
            <p:spPr>
              <a:xfrm>
                <a:off x="2331377" y="2963446"/>
                <a:ext cx="34655" cy="27950"/>
              </a:xfrm>
              <a:custGeom>
                <a:rect b="b" l="l" r="r" t="t"/>
                <a:pathLst>
                  <a:path extrusionOk="0" h="1234" w="1530">
                    <a:moveTo>
                      <a:pt x="776" y="1"/>
                    </a:moveTo>
                    <a:cubicBezTo>
                      <a:pt x="0" y="1"/>
                      <a:pt x="0" y="1233"/>
                      <a:pt x="776" y="1233"/>
                    </a:cubicBezTo>
                    <a:cubicBezTo>
                      <a:pt x="1529" y="1233"/>
                      <a:pt x="1529" y="1"/>
                      <a:pt x="776"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141"/>
              <p:cNvSpPr/>
              <p:nvPr/>
            </p:nvSpPr>
            <p:spPr>
              <a:xfrm>
                <a:off x="2432690" y="3090626"/>
                <a:ext cx="27950" cy="27950"/>
              </a:xfrm>
              <a:custGeom>
                <a:rect b="b" l="l" r="r" t="t"/>
                <a:pathLst>
                  <a:path extrusionOk="0" h="1234" w="1234">
                    <a:moveTo>
                      <a:pt x="663" y="1"/>
                    </a:moveTo>
                    <a:cubicBezTo>
                      <a:pt x="298" y="1"/>
                      <a:pt x="1" y="274"/>
                      <a:pt x="1" y="571"/>
                    </a:cubicBezTo>
                    <a:cubicBezTo>
                      <a:pt x="1" y="936"/>
                      <a:pt x="298" y="1233"/>
                      <a:pt x="663" y="1233"/>
                    </a:cubicBezTo>
                    <a:cubicBezTo>
                      <a:pt x="960" y="1233"/>
                      <a:pt x="1233" y="936"/>
                      <a:pt x="1233" y="571"/>
                    </a:cubicBezTo>
                    <a:cubicBezTo>
                      <a:pt x="1233" y="274"/>
                      <a:pt x="960" y="1"/>
                      <a:pt x="663"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141"/>
              <p:cNvSpPr/>
              <p:nvPr/>
            </p:nvSpPr>
            <p:spPr>
              <a:xfrm>
                <a:off x="2320505" y="3146481"/>
                <a:ext cx="28471" cy="27157"/>
              </a:xfrm>
              <a:custGeom>
                <a:rect b="b" l="l" r="r" t="t"/>
                <a:pathLst>
                  <a:path extrusionOk="0" h="1199" w="1257">
                    <a:moveTo>
                      <a:pt x="809" y="1"/>
                    </a:moveTo>
                    <a:cubicBezTo>
                      <a:pt x="695" y="1"/>
                      <a:pt x="578" y="31"/>
                      <a:pt x="480" y="91"/>
                    </a:cubicBezTo>
                    <a:cubicBezTo>
                      <a:pt x="389" y="182"/>
                      <a:pt x="298" y="182"/>
                      <a:pt x="206" y="274"/>
                    </a:cubicBezTo>
                    <a:cubicBezTo>
                      <a:pt x="1" y="479"/>
                      <a:pt x="115" y="958"/>
                      <a:pt x="389" y="1141"/>
                    </a:cubicBezTo>
                    <a:cubicBezTo>
                      <a:pt x="473" y="1181"/>
                      <a:pt x="557" y="1199"/>
                      <a:pt x="636" y="1199"/>
                    </a:cubicBezTo>
                    <a:cubicBezTo>
                      <a:pt x="919" y="1199"/>
                      <a:pt x="1142" y="965"/>
                      <a:pt x="1142" y="662"/>
                    </a:cubicBezTo>
                    <a:cubicBezTo>
                      <a:pt x="1256" y="570"/>
                      <a:pt x="1256" y="479"/>
                      <a:pt x="1256" y="388"/>
                    </a:cubicBezTo>
                    <a:cubicBezTo>
                      <a:pt x="1256" y="127"/>
                      <a:pt x="1040" y="1"/>
                      <a:pt x="809"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141"/>
              <p:cNvSpPr/>
              <p:nvPr/>
            </p:nvSpPr>
            <p:spPr>
              <a:xfrm>
                <a:off x="2255884" y="2958803"/>
                <a:ext cx="21744" cy="15515"/>
              </a:xfrm>
              <a:custGeom>
                <a:rect b="b" l="l" r="r" t="t"/>
                <a:pathLst>
                  <a:path extrusionOk="0" h="685" w="960">
                    <a:moveTo>
                      <a:pt x="480" y="0"/>
                    </a:moveTo>
                    <a:cubicBezTo>
                      <a:pt x="1" y="0"/>
                      <a:pt x="1" y="685"/>
                      <a:pt x="480" y="685"/>
                    </a:cubicBezTo>
                    <a:cubicBezTo>
                      <a:pt x="959" y="685"/>
                      <a:pt x="959" y="0"/>
                      <a:pt x="480"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141"/>
              <p:cNvSpPr/>
              <p:nvPr/>
            </p:nvSpPr>
            <p:spPr>
              <a:xfrm>
                <a:off x="1911559" y="2989697"/>
                <a:ext cx="17101" cy="16263"/>
              </a:xfrm>
              <a:custGeom>
                <a:rect b="b" l="l" r="r" t="t"/>
                <a:pathLst>
                  <a:path extrusionOk="0" h="718" w="755">
                    <a:moveTo>
                      <a:pt x="456" y="1"/>
                    </a:moveTo>
                    <a:cubicBezTo>
                      <a:pt x="395" y="1"/>
                      <a:pt x="332" y="23"/>
                      <a:pt x="275" y="74"/>
                    </a:cubicBezTo>
                    <a:lnTo>
                      <a:pt x="184" y="74"/>
                    </a:lnTo>
                    <a:cubicBezTo>
                      <a:pt x="1" y="165"/>
                      <a:pt x="1" y="553"/>
                      <a:pt x="184" y="645"/>
                    </a:cubicBezTo>
                    <a:lnTo>
                      <a:pt x="275" y="645"/>
                    </a:lnTo>
                    <a:cubicBezTo>
                      <a:pt x="332" y="695"/>
                      <a:pt x="394" y="718"/>
                      <a:pt x="454" y="718"/>
                    </a:cubicBezTo>
                    <a:cubicBezTo>
                      <a:pt x="611" y="718"/>
                      <a:pt x="754" y="563"/>
                      <a:pt x="754" y="348"/>
                    </a:cubicBezTo>
                    <a:cubicBezTo>
                      <a:pt x="754" y="151"/>
                      <a:pt x="612" y="1"/>
                      <a:pt x="456"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141"/>
              <p:cNvSpPr/>
              <p:nvPr/>
            </p:nvSpPr>
            <p:spPr>
              <a:xfrm>
                <a:off x="1695976" y="3164283"/>
                <a:ext cx="23352" cy="22627"/>
              </a:xfrm>
              <a:custGeom>
                <a:rect b="b" l="l" r="r" t="t"/>
                <a:pathLst>
                  <a:path extrusionOk="0" h="999" w="1031">
                    <a:moveTo>
                      <a:pt x="660" y="1"/>
                    </a:moveTo>
                    <a:cubicBezTo>
                      <a:pt x="602" y="1"/>
                      <a:pt x="541" y="18"/>
                      <a:pt x="480" y="58"/>
                    </a:cubicBezTo>
                    <a:cubicBezTo>
                      <a:pt x="480" y="172"/>
                      <a:pt x="389" y="264"/>
                      <a:pt x="298" y="355"/>
                    </a:cubicBezTo>
                    <a:cubicBezTo>
                      <a:pt x="1" y="446"/>
                      <a:pt x="1" y="834"/>
                      <a:pt x="298" y="926"/>
                    </a:cubicBezTo>
                    <a:cubicBezTo>
                      <a:pt x="348" y="976"/>
                      <a:pt x="405" y="999"/>
                      <a:pt x="462" y="999"/>
                    </a:cubicBezTo>
                    <a:cubicBezTo>
                      <a:pt x="611" y="999"/>
                      <a:pt x="754" y="844"/>
                      <a:pt x="754" y="629"/>
                    </a:cubicBezTo>
                    <a:cubicBezTo>
                      <a:pt x="868" y="538"/>
                      <a:pt x="868" y="446"/>
                      <a:pt x="959" y="355"/>
                    </a:cubicBezTo>
                    <a:cubicBezTo>
                      <a:pt x="1031" y="213"/>
                      <a:pt x="866" y="1"/>
                      <a:pt x="660"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141"/>
              <p:cNvSpPr/>
              <p:nvPr/>
            </p:nvSpPr>
            <p:spPr>
              <a:xfrm>
                <a:off x="2480255" y="3150716"/>
                <a:ext cx="19162" cy="23692"/>
              </a:xfrm>
              <a:custGeom>
                <a:rect b="b" l="l" r="r" t="t"/>
                <a:pathLst>
                  <a:path extrusionOk="0" h="1046" w="846">
                    <a:moveTo>
                      <a:pt x="423" y="1"/>
                    </a:moveTo>
                    <a:cubicBezTo>
                      <a:pt x="280" y="1"/>
                      <a:pt x="138" y="98"/>
                      <a:pt x="92" y="292"/>
                    </a:cubicBezTo>
                    <a:lnTo>
                      <a:pt x="92" y="475"/>
                    </a:lnTo>
                    <a:cubicBezTo>
                      <a:pt x="1" y="771"/>
                      <a:pt x="183" y="1045"/>
                      <a:pt x="480" y="1045"/>
                    </a:cubicBezTo>
                    <a:cubicBezTo>
                      <a:pt x="663" y="1045"/>
                      <a:pt x="845" y="771"/>
                      <a:pt x="845" y="475"/>
                    </a:cubicBezTo>
                    <a:cubicBezTo>
                      <a:pt x="754" y="383"/>
                      <a:pt x="754" y="383"/>
                      <a:pt x="754" y="292"/>
                    </a:cubicBezTo>
                    <a:cubicBezTo>
                      <a:pt x="708" y="98"/>
                      <a:pt x="566" y="1"/>
                      <a:pt x="423"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141"/>
              <p:cNvSpPr/>
              <p:nvPr/>
            </p:nvSpPr>
            <p:spPr>
              <a:xfrm>
                <a:off x="2414366" y="1891625"/>
                <a:ext cx="34655" cy="27542"/>
              </a:xfrm>
              <a:custGeom>
                <a:rect b="b" l="l" r="r" t="t"/>
                <a:pathLst>
                  <a:path extrusionOk="0" h="1216" w="1530">
                    <a:moveTo>
                      <a:pt x="312" y="1"/>
                    </a:moveTo>
                    <a:cubicBezTo>
                      <a:pt x="152" y="1"/>
                      <a:pt x="0" y="272"/>
                      <a:pt x="148" y="438"/>
                    </a:cubicBezTo>
                    <a:cubicBezTo>
                      <a:pt x="422" y="712"/>
                      <a:pt x="719" y="1100"/>
                      <a:pt x="1107" y="1192"/>
                    </a:cubicBezTo>
                    <a:cubicBezTo>
                      <a:pt x="1140" y="1208"/>
                      <a:pt x="1176" y="1216"/>
                      <a:pt x="1212" y="1216"/>
                    </a:cubicBezTo>
                    <a:cubicBezTo>
                      <a:pt x="1374" y="1216"/>
                      <a:pt x="1530" y="1063"/>
                      <a:pt x="1381" y="895"/>
                    </a:cubicBezTo>
                    <a:cubicBezTo>
                      <a:pt x="1198" y="530"/>
                      <a:pt x="810" y="324"/>
                      <a:pt x="422" y="50"/>
                    </a:cubicBezTo>
                    <a:cubicBezTo>
                      <a:pt x="387" y="16"/>
                      <a:pt x="349" y="1"/>
                      <a:pt x="312"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141"/>
              <p:cNvSpPr/>
              <p:nvPr/>
            </p:nvSpPr>
            <p:spPr>
              <a:xfrm>
                <a:off x="2487209" y="1949813"/>
                <a:ext cx="16852" cy="24847"/>
              </a:xfrm>
              <a:custGeom>
                <a:rect b="b" l="l" r="r" t="t"/>
                <a:pathLst>
                  <a:path extrusionOk="0" h="1097" w="744">
                    <a:moveTo>
                      <a:pt x="270" y="1"/>
                    </a:moveTo>
                    <a:cubicBezTo>
                      <a:pt x="139" y="1"/>
                      <a:pt x="0" y="144"/>
                      <a:pt x="59" y="335"/>
                    </a:cubicBezTo>
                    <a:cubicBezTo>
                      <a:pt x="173" y="517"/>
                      <a:pt x="173" y="814"/>
                      <a:pt x="356" y="997"/>
                    </a:cubicBezTo>
                    <a:cubicBezTo>
                      <a:pt x="391" y="1066"/>
                      <a:pt x="455" y="1096"/>
                      <a:pt x="522" y="1096"/>
                    </a:cubicBezTo>
                    <a:cubicBezTo>
                      <a:pt x="630" y="1096"/>
                      <a:pt x="744" y="1018"/>
                      <a:pt x="744" y="905"/>
                    </a:cubicBezTo>
                    <a:cubicBezTo>
                      <a:pt x="744" y="608"/>
                      <a:pt x="538" y="335"/>
                      <a:pt x="447" y="152"/>
                    </a:cubicBezTo>
                    <a:cubicBezTo>
                      <a:pt x="414" y="46"/>
                      <a:pt x="343" y="1"/>
                      <a:pt x="27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141"/>
              <p:cNvSpPr/>
              <p:nvPr/>
            </p:nvSpPr>
            <p:spPr>
              <a:xfrm>
                <a:off x="2534026" y="2044240"/>
                <a:ext cx="30011" cy="13975"/>
              </a:xfrm>
              <a:custGeom>
                <a:rect b="b" l="l" r="r" t="t"/>
                <a:pathLst>
                  <a:path extrusionOk="0" h="617" w="1325">
                    <a:moveTo>
                      <a:pt x="617" y="0"/>
                    </a:moveTo>
                    <a:cubicBezTo>
                      <a:pt x="474" y="0"/>
                      <a:pt x="332" y="23"/>
                      <a:pt x="183" y="69"/>
                    </a:cubicBezTo>
                    <a:cubicBezTo>
                      <a:pt x="1" y="160"/>
                      <a:pt x="1" y="434"/>
                      <a:pt x="183" y="548"/>
                    </a:cubicBezTo>
                    <a:cubicBezTo>
                      <a:pt x="332" y="594"/>
                      <a:pt x="474" y="617"/>
                      <a:pt x="617" y="617"/>
                    </a:cubicBezTo>
                    <a:cubicBezTo>
                      <a:pt x="760" y="617"/>
                      <a:pt x="902" y="594"/>
                      <a:pt x="1051" y="548"/>
                    </a:cubicBezTo>
                    <a:cubicBezTo>
                      <a:pt x="1325" y="548"/>
                      <a:pt x="1233" y="160"/>
                      <a:pt x="1051" y="69"/>
                    </a:cubicBezTo>
                    <a:cubicBezTo>
                      <a:pt x="902" y="23"/>
                      <a:pt x="760" y="0"/>
                      <a:pt x="61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141"/>
              <p:cNvSpPr/>
              <p:nvPr/>
            </p:nvSpPr>
            <p:spPr>
              <a:xfrm>
                <a:off x="2594524" y="2047864"/>
                <a:ext cx="21223" cy="31234"/>
              </a:xfrm>
              <a:custGeom>
                <a:rect b="b" l="l" r="r" t="t"/>
                <a:pathLst>
                  <a:path extrusionOk="0" h="1379" w="937">
                    <a:moveTo>
                      <a:pt x="274" y="0"/>
                    </a:moveTo>
                    <a:cubicBezTo>
                      <a:pt x="92" y="91"/>
                      <a:pt x="0" y="274"/>
                      <a:pt x="0" y="479"/>
                    </a:cubicBezTo>
                    <a:cubicBezTo>
                      <a:pt x="92" y="753"/>
                      <a:pt x="274" y="959"/>
                      <a:pt x="365" y="1233"/>
                    </a:cubicBezTo>
                    <a:cubicBezTo>
                      <a:pt x="437" y="1336"/>
                      <a:pt x="528" y="1378"/>
                      <a:pt x="616" y="1378"/>
                    </a:cubicBezTo>
                    <a:cubicBezTo>
                      <a:pt x="781" y="1378"/>
                      <a:pt x="936" y="1229"/>
                      <a:pt x="936" y="1050"/>
                    </a:cubicBezTo>
                    <a:cubicBezTo>
                      <a:pt x="845" y="753"/>
                      <a:pt x="753" y="479"/>
                      <a:pt x="662" y="274"/>
                    </a:cubicBezTo>
                    <a:cubicBezTo>
                      <a:pt x="662" y="91"/>
                      <a:pt x="457" y="0"/>
                      <a:pt x="27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41"/>
              <p:cNvSpPr/>
              <p:nvPr/>
            </p:nvSpPr>
            <p:spPr>
              <a:xfrm>
                <a:off x="2587797" y="2136267"/>
                <a:ext cx="34655" cy="15017"/>
              </a:xfrm>
              <a:custGeom>
                <a:rect b="b" l="l" r="r" t="t"/>
                <a:pathLst>
                  <a:path extrusionOk="0" h="663" w="1530">
                    <a:moveTo>
                      <a:pt x="1142" y="0"/>
                    </a:moveTo>
                    <a:cubicBezTo>
                      <a:pt x="868" y="0"/>
                      <a:pt x="571" y="0"/>
                      <a:pt x="297" y="91"/>
                    </a:cubicBezTo>
                    <a:cubicBezTo>
                      <a:pt x="0" y="183"/>
                      <a:pt x="92" y="662"/>
                      <a:pt x="389" y="662"/>
                    </a:cubicBezTo>
                    <a:cubicBezTo>
                      <a:pt x="662" y="662"/>
                      <a:pt x="959" y="662"/>
                      <a:pt x="1233" y="571"/>
                    </a:cubicBezTo>
                    <a:cubicBezTo>
                      <a:pt x="1530" y="479"/>
                      <a:pt x="1438" y="0"/>
                      <a:pt x="1142"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141"/>
              <p:cNvSpPr/>
              <p:nvPr/>
            </p:nvSpPr>
            <p:spPr>
              <a:xfrm>
                <a:off x="2689768" y="2193912"/>
                <a:ext cx="37803" cy="20136"/>
              </a:xfrm>
              <a:custGeom>
                <a:rect b="b" l="l" r="r" t="t"/>
                <a:pathLst>
                  <a:path extrusionOk="0" h="889" w="1669">
                    <a:moveTo>
                      <a:pt x="1368" y="0"/>
                    </a:moveTo>
                    <a:cubicBezTo>
                      <a:pt x="1346" y="0"/>
                      <a:pt x="1322" y="4"/>
                      <a:pt x="1296" y="12"/>
                    </a:cubicBezTo>
                    <a:lnTo>
                      <a:pt x="817" y="12"/>
                    </a:lnTo>
                    <a:cubicBezTo>
                      <a:pt x="725" y="103"/>
                      <a:pt x="543" y="103"/>
                      <a:pt x="360" y="217"/>
                    </a:cubicBezTo>
                    <a:cubicBezTo>
                      <a:pt x="1" y="386"/>
                      <a:pt x="131" y="889"/>
                      <a:pt x="461" y="889"/>
                    </a:cubicBezTo>
                    <a:cubicBezTo>
                      <a:pt x="487" y="889"/>
                      <a:pt x="514" y="886"/>
                      <a:pt x="543" y="879"/>
                    </a:cubicBezTo>
                    <a:cubicBezTo>
                      <a:pt x="725" y="788"/>
                      <a:pt x="931" y="788"/>
                      <a:pt x="1022" y="673"/>
                    </a:cubicBezTo>
                    <a:cubicBezTo>
                      <a:pt x="1205" y="673"/>
                      <a:pt x="1296" y="582"/>
                      <a:pt x="1502" y="491"/>
                    </a:cubicBezTo>
                    <a:cubicBezTo>
                      <a:pt x="1668" y="407"/>
                      <a:pt x="1607" y="0"/>
                      <a:pt x="1368"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141"/>
              <p:cNvSpPr/>
              <p:nvPr/>
            </p:nvSpPr>
            <p:spPr>
              <a:xfrm>
                <a:off x="2714977" y="2111941"/>
                <a:ext cx="23443" cy="19683"/>
              </a:xfrm>
              <a:custGeom>
                <a:rect b="b" l="l" r="r" t="t"/>
                <a:pathLst>
                  <a:path extrusionOk="0" h="869" w="1035">
                    <a:moveTo>
                      <a:pt x="624" y="1"/>
                    </a:moveTo>
                    <a:cubicBezTo>
                      <a:pt x="577" y="1"/>
                      <a:pt x="528" y="8"/>
                      <a:pt x="480" y="24"/>
                    </a:cubicBezTo>
                    <a:cubicBezTo>
                      <a:pt x="274" y="24"/>
                      <a:pt x="92" y="207"/>
                      <a:pt x="0" y="503"/>
                    </a:cubicBezTo>
                    <a:cubicBezTo>
                      <a:pt x="0" y="777"/>
                      <a:pt x="183" y="869"/>
                      <a:pt x="480" y="869"/>
                    </a:cubicBezTo>
                    <a:cubicBezTo>
                      <a:pt x="662" y="869"/>
                      <a:pt x="845" y="595"/>
                      <a:pt x="959" y="412"/>
                    </a:cubicBezTo>
                    <a:cubicBezTo>
                      <a:pt x="1034" y="168"/>
                      <a:pt x="846" y="1"/>
                      <a:pt x="62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141"/>
              <p:cNvSpPr/>
              <p:nvPr/>
            </p:nvSpPr>
            <p:spPr>
              <a:xfrm>
                <a:off x="2779598" y="2051738"/>
                <a:ext cx="34269" cy="23352"/>
              </a:xfrm>
              <a:custGeom>
                <a:rect b="b" l="l" r="r" t="t"/>
                <a:pathLst>
                  <a:path extrusionOk="0" h="1031" w="1513">
                    <a:moveTo>
                      <a:pt x="1209" y="0"/>
                    </a:moveTo>
                    <a:cubicBezTo>
                      <a:pt x="1188" y="0"/>
                      <a:pt x="1166" y="4"/>
                      <a:pt x="1142" y="12"/>
                    </a:cubicBezTo>
                    <a:cubicBezTo>
                      <a:pt x="754" y="103"/>
                      <a:pt x="480" y="217"/>
                      <a:pt x="183" y="400"/>
                    </a:cubicBezTo>
                    <a:cubicBezTo>
                      <a:pt x="92" y="491"/>
                      <a:pt x="1" y="674"/>
                      <a:pt x="92" y="879"/>
                    </a:cubicBezTo>
                    <a:cubicBezTo>
                      <a:pt x="145" y="986"/>
                      <a:pt x="238" y="1030"/>
                      <a:pt x="342" y="1030"/>
                    </a:cubicBezTo>
                    <a:cubicBezTo>
                      <a:pt x="416" y="1030"/>
                      <a:pt x="496" y="1008"/>
                      <a:pt x="571" y="970"/>
                    </a:cubicBezTo>
                    <a:cubicBezTo>
                      <a:pt x="845" y="879"/>
                      <a:pt x="1051" y="674"/>
                      <a:pt x="1325" y="491"/>
                    </a:cubicBezTo>
                    <a:cubicBezTo>
                      <a:pt x="1512" y="408"/>
                      <a:pt x="1433" y="0"/>
                      <a:pt x="120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141"/>
              <p:cNvSpPr/>
              <p:nvPr/>
            </p:nvSpPr>
            <p:spPr>
              <a:xfrm>
                <a:off x="2882995" y="2082496"/>
                <a:ext cx="25866" cy="15017"/>
              </a:xfrm>
              <a:custGeom>
                <a:rect b="b" l="l" r="r" t="t"/>
                <a:pathLst>
                  <a:path extrusionOk="0" h="663" w="1142">
                    <a:moveTo>
                      <a:pt x="389" y="0"/>
                    </a:moveTo>
                    <a:cubicBezTo>
                      <a:pt x="1" y="0"/>
                      <a:pt x="1" y="662"/>
                      <a:pt x="389" y="662"/>
                    </a:cubicBezTo>
                    <a:lnTo>
                      <a:pt x="845" y="662"/>
                    </a:lnTo>
                    <a:cubicBezTo>
                      <a:pt x="1142" y="571"/>
                      <a:pt x="1142" y="183"/>
                      <a:pt x="845" y="92"/>
                    </a:cubicBezTo>
                    <a:cubicBezTo>
                      <a:pt x="663" y="0"/>
                      <a:pt x="571" y="0"/>
                      <a:pt x="38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141"/>
              <p:cNvSpPr/>
              <p:nvPr/>
            </p:nvSpPr>
            <p:spPr>
              <a:xfrm>
                <a:off x="3014999" y="2064603"/>
                <a:ext cx="31461" cy="20521"/>
              </a:xfrm>
              <a:custGeom>
                <a:rect b="b" l="l" r="r" t="t"/>
                <a:pathLst>
                  <a:path extrusionOk="0" h="906" w="1389">
                    <a:moveTo>
                      <a:pt x="456" y="1"/>
                    </a:moveTo>
                    <a:cubicBezTo>
                      <a:pt x="212" y="1"/>
                      <a:pt x="1" y="330"/>
                      <a:pt x="267" y="494"/>
                    </a:cubicBezTo>
                    <a:cubicBezTo>
                      <a:pt x="450" y="676"/>
                      <a:pt x="724" y="882"/>
                      <a:pt x="929" y="882"/>
                    </a:cubicBezTo>
                    <a:cubicBezTo>
                      <a:pt x="961" y="898"/>
                      <a:pt x="997" y="905"/>
                      <a:pt x="1033" y="905"/>
                    </a:cubicBezTo>
                    <a:cubicBezTo>
                      <a:pt x="1203" y="905"/>
                      <a:pt x="1388" y="738"/>
                      <a:pt x="1294" y="494"/>
                    </a:cubicBezTo>
                    <a:cubicBezTo>
                      <a:pt x="1112" y="311"/>
                      <a:pt x="838" y="220"/>
                      <a:pt x="541" y="14"/>
                    </a:cubicBezTo>
                    <a:cubicBezTo>
                      <a:pt x="513" y="5"/>
                      <a:pt x="484" y="1"/>
                      <a:pt x="456"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141"/>
              <p:cNvSpPr/>
              <p:nvPr/>
            </p:nvSpPr>
            <p:spPr>
              <a:xfrm>
                <a:off x="3087728" y="2066981"/>
                <a:ext cx="30011" cy="17599"/>
              </a:xfrm>
              <a:custGeom>
                <a:rect b="b" l="l" r="r" t="t"/>
                <a:pathLst>
                  <a:path extrusionOk="0" h="777" w="1325">
                    <a:moveTo>
                      <a:pt x="845" y="1"/>
                    </a:moveTo>
                    <a:cubicBezTo>
                      <a:pt x="662" y="1"/>
                      <a:pt x="480" y="1"/>
                      <a:pt x="274" y="115"/>
                    </a:cubicBezTo>
                    <a:cubicBezTo>
                      <a:pt x="92" y="115"/>
                      <a:pt x="1" y="206"/>
                      <a:pt x="1" y="389"/>
                    </a:cubicBezTo>
                    <a:cubicBezTo>
                      <a:pt x="1" y="571"/>
                      <a:pt x="183" y="777"/>
                      <a:pt x="366" y="777"/>
                    </a:cubicBezTo>
                    <a:cubicBezTo>
                      <a:pt x="662" y="777"/>
                      <a:pt x="845" y="685"/>
                      <a:pt x="1051" y="571"/>
                    </a:cubicBezTo>
                    <a:cubicBezTo>
                      <a:pt x="1324" y="389"/>
                      <a:pt x="1142" y="1"/>
                      <a:pt x="84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141"/>
              <p:cNvSpPr/>
              <p:nvPr/>
            </p:nvSpPr>
            <p:spPr>
              <a:xfrm>
                <a:off x="2870900" y="1978374"/>
                <a:ext cx="16263" cy="22129"/>
              </a:xfrm>
              <a:custGeom>
                <a:rect b="b" l="l" r="r" t="t"/>
                <a:pathLst>
                  <a:path extrusionOk="0" h="977" w="718">
                    <a:moveTo>
                      <a:pt x="303" y="0"/>
                    </a:moveTo>
                    <a:cubicBezTo>
                      <a:pt x="153" y="0"/>
                      <a:pt x="0" y="141"/>
                      <a:pt x="55" y="306"/>
                    </a:cubicBezTo>
                    <a:cubicBezTo>
                      <a:pt x="55" y="489"/>
                      <a:pt x="147" y="694"/>
                      <a:pt x="238" y="877"/>
                    </a:cubicBezTo>
                    <a:cubicBezTo>
                      <a:pt x="282" y="947"/>
                      <a:pt x="362" y="976"/>
                      <a:pt x="444" y="976"/>
                    </a:cubicBezTo>
                    <a:cubicBezTo>
                      <a:pt x="578" y="976"/>
                      <a:pt x="717" y="898"/>
                      <a:pt x="717" y="785"/>
                    </a:cubicBezTo>
                    <a:cubicBezTo>
                      <a:pt x="717" y="489"/>
                      <a:pt x="626" y="397"/>
                      <a:pt x="535" y="215"/>
                    </a:cubicBezTo>
                    <a:cubicBezTo>
                      <a:pt x="499" y="61"/>
                      <a:pt x="401" y="0"/>
                      <a:pt x="30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41"/>
              <p:cNvSpPr/>
              <p:nvPr/>
            </p:nvSpPr>
            <p:spPr>
              <a:xfrm>
                <a:off x="2967389" y="2011149"/>
                <a:ext cx="40747" cy="24032"/>
              </a:xfrm>
              <a:custGeom>
                <a:rect b="b" l="l" r="r" t="t"/>
                <a:pathLst>
                  <a:path extrusionOk="0" h="1061" w="1799">
                    <a:moveTo>
                      <a:pt x="1319" y="0"/>
                    </a:moveTo>
                    <a:cubicBezTo>
                      <a:pt x="931" y="92"/>
                      <a:pt x="657" y="297"/>
                      <a:pt x="360" y="388"/>
                    </a:cubicBezTo>
                    <a:cubicBezTo>
                      <a:pt x="1" y="558"/>
                      <a:pt x="229" y="1060"/>
                      <a:pt x="483" y="1060"/>
                    </a:cubicBezTo>
                    <a:cubicBezTo>
                      <a:pt x="503" y="1060"/>
                      <a:pt x="523" y="1057"/>
                      <a:pt x="543" y="1050"/>
                    </a:cubicBezTo>
                    <a:cubicBezTo>
                      <a:pt x="931" y="868"/>
                      <a:pt x="1228" y="754"/>
                      <a:pt x="1502" y="571"/>
                    </a:cubicBezTo>
                    <a:cubicBezTo>
                      <a:pt x="1798" y="388"/>
                      <a:pt x="1593" y="0"/>
                      <a:pt x="131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41"/>
              <p:cNvSpPr/>
              <p:nvPr/>
            </p:nvSpPr>
            <p:spPr>
              <a:xfrm>
                <a:off x="2924558" y="1865894"/>
                <a:ext cx="21019" cy="26523"/>
              </a:xfrm>
              <a:custGeom>
                <a:rect b="b" l="l" r="r" t="t"/>
                <a:pathLst>
                  <a:path extrusionOk="0" h="1171" w="928">
                    <a:moveTo>
                      <a:pt x="368" y="1"/>
                    </a:moveTo>
                    <a:cubicBezTo>
                      <a:pt x="183" y="1"/>
                      <a:pt x="1" y="141"/>
                      <a:pt x="60" y="319"/>
                    </a:cubicBezTo>
                    <a:cubicBezTo>
                      <a:pt x="152" y="616"/>
                      <a:pt x="266" y="890"/>
                      <a:pt x="448" y="1095"/>
                    </a:cubicBezTo>
                    <a:cubicBezTo>
                      <a:pt x="475" y="1148"/>
                      <a:pt x="526" y="1170"/>
                      <a:pt x="585" y="1170"/>
                    </a:cubicBezTo>
                    <a:cubicBezTo>
                      <a:pt x="732" y="1170"/>
                      <a:pt x="928" y="1036"/>
                      <a:pt x="928" y="890"/>
                    </a:cubicBezTo>
                    <a:cubicBezTo>
                      <a:pt x="836" y="616"/>
                      <a:pt x="722" y="319"/>
                      <a:pt x="631" y="136"/>
                    </a:cubicBezTo>
                    <a:cubicBezTo>
                      <a:pt x="567" y="41"/>
                      <a:pt x="467" y="1"/>
                      <a:pt x="368"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141"/>
              <p:cNvSpPr/>
              <p:nvPr/>
            </p:nvSpPr>
            <p:spPr>
              <a:xfrm>
                <a:off x="3038736" y="1944127"/>
                <a:ext cx="43918" cy="24349"/>
              </a:xfrm>
              <a:custGeom>
                <a:rect b="b" l="l" r="r" t="t"/>
                <a:pathLst>
                  <a:path extrusionOk="0" h="1075" w="1939">
                    <a:moveTo>
                      <a:pt x="1675" y="1"/>
                    </a:moveTo>
                    <a:cubicBezTo>
                      <a:pt x="1650" y="1"/>
                      <a:pt x="1622" y="5"/>
                      <a:pt x="1593" y="15"/>
                    </a:cubicBezTo>
                    <a:cubicBezTo>
                      <a:pt x="1387" y="15"/>
                      <a:pt x="1205" y="106"/>
                      <a:pt x="1022" y="198"/>
                    </a:cubicBezTo>
                    <a:cubicBezTo>
                      <a:pt x="726" y="198"/>
                      <a:pt x="543" y="403"/>
                      <a:pt x="360" y="494"/>
                    </a:cubicBezTo>
                    <a:cubicBezTo>
                      <a:pt x="1" y="579"/>
                      <a:pt x="209" y="1075"/>
                      <a:pt x="551" y="1075"/>
                    </a:cubicBezTo>
                    <a:cubicBezTo>
                      <a:pt x="578" y="1075"/>
                      <a:pt x="606" y="1072"/>
                      <a:pt x="634" y="1065"/>
                    </a:cubicBezTo>
                    <a:cubicBezTo>
                      <a:pt x="817" y="974"/>
                      <a:pt x="1022" y="859"/>
                      <a:pt x="1205" y="768"/>
                    </a:cubicBezTo>
                    <a:cubicBezTo>
                      <a:pt x="1387" y="677"/>
                      <a:pt x="1593" y="586"/>
                      <a:pt x="1776" y="494"/>
                    </a:cubicBezTo>
                    <a:cubicBezTo>
                      <a:pt x="1938" y="311"/>
                      <a:pt x="1883" y="1"/>
                      <a:pt x="167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41"/>
              <p:cNvSpPr/>
              <p:nvPr/>
            </p:nvSpPr>
            <p:spPr>
              <a:xfrm>
                <a:off x="3123040" y="1894026"/>
                <a:ext cx="24689" cy="15810"/>
              </a:xfrm>
              <a:custGeom>
                <a:rect b="b" l="l" r="r" t="t"/>
                <a:pathLst>
                  <a:path extrusionOk="0" h="698" w="1090">
                    <a:moveTo>
                      <a:pt x="482" y="0"/>
                    </a:moveTo>
                    <a:cubicBezTo>
                      <a:pt x="177" y="0"/>
                      <a:pt x="0" y="448"/>
                      <a:pt x="336" y="606"/>
                    </a:cubicBezTo>
                    <a:cubicBezTo>
                      <a:pt x="427" y="606"/>
                      <a:pt x="519" y="698"/>
                      <a:pt x="724" y="698"/>
                    </a:cubicBezTo>
                    <a:cubicBezTo>
                      <a:pt x="998" y="698"/>
                      <a:pt x="1089" y="424"/>
                      <a:pt x="907" y="218"/>
                    </a:cubicBezTo>
                    <a:cubicBezTo>
                      <a:pt x="815" y="127"/>
                      <a:pt x="724" y="36"/>
                      <a:pt x="633" y="36"/>
                    </a:cubicBezTo>
                    <a:cubicBezTo>
                      <a:pt x="580" y="11"/>
                      <a:pt x="530" y="0"/>
                      <a:pt x="482"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141"/>
              <p:cNvSpPr/>
              <p:nvPr/>
            </p:nvSpPr>
            <p:spPr>
              <a:xfrm>
                <a:off x="3187253" y="1923720"/>
                <a:ext cx="35198" cy="28086"/>
              </a:xfrm>
              <a:custGeom>
                <a:rect b="b" l="l" r="r" t="t"/>
                <a:pathLst>
                  <a:path extrusionOk="0" h="1240" w="1554">
                    <a:moveTo>
                      <a:pt x="1224" y="1"/>
                    </a:moveTo>
                    <a:cubicBezTo>
                      <a:pt x="1185" y="1"/>
                      <a:pt x="1145" y="15"/>
                      <a:pt x="1107" y="49"/>
                    </a:cubicBezTo>
                    <a:cubicBezTo>
                      <a:pt x="742" y="254"/>
                      <a:pt x="446" y="437"/>
                      <a:pt x="172" y="619"/>
                    </a:cubicBezTo>
                    <a:cubicBezTo>
                      <a:pt x="1" y="866"/>
                      <a:pt x="177" y="1240"/>
                      <a:pt x="465" y="1240"/>
                    </a:cubicBezTo>
                    <a:cubicBezTo>
                      <a:pt x="523" y="1240"/>
                      <a:pt x="586" y="1224"/>
                      <a:pt x="651" y="1190"/>
                    </a:cubicBezTo>
                    <a:cubicBezTo>
                      <a:pt x="925" y="1007"/>
                      <a:pt x="1107" y="733"/>
                      <a:pt x="1404" y="437"/>
                    </a:cubicBezTo>
                    <a:cubicBezTo>
                      <a:pt x="1553" y="287"/>
                      <a:pt x="1398" y="1"/>
                      <a:pt x="122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141"/>
              <p:cNvSpPr/>
              <p:nvPr/>
            </p:nvSpPr>
            <p:spPr>
              <a:xfrm>
                <a:off x="2984331" y="1783901"/>
                <a:ext cx="19162" cy="29422"/>
              </a:xfrm>
              <a:custGeom>
                <a:rect b="b" l="l" r="r" t="t"/>
                <a:pathLst>
                  <a:path extrusionOk="0" h="1299" w="846">
                    <a:moveTo>
                      <a:pt x="244" y="0"/>
                    </a:moveTo>
                    <a:cubicBezTo>
                      <a:pt x="111" y="0"/>
                      <a:pt x="0" y="125"/>
                      <a:pt x="0" y="241"/>
                    </a:cubicBezTo>
                    <a:cubicBezTo>
                      <a:pt x="183" y="629"/>
                      <a:pt x="274" y="903"/>
                      <a:pt x="480" y="1200"/>
                    </a:cubicBezTo>
                    <a:cubicBezTo>
                      <a:pt x="514" y="1268"/>
                      <a:pt x="574" y="1298"/>
                      <a:pt x="635" y="1298"/>
                    </a:cubicBezTo>
                    <a:cubicBezTo>
                      <a:pt x="738" y="1298"/>
                      <a:pt x="845" y="1214"/>
                      <a:pt x="845" y="1086"/>
                    </a:cubicBezTo>
                    <a:cubicBezTo>
                      <a:pt x="754" y="721"/>
                      <a:pt x="571" y="424"/>
                      <a:pt x="480" y="150"/>
                    </a:cubicBezTo>
                    <a:cubicBezTo>
                      <a:pt x="405" y="42"/>
                      <a:pt x="321" y="0"/>
                      <a:pt x="24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141"/>
              <p:cNvSpPr/>
              <p:nvPr/>
            </p:nvSpPr>
            <p:spPr>
              <a:xfrm>
                <a:off x="2974524" y="1921092"/>
                <a:ext cx="24824" cy="24100"/>
              </a:xfrm>
              <a:custGeom>
                <a:rect b="b" l="l" r="r" t="t"/>
                <a:pathLst>
                  <a:path extrusionOk="0" h="1064" w="1096">
                    <a:moveTo>
                      <a:pt x="854" y="1"/>
                    </a:moveTo>
                    <a:cubicBezTo>
                      <a:pt x="735" y="1"/>
                      <a:pt x="578" y="104"/>
                      <a:pt x="525" y="279"/>
                    </a:cubicBezTo>
                    <a:cubicBezTo>
                      <a:pt x="525" y="370"/>
                      <a:pt x="433" y="370"/>
                      <a:pt x="342" y="461"/>
                    </a:cubicBezTo>
                    <a:cubicBezTo>
                      <a:pt x="1" y="542"/>
                      <a:pt x="101" y="1064"/>
                      <a:pt x="394" y="1064"/>
                    </a:cubicBezTo>
                    <a:cubicBezTo>
                      <a:pt x="434" y="1064"/>
                      <a:pt x="478" y="1054"/>
                      <a:pt x="525" y="1032"/>
                    </a:cubicBezTo>
                    <a:cubicBezTo>
                      <a:pt x="913" y="941"/>
                      <a:pt x="1095" y="553"/>
                      <a:pt x="1004" y="165"/>
                    </a:cubicBezTo>
                    <a:cubicBezTo>
                      <a:pt x="1004" y="52"/>
                      <a:pt x="938" y="1"/>
                      <a:pt x="85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141"/>
              <p:cNvSpPr/>
              <p:nvPr/>
            </p:nvSpPr>
            <p:spPr>
              <a:xfrm>
                <a:off x="2933346" y="1684966"/>
                <a:ext cx="18437" cy="25595"/>
              </a:xfrm>
              <a:custGeom>
                <a:rect b="b" l="l" r="r" t="t"/>
                <a:pathLst>
                  <a:path extrusionOk="0" h="1130" w="814">
                    <a:moveTo>
                      <a:pt x="343" y="0"/>
                    </a:moveTo>
                    <a:cubicBezTo>
                      <a:pt x="183" y="0"/>
                      <a:pt x="1" y="140"/>
                      <a:pt x="60" y="318"/>
                    </a:cubicBezTo>
                    <a:cubicBezTo>
                      <a:pt x="152" y="615"/>
                      <a:pt x="243" y="798"/>
                      <a:pt x="448" y="1094"/>
                    </a:cubicBezTo>
                    <a:cubicBezTo>
                      <a:pt x="496" y="1118"/>
                      <a:pt x="544" y="1130"/>
                      <a:pt x="589" y="1130"/>
                    </a:cubicBezTo>
                    <a:cubicBezTo>
                      <a:pt x="714" y="1130"/>
                      <a:pt x="813" y="1040"/>
                      <a:pt x="813" y="889"/>
                    </a:cubicBezTo>
                    <a:cubicBezTo>
                      <a:pt x="813" y="615"/>
                      <a:pt x="722" y="432"/>
                      <a:pt x="540" y="136"/>
                    </a:cubicBezTo>
                    <a:cubicBezTo>
                      <a:pt x="508" y="40"/>
                      <a:pt x="429" y="0"/>
                      <a:pt x="34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141"/>
              <p:cNvSpPr/>
              <p:nvPr/>
            </p:nvSpPr>
            <p:spPr>
              <a:xfrm>
                <a:off x="2833980" y="1563562"/>
                <a:ext cx="20566" cy="19841"/>
              </a:xfrm>
              <a:custGeom>
                <a:rect b="b" l="l" r="r" t="t"/>
                <a:pathLst>
                  <a:path extrusionOk="0" h="876" w="908">
                    <a:moveTo>
                      <a:pt x="273" y="0"/>
                    </a:moveTo>
                    <a:cubicBezTo>
                      <a:pt x="128" y="0"/>
                      <a:pt x="1" y="140"/>
                      <a:pt x="65" y="269"/>
                    </a:cubicBezTo>
                    <a:cubicBezTo>
                      <a:pt x="270" y="543"/>
                      <a:pt x="362" y="748"/>
                      <a:pt x="544" y="839"/>
                    </a:cubicBezTo>
                    <a:cubicBezTo>
                      <a:pt x="593" y="864"/>
                      <a:pt x="644" y="875"/>
                      <a:pt x="690" y="875"/>
                    </a:cubicBezTo>
                    <a:cubicBezTo>
                      <a:pt x="816" y="875"/>
                      <a:pt x="908" y="790"/>
                      <a:pt x="841" y="657"/>
                    </a:cubicBezTo>
                    <a:cubicBezTo>
                      <a:pt x="727" y="360"/>
                      <a:pt x="544" y="269"/>
                      <a:pt x="453" y="86"/>
                    </a:cubicBezTo>
                    <a:cubicBezTo>
                      <a:pt x="399" y="25"/>
                      <a:pt x="335" y="0"/>
                      <a:pt x="27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141"/>
              <p:cNvSpPr/>
              <p:nvPr/>
            </p:nvSpPr>
            <p:spPr>
              <a:xfrm>
                <a:off x="2903471" y="1603584"/>
                <a:ext cx="22469" cy="29422"/>
              </a:xfrm>
              <a:custGeom>
                <a:rect b="b" l="l" r="r" t="t"/>
                <a:pathLst>
                  <a:path extrusionOk="0" h="1299" w="992">
                    <a:moveTo>
                      <a:pt x="405" y="1"/>
                    </a:moveTo>
                    <a:cubicBezTo>
                      <a:pt x="202" y="1"/>
                      <a:pt x="0" y="227"/>
                      <a:pt x="147" y="487"/>
                    </a:cubicBezTo>
                    <a:cubicBezTo>
                      <a:pt x="238" y="693"/>
                      <a:pt x="329" y="1058"/>
                      <a:pt x="626" y="1264"/>
                    </a:cubicBezTo>
                    <a:cubicBezTo>
                      <a:pt x="650" y="1288"/>
                      <a:pt x="687" y="1299"/>
                      <a:pt x="728" y="1299"/>
                    </a:cubicBezTo>
                    <a:cubicBezTo>
                      <a:pt x="842" y="1299"/>
                      <a:pt x="991" y="1209"/>
                      <a:pt x="991" y="1058"/>
                    </a:cubicBezTo>
                    <a:cubicBezTo>
                      <a:pt x="991" y="784"/>
                      <a:pt x="809" y="396"/>
                      <a:pt x="626" y="122"/>
                    </a:cubicBezTo>
                    <a:cubicBezTo>
                      <a:pt x="567" y="37"/>
                      <a:pt x="486" y="1"/>
                      <a:pt x="40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141"/>
              <p:cNvSpPr/>
              <p:nvPr/>
            </p:nvSpPr>
            <p:spPr>
              <a:xfrm>
                <a:off x="2939212" y="1465691"/>
                <a:ext cx="19003" cy="13907"/>
              </a:xfrm>
              <a:custGeom>
                <a:rect b="b" l="l" r="r" t="t"/>
                <a:pathLst>
                  <a:path extrusionOk="0" h="614" w="839">
                    <a:moveTo>
                      <a:pt x="221" y="0"/>
                    </a:moveTo>
                    <a:cubicBezTo>
                      <a:pt x="124" y="0"/>
                      <a:pt x="1" y="149"/>
                      <a:pt x="75" y="298"/>
                    </a:cubicBezTo>
                    <a:cubicBezTo>
                      <a:pt x="281" y="413"/>
                      <a:pt x="372" y="504"/>
                      <a:pt x="463" y="595"/>
                    </a:cubicBezTo>
                    <a:cubicBezTo>
                      <a:pt x="489" y="608"/>
                      <a:pt x="514" y="614"/>
                      <a:pt x="540" y="614"/>
                    </a:cubicBezTo>
                    <a:cubicBezTo>
                      <a:pt x="697" y="614"/>
                      <a:pt x="839" y="397"/>
                      <a:pt x="760" y="298"/>
                    </a:cubicBezTo>
                    <a:cubicBezTo>
                      <a:pt x="554" y="207"/>
                      <a:pt x="463" y="116"/>
                      <a:pt x="281" y="25"/>
                    </a:cubicBezTo>
                    <a:cubicBezTo>
                      <a:pt x="264" y="8"/>
                      <a:pt x="243" y="0"/>
                      <a:pt x="22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41"/>
              <p:cNvSpPr/>
              <p:nvPr/>
            </p:nvSpPr>
            <p:spPr>
              <a:xfrm>
                <a:off x="2984331" y="1596042"/>
                <a:ext cx="15017" cy="25096"/>
              </a:xfrm>
              <a:custGeom>
                <a:rect b="b" l="l" r="r" t="t"/>
                <a:pathLst>
                  <a:path extrusionOk="0" h="1108" w="663">
                    <a:moveTo>
                      <a:pt x="269" y="1"/>
                    </a:moveTo>
                    <a:cubicBezTo>
                      <a:pt x="137" y="1"/>
                      <a:pt x="0" y="127"/>
                      <a:pt x="0" y="364"/>
                    </a:cubicBezTo>
                    <a:cubicBezTo>
                      <a:pt x="92" y="547"/>
                      <a:pt x="92" y="729"/>
                      <a:pt x="183" y="935"/>
                    </a:cubicBezTo>
                    <a:cubicBezTo>
                      <a:pt x="224" y="1058"/>
                      <a:pt x="326" y="1107"/>
                      <a:pt x="425" y="1107"/>
                    </a:cubicBezTo>
                    <a:cubicBezTo>
                      <a:pt x="546" y="1107"/>
                      <a:pt x="662" y="1035"/>
                      <a:pt x="662" y="935"/>
                    </a:cubicBezTo>
                    <a:cubicBezTo>
                      <a:pt x="571" y="638"/>
                      <a:pt x="571" y="455"/>
                      <a:pt x="480" y="159"/>
                    </a:cubicBezTo>
                    <a:cubicBezTo>
                      <a:pt x="435" y="52"/>
                      <a:pt x="353" y="1"/>
                      <a:pt x="269"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41"/>
              <p:cNvSpPr/>
              <p:nvPr/>
            </p:nvSpPr>
            <p:spPr>
              <a:xfrm>
                <a:off x="3034546" y="1694026"/>
                <a:ext cx="20634" cy="31144"/>
              </a:xfrm>
              <a:custGeom>
                <a:rect b="b" l="l" r="r" t="t"/>
                <a:pathLst>
                  <a:path extrusionOk="0" h="1375" w="911">
                    <a:moveTo>
                      <a:pt x="587" y="1"/>
                    </a:moveTo>
                    <a:cubicBezTo>
                      <a:pt x="438" y="1"/>
                      <a:pt x="285" y="141"/>
                      <a:pt x="340" y="306"/>
                    </a:cubicBezTo>
                    <a:cubicBezTo>
                      <a:pt x="340" y="489"/>
                      <a:pt x="249" y="877"/>
                      <a:pt x="157" y="1059"/>
                    </a:cubicBezTo>
                    <a:cubicBezTo>
                      <a:pt x="0" y="1158"/>
                      <a:pt x="181" y="1375"/>
                      <a:pt x="351" y="1375"/>
                    </a:cubicBezTo>
                    <a:cubicBezTo>
                      <a:pt x="379" y="1375"/>
                      <a:pt x="406" y="1369"/>
                      <a:pt x="431" y="1356"/>
                    </a:cubicBezTo>
                    <a:cubicBezTo>
                      <a:pt x="637" y="1174"/>
                      <a:pt x="728" y="1059"/>
                      <a:pt x="819" y="786"/>
                    </a:cubicBezTo>
                    <a:cubicBezTo>
                      <a:pt x="911" y="603"/>
                      <a:pt x="819" y="398"/>
                      <a:pt x="819" y="215"/>
                    </a:cubicBezTo>
                    <a:cubicBezTo>
                      <a:pt x="783" y="61"/>
                      <a:pt x="686" y="1"/>
                      <a:pt x="58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41"/>
              <p:cNvSpPr/>
              <p:nvPr/>
            </p:nvSpPr>
            <p:spPr>
              <a:xfrm>
                <a:off x="3083833" y="1602339"/>
                <a:ext cx="18301" cy="25096"/>
              </a:xfrm>
              <a:custGeom>
                <a:rect b="b" l="l" r="r" t="t"/>
                <a:pathLst>
                  <a:path extrusionOk="0" h="1108" w="808">
                    <a:moveTo>
                      <a:pt x="494" y="0"/>
                    </a:moveTo>
                    <a:cubicBezTo>
                      <a:pt x="435" y="0"/>
                      <a:pt x="382" y="25"/>
                      <a:pt x="355" y="86"/>
                    </a:cubicBezTo>
                    <a:cubicBezTo>
                      <a:pt x="264" y="360"/>
                      <a:pt x="81" y="542"/>
                      <a:pt x="81" y="839"/>
                    </a:cubicBezTo>
                    <a:cubicBezTo>
                      <a:pt x="1" y="968"/>
                      <a:pt x="169" y="1107"/>
                      <a:pt x="308" y="1107"/>
                    </a:cubicBezTo>
                    <a:cubicBezTo>
                      <a:pt x="366" y="1107"/>
                      <a:pt x="419" y="1083"/>
                      <a:pt x="446" y="1022"/>
                    </a:cubicBezTo>
                    <a:cubicBezTo>
                      <a:pt x="652" y="748"/>
                      <a:pt x="743" y="542"/>
                      <a:pt x="743" y="269"/>
                    </a:cubicBezTo>
                    <a:cubicBezTo>
                      <a:pt x="807" y="140"/>
                      <a:pt x="634" y="0"/>
                      <a:pt x="49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41"/>
              <p:cNvSpPr/>
              <p:nvPr/>
            </p:nvSpPr>
            <p:spPr>
              <a:xfrm>
                <a:off x="3146279" y="1515861"/>
                <a:ext cx="31937" cy="15243"/>
              </a:xfrm>
              <a:custGeom>
                <a:rect b="b" l="l" r="r" t="t"/>
                <a:pathLst>
                  <a:path extrusionOk="0" h="673" w="1410">
                    <a:moveTo>
                      <a:pt x="1113" y="1"/>
                    </a:moveTo>
                    <a:cubicBezTo>
                      <a:pt x="839" y="92"/>
                      <a:pt x="634" y="92"/>
                      <a:pt x="360" y="92"/>
                    </a:cubicBezTo>
                    <a:cubicBezTo>
                      <a:pt x="1" y="177"/>
                      <a:pt x="150" y="673"/>
                      <a:pt x="465" y="673"/>
                    </a:cubicBezTo>
                    <a:cubicBezTo>
                      <a:pt x="490" y="673"/>
                      <a:pt x="516" y="669"/>
                      <a:pt x="543" y="663"/>
                    </a:cubicBezTo>
                    <a:cubicBezTo>
                      <a:pt x="748" y="663"/>
                      <a:pt x="931" y="571"/>
                      <a:pt x="1113" y="480"/>
                    </a:cubicBezTo>
                    <a:cubicBezTo>
                      <a:pt x="1410" y="366"/>
                      <a:pt x="1410" y="1"/>
                      <a:pt x="1113"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141"/>
              <p:cNvSpPr/>
              <p:nvPr/>
            </p:nvSpPr>
            <p:spPr>
              <a:xfrm>
                <a:off x="3228498" y="1520006"/>
                <a:ext cx="27271" cy="17486"/>
              </a:xfrm>
              <a:custGeom>
                <a:rect b="b" l="l" r="r" t="t"/>
                <a:pathLst>
                  <a:path extrusionOk="0" h="772" w="1204">
                    <a:moveTo>
                      <a:pt x="816" y="0"/>
                    </a:moveTo>
                    <a:cubicBezTo>
                      <a:pt x="633" y="92"/>
                      <a:pt x="428" y="183"/>
                      <a:pt x="245" y="297"/>
                    </a:cubicBezTo>
                    <a:cubicBezTo>
                      <a:pt x="0" y="379"/>
                      <a:pt x="193" y="771"/>
                      <a:pt x="449" y="771"/>
                    </a:cubicBezTo>
                    <a:cubicBezTo>
                      <a:pt x="480" y="771"/>
                      <a:pt x="511" y="766"/>
                      <a:pt x="542" y="754"/>
                    </a:cubicBezTo>
                    <a:cubicBezTo>
                      <a:pt x="724" y="571"/>
                      <a:pt x="907" y="480"/>
                      <a:pt x="998" y="388"/>
                    </a:cubicBezTo>
                    <a:cubicBezTo>
                      <a:pt x="1204" y="297"/>
                      <a:pt x="998" y="0"/>
                      <a:pt x="816"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141"/>
              <p:cNvSpPr/>
              <p:nvPr/>
            </p:nvSpPr>
            <p:spPr>
              <a:xfrm>
                <a:off x="3083516" y="1460210"/>
                <a:ext cx="21291" cy="21246"/>
              </a:xfrm>
              <a:custGeom>
                <a:rect b="b" l="l" r="r" t="t"/>
                <a:pathLst>
                  <a:path extrusionOk="0" h="938" w="940">
                    <a:moveTo>
                      <a:pt x="465" y="1"/>
                    </a:moveTo>
                    <a:cubicBezTo>
                      <a:pt x="398" y="1"/>
                      <a:pt x="330" y="26"/>
                      <a:pt x="278" y="84"/>
                    </a:cubicBezTo>
                    <a:cubicBezTo>
                      <a:pt x="0" y="340"/>
                      <a:pt x="162" y="937"/>
                      <a:pt x="578" y="937"/>
                    </a:cubicBezTo>
                    <a:cubicBezTo>
                      <a:pt x="606" y="937"/>
                      <a:pt x="635" y="934"/>
                      <a:pt x="666" y="929"/>
                    </a:cubicBezTo>
                    <a:cubicBezTo>
                      <a:pt x="848" y="929"/>
                      <a:pt x="940" y="655"/>
                      <a:pt x="757" y="540"/>
                    </a:cubicBezTo>
                    <a:cubicBezTo>
                      <a:pt x="666" y="540"/>
                      <a:pt x="666" y="449"/>
                      <a:pt x="666" y="358"/>
                    </a:cubicBezTo>
                    <a:cubicBezTo>
                      <a:pt x="797" y="162"/>
                      <a:pt x="635" y="1"/>
                      <a:pt x="46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141"/>
              <p:cNvSpPr/>
              <p:nvPr/>
            </p:nvSpPr>
            <p:spPr>
              <a:xfrm>
                <a:off x="3124444" y="1329429"/>
                <a:ext cx="25866" cy="22582"/>
              </a:xfrm>
              <a:custGeom>
                <a:rect b="b" l="l" r="r" t="t"/>
                <a:pathLst>
                  <a:path extrusionOk="0" h="997" w="1142">
                    <a:moveTo>
                      <a:pt x="884" y="1"/>
                    </a:moveTo>
                    <a:cubicBezTo>
                      <a:pt x="808" y="1"/>
                      <a:pt x="728" y="45"/>
                      <a:pt x="662" y="152"/>
                    </a:cubicBezTo>
                    <a:cubicBezTo>
                      <a:pt x="571" y="334"/>
                      <a:pt x="365" y="426"/>
                      <a:pt x="183" y="608"/>
                    </a:cubicBezTo>
                    <a:cubicBezTo>
                      <a:pt x="0" y="722"/>
                      <a:pt x="91" y="905"/>
                      <a:pt x="274" y="996"/>
                    </a:cubicBezTo>
                    <a:cubicBezTo>
                      <a:pt x="662" y="996"/>
                      <a:pt x="1027" y="722"/>
                      <a:pt x="1141" y="334"/>
                    </a:cubicBezTo>
                    <a:cubicBezTo>
                      <a:pt x="1141" y="144"/>
                      <a:pt x="1019" y="1"/>
                      <a:pt x="88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141"/>
              <p:cNvSpPr/>
              <p:nvPr/>
            </p:nvSpPr>
            <p:spPr>
              <a:xfrm>
                <a:off x="3120820" y="1251422"/>
                <a:ext cx="26908" cy="15470"/>
              </a:xfrm>
              <a:custGeom>
                <a:rect b="b" l="l" r="r" t="t"/>
                <a:pathLst>
                  <a:path extrusionOk="0" h="683" w="1188">
                    <a:moveTo>
                      <a:pt x="340" y="1"/>
                    </a:moveTo>
                    <a:cubicBezTo>
                      <a:pt x="200" y="1"/>
                      <a:pt x="0" y="212"/>
                      <a:pt x="160" y="354"/>
                    </a:cubicBezTo>
                    <a:cubicBezTo>
                      <a:pt x="279" y="533"/>
                      <a:pt x="525" y="683"/>
                      <a:pt x="757" y="683"/>
                    </a:cubicBezTo>
                    <a:cubicBezTo>
                      <a:pt x="881" y="683"/>
                      <a:pt x="1001" y="640"/>
                      <a:pt x="1096" y="537"/>
                    </a:cubicBezTo>
                    <a:cubicBezTo>
                      <a:pt x="1187" y="446"/>
                      <a:pt x="1096" y="172"/>
                      <a:pt x="913" y="172"/>
                    </a:cubicBezTo>
                    <a:cubicBezTo>
                      <a:pt x="877" y="208"/>
                      <a:pt x="822" y="230"/>
                      <a:pt x="758" y="230"/>
                    </a:cubicBezTo>
                    <a:cubicBezTo>
                      <a:pt x="661" y="230"/>
                      <a:pt x="544" y="181"/>
                      <a:pt x="434" y="58"/>
                    </a:cubicBezTo>
                    <a:cubicBezTo>
                      <a:pt x="414" y="17"/>
                      <a:pt x="379" y="1"/>
                      <a:pt x="34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141"/>
              <p:cNvSpPr/>
              <p:nvPr/>
            </p:nvSpPr>
            <p:spPr>
              <a:xfrm>
                <a:off x="3150899" y="1158965"/>
                <a:ext cx="25255" cy="16806"/>
              </a:xfrm>
              <a:custGeom>
                <a:rect b="b" l="l" r="r" t="t"/>
                <a:pathLst>
                  <a:path extrusionOk="0" h="742" w="1115">
                    <a:moveTo>
                      <a:pt x="427" y="1"/>
                    </a:moveTo>
                    <a:cubicBezTo>
                      <a:pt x="311" y="1"/>
                      <a:pt x="215" y="69"/>
                      <a:pt x="156" y="259"/>
                    </a:cubicBezTo>
                    <a:cubicBezTo>
                      <a:pt x="1" y="492"/>
                      <a:pt x="241" y="741"/>
                      <a:pt x="498" y="741"/>
                    </a:cubicBezTo>
                    <a:cubicBezTo>
                      <a:pt x="544" y="741"/>
                      <a:pt x="591" y="733"/>
                      <a:pt x="635" y="716"/>
                    </a:cubicBezTo>
                    <a:cubicBezTo>
                      <a:pt x="909" y="625"/>
                      <a:pt x="1115" y="442"/>
                      <a:pt x="909" y="145"/>
                    </a:cubicBezTo>
                    <a:cubicBezTo>
                      <a:pt x="909" y="54"/>
                      <a:pt x="727" y="54"/>
                      <a:pt x="635" y="54"/>
                    </a:cubicBezTo>
                    <a:cubicBezTo>
                      <a:pt x="562" y="21"/>
                      <a:pt x="492" y="1"/>
                      <a:pt x="42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141"/>
              <p:cNvSpPr/>
              <p:nvPr/>
            </p:nvSpPr>
            <p:spPr>
              <a:xfrm>
                <a:off x="3198057" y="1062272"/>
                <a:ext cx="18935" cy="32956"/>
              </a:xfrm>
              <a:custGeom>
                <a:rect b="b" l="l" r="r" t="t"/>
                <a:pathLst>
                  <a:path extrusionOk="0" h="1455" w="836">
                    <a:moveTo>
                      <a:pt x="303" y="0"/>
                    </a:moveTo>
                    <a:cubicBezTo>
                      <a:pt x="145" y="0"/>
                      <a:pt x="0" y="150"/>
                      <a:pt x="60" y="329"/>
                    </a:cubicBezTo>
                    <a:cubicBezTo>
                      <a:pt x="265" y="625"/>
                      <a:pt x="174" y="899"/>
                      <a:pt x="60" y="1196"/>
                    </a:cubicBezTo>
                    <a:cubicBezTo>
                      <a:pt x="60" y="1325"/>
                      <a:pt x="208" y="1454"/>
                      <a:pt x="327" y="1454"/>
                    </a:cubicBezTo>
                    <a:cubicBezTo>
                      <a:pt x="377" y="1454"/>
                      <a:pt x="421" y="1432"/>
                      <a:pt x="448" y="1379"/>
                    </a:cubicBezTo>
                    <a:cubicBezTo>
                      <a:pt x="836" y="1105"/>
                      <a:pt x="836" y="534"/>
                      <a:pt x="539" y="146"/>
                    </a:cubicBezTo>
                    <a:cubicBezTo>
                      <a:pt x="476" y="43"/>
                      <a:pt x="387" y="0"/>
                      <a:pt x="30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141"/>
              <p:cNvSpPr/>
              <p:nvPr/>
            </p:nvSpPr>
            <p:spPr>
              <a:xfrm>
                <a:off x="3097174" y="1111943"/>
                <a:ext cx="11778" cy="19638"/>
              </a:xfrm>
              <a:custGeom>
                <a:rect b="b" l="l" r="r" t="t"/>
                <a:pathLst>
                  <a:path extrusionOk="0" h="867" w="520">
                    <a:moveTo>
                      <a:pt x="195" y="0"/>
                    </a:moveTo>
                    <a:cubicBezTo>
                      <a:pt x="88" y="0"/>
                      <a:pt x="1" y="74"/>
                      <a:pt x="63" y="236"/>
                    </a:cubicBezTo>
                    <a:cubicBezTo>
                      <a:pt x="63" y="418"/>
                      <a:pt x="63" y="715"/>
                      <a:pt x="245" y="806"/>
                    </a:cubicBezTo>
                    <a:cubicBezTo>
                      <a:pt x="283" y="844"/>
                      <a:pt x="321" y="866"/>
                      <a:pt x="359" y="866"/>
                    </a:cubicBezTo>
                    <a:cubicBezTo>
                      <a:pt x="412" y="866"/>
                      <a:pt x="466" y="822"/>
                      <a:pt x="519" y="715"/>
                    </a:cubicBezTo>
                    <a:cubicBezTo>
                      <a:pt x="519" y="509"/>
                      <a:pt x="428" y="327"/>
                      <a:pt x="428" y="144"/>
                    </a:cubicBezTo>
                    <a:cubicBezTo>
                      <a:pt x="387" y="51"/>
                      <a:pt x="284" y="0"/>
                      <a:pt x="195"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141"/>
              <p:cNvSpPr/>
              <p:nvPr/>
            </p:nvSpPr>
            <p:spPr>
              <a:xfrm>
                <a:off x="3081862" y="1022838"/>
                <a:ext cx="14156" cy="20340"/>
              </a:xfrm>
              <a:custGeom>
                <a:rect b="b" l="l" r="r" t="t"/>
                <a:pathLst>
                  <a:path extrusionOk="0" h="898" w="625">
                    <a:moveTo>
                      <a:pt x="232" y="0"/>
                    </a:moveTo>
                    <a:cubicBezTo>
                      <a:pt x="112" y="0"/>
                      <a:pt x="1" y="106"/>
                      <a:pt x="54" y="266"/>
                    </a:cubicBezTo>
                    <a:cubicBezTo>
                      <a:pt x="54" y="449"/>
                      <a:pt x="54" y="654"/>
                      <a:pt x="168" y="837"/>
                    </a:cubicBezTo>
                    <a:cubicBezTo>
                      <a:pt x="206" y="875"/>
                      <a:pt x="275" y="897"/>
                      <a:pt x="343" y="897"/>
                    </a:cubicBezTo>
                    <a:cubicBezTo>
                      <a:pt x="439" y="897"/>
                      <a:pt x="533" y="853"/>
                      <a:pt x="533" y="746"/>
                    </a:cubicBezTo>
                    <a:cubicBezTo>
                      <a:pt x="625" y="563"/>
                      <a:pt x="533" y="358"/>
                      <a:pt x="442" y="175"/>
                    </a:cubicBezTo>
                    <a:cubicBezTo>
                      <a:pt x="404" y="52"/>
                      <a:pt x="316" y="0"/>
                      <a:pt x="232"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141"/>
              <p:cNvSpPr/>
              <p:nvPr/>
            </p:nvSpPr>
            <p:spPr>
              <a:xfrm>
                <a:off x="3009110" y="1010222"/>
                <a:ext cx="26523" cy="23556"/>
              </a:xfrm>
              <a:custGeom>
                <a:rect b="b" l="l" r="r" t="t"/>
                <a:pathLst>
                  <a:path extrusionOk="0" h="1040" w="1171">
                    <a:moveTo>
                      <a:pt x="273" y="1"/>
                    </a:moveTo>
                    <a:cubicBezTo>
                      <a:pt x="125" y="1"/>
                      <a:pt x="0" y="205"/>
                      <a:pt x="139" y="344"/>
                    </a:cubicBezTo>
                    <a:cubicBezTo>
                      <a:pt x="230" y="550"/>
                      <a:pt x="322" y="641"/>
                      <a:pt x="413" y="732"/>
                    </a:cubicBezTo>
                    <a:cubicBezTo>
                      <a:pt x="618" y="823"/>
                      <a:pt x="710" y="915"/>
                      <a:pt x="892" y="1006"/>
                    </a:cubicBezTo>
                    <a:cubicBezTo>
                      <a:pt x="911" y="1030"/>
                      <a:pt x="935" y="1040"/>
                      <a:pt x="960" y="1040"/>
                    </a:cubicBezTo>
                    <a:cubicBezTo>
                      <a:pt x="1056" y="1040"/>
                      <a:pt x="1170" y="896"/>
                      <a:pt x="1098" y="823"/>
                    </a:cubicBezTo>
                    <a:cubicBezTo>
                      <a:pt x="984" y="732"/>
                      <a:pt x="892" y="550"/>
                      <a:pt x="801" y="435"/>
                    </a:cubicBezTo>
                    <a:cubicBezTo>
                      <a:pt x="710" y="344"/>
                      <a:pt x="618" y="253"/>
                      <a:pt x="413" y="70"/>
                    </a:cubicBezTo>
                    <a:cubicBezTo>
                      <a:pt x="369" y="21"/>
                      <a:pt x="320" y="1"/>
                      <a:pt x="273"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141"/>
              <p:cNvSpPr/>
              <p:nvPr/>
            </p:nvSpPr>
            <p:spPr>
              <a:xfrm>
                <a:off x="3058918" y="1075092"/>
                <a:ext cx="13092" cy="13046"/>
              </a:xfrm>
              <a:custGeom>
                <a:rect b="b" l="l" r="r" t="t"/>
                <a:pathLst>
                  <a:path extrusionOk="0" h="576" w="578">
                    <a:moveTo>
                      <a:pt x="230" y="1"/>
                    </a:moveTo>
                    <a:cubicBezTo>
                      <a:pt x="110" y="1"/>
                      <a:pt x="1" y="126"/>
                      <a:pt x="131" y="242"/>
                    </a:cubicBezTo>
                    <a:cubicBezTo>
                      <a:pt x="131" y="333"/>
                      <a:pt x="223" y="425"/>
                      <a:pt x="223" y="539"/>
                    </a:cubicBezTo>
                    <a:cubicBezTo>
                      <a:pt x="249" y="565"/>
                      <a:pt x="292" y="576"/>
                      <a:pt x="337" y="576"/>
                    </a:cubicBezTo>
                    <a:cubicBezTo>
                      <a:pt x="450" y="576"/>
                      <a:pt x="578" y="506"/>
                      <a:pt x="496" y="425"/>
                    </a:cubicBezTo>
                    <a:cubicBezTo>
                      <a:pt x="496" y="333"/>
                      <a:pt x="405" y="242"/>
                      <a:pt x="405" y="151"/>
                    </a:cubicBezTo>
                    <a:cubicBezTo>
                      <a:pt x="372" y="42"/>
                      <a:pt x="299" y="1"/>
                      <a:pt x="23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141"/>
              <p:cNvSpPr/>
              <p:nvPr/>
            </p:nvSpPr>
            <p:spPr>
              <a:xfrm>
                <a:off x="2911602" y="1778669"/>
                <a:ext cx="21699" cy="27769"/>
              </a:xfrm>
              <a:custGeom>
                <a:rect b="b" l="l" r="r" t="t"/>
                <a:pathLst>
                  <a:path extrusionOk="0" h="1226" w="958">
                    <a:moveTo>
                      <a:pt x="545" y="1"/>
                    </a:moveTo>
                    <a:cubicBezTo>
                      <a:pt x="437" y="1"/>
                      <a:pt x="329" y="51"/>
                      <a:pt x="267" y="176"/>
                    </a:cubicBezTo>
                    <a:cubicBezTo>
                      <a:pt x="267" y="290"/>
                      <a:pt x="153" y="381"/>
                      <a:pt x="153" y="472"/>
                    </a:cubicBezTo>
                    <a:cubicBezTo>
                      <a:pt x="62" y="655"/>
                      <a:pt x="62" y="746"/>
                      <a:pt x="62" y="860"/>
                    </a:cubicBezTo>
                    <a:cubicBezTo>
                      <a:pt x="1" y="1104"/>
                      <a:pt x="153" y="1226"/>
                      <a:pt x="315" y="1226"/>
                    </a:cubicBezTo>
                    <a:cubicBezTo>
                      <a:pt x="396" y="1226"/>
                      <a:pt x="480" y="1195"/>
                      <a:pt x="541" y="1134"/>
                    </a:cubicBezTo>
                    <a:cubicBezTo>
                      <a:pt x="724" y="860"/>
                      <a:pt x="724" y="655"/>
                      <a:pt x="838" y="381"/>
                    </a:cubicBezTo>
                    <a:cubicBezTo>
                      <a:pt x="958" y="186"/>
                      <a:pt x="752" y="1"/>
                      <a:pt x="54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141"/>
              <p:cNvSpPr/>
              <p:nvPr/>
            </p:nvSpPr>
            <p:spPr>
              <a:xfrm>
                <a:off x="2807525" y="2136970"/>
                <a:ext cx="27452" cy="18777"/>
              </a:xfrm>
              <a:custGeom>
                <a:rect b="b" l="l" r="r" t="t"/>
                <a:pathLst>
                  <a:path extrusionOk="0" h="829" w="1212">
                    <a:moveTo>
                      <a:pt x="954" y="0"/>
                    </a:moveTo>
                    <a:cubicBezTo>
                      <a:pt x="920" y="0"/>
                      <a:pt x="889" y="18"/>
                      <a:pt x="868" y="60"/>
                    </a:cubicBezTo>
                    <a:cubicBezTo>
                      <a:pt x="753" y="152"/>
                      <a:pt x="662" y="243"/>
                      <a:pt x="480" y="334"/>
                    </a:cubicBezTo>
                    <a:cubicBezTo>
                      <a:pt x="388" y="334"/>
                      <a:pt x="183" y="334"/>
                      <a:pt x="92" y="448"/>
                    </a:cubicBezTo>
                    <a:cubicBezTo>
                      <a:pt x="0" y="540"/>
                      <a:pt x="0" y="722"/>
                      <a:pt x="92" y="722"/>
                    </a:cubicBezTo>
                    <a:cubicBezTo>
                      <a:pt x="190" y="797"/>
                      <a:pt x="294" y="829"/>
                      <a:pt x="397" y="829"/>
                    </a:cubicBezTo>
                    <a:cubicBezTo>
                      <a:pt x="703" y="829"/>
                      <a:pt x="1005" y="556"/>
                      <a:pt x="1141" y="334"/>
                    </a:cubicBezTo>
                    <a:cubicBezTo>
                      <a:pt x="1212" y="194"/>
                      <a:pt x="1066" y="0"/>
                      <a:pt x="95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141"/>
              <p:cNvSpPr/>
              <p:nvPr/>
            </p:nvSpPr>
            <p:spPr>
              <a:xfrm>
                <a:off x="2877423" y="1891625"/>
                <a:ext cx="17576" cy="36467"/>
              </a:xfrm>
              <a:custGeom>
                <a:rect b="b" l="l" r="r" t="t"/>
                <a:pathLst>
                  <a:path extrusionOk="0" h="1610" w="776">
                    <a:moveTo>
                      <a:pt x="259" y="1"/>
                    </a:moveTo>
                    <a:cubicBezTo>
                      <a:pt x="123" y="1"/>
                      <a:pt x="0" y="119"/>
                      <a:pt x="64" y="324"/>
                    </a:cubicBezTo>
                    <a:cubicBezTo>
                      <a:pt x="64" y="712"/>
                      <a:pt x="155" y="1100"/>
                      <a:pt x="338" y="1466"/>
                    </a:cubicBezTo>
                    <a:cubicBezTo>
                      <a:pt x="379" y="1559"/>
                      <a:pt x="482" y="1610"/>
                      <a:pt x="573" y="1610"/>
                    </a:cubicBezTo>
                    <a:cubicBezTo>
                      <a:pt x="683" y="1610"/>
                      <a:pt x="776" y="1536"/>
                      <a:pt x="726" y="1374"/>
                    </a:cubicBezTo>
                    <a:cubicBezTo>
                      <a:pt x="726" y="1009"/>
                      <a:pt x="635" y="621"/>
                      <a:pt x="521" y="233"/>
                    </a:cubicBezTo>
                    <a:cubicBezTo>
                      <a:pt x="481" y="73"/>
                      <a:pt x="366" y="1"/>
                      <a:pt x="259"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141"/>
              <p:cNvSpPr/>
              <p:nvPr/>
            </p:nvSpPr>
            <p:spPr>
              <a:xfrm>
                <a:off x="1589158" y="2092077"/>
                <a:ext cx="20498" cy="24553"/>
              </a:xfrm>
              <a:custGeom>
                <a:rect b="b" l="l" r="r" t="t"/>
                <a:pathLst>
                  <a:path extrusionOk="0" h="1084" w="905">
                    <a:moveTo>
                      <a:pt x="347" y="1"/>
                    </a:moveTo>
                    <a:cubicBezTo>
                      <a:pt x="187" y="1"/>
                      <a:pt x="0" y="167"/>
                      <a:pt x="60" y="422"/>
                    </a:cubicBezTo>
                    <a:cubicBezTo>
                      <a:pt x="152" y="604"/>
                      <a:pt x="243" y="901"/>
                      <a:pt x="540" y="1084"/>
                    </a:cubicBezTo>
                    <a:cubicBezTo>
                      <a:pt x="631" y="1084"/>
                      <a:pt x="722" y="992"/>
                      <a:pt x="814" y="901"/>
                    </a:cubicBezTo>
                    <a:cubicBezTo>
                      <a:pt x="905" y="604"/>
                      <a:pt x="722" y="331"/>
                      <a:pt x="540" y="148"/>
                    </a:cubicBezTo>
                    <a:cubicBezTo>
                      <a:pt x="508" y="46"/>
                      <a:pt x="431" y="1"/>
                      <a:pt x="34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141"/>
              <p:cNvSpPr/>
              <p:nvPr/>
            </p:nvSpPr>
            <p:spPr>
              <a:xfrm>
                <a:off x="1570880" y="2007004"/>
                <a:ext cx="25866" cy="7157"/>
              </a:xfrm>
              <a:custGeom>
                <a:rect b="b" l="l" r="r" t="t"/>
                <a:pathLst>
                  <a:path extrusionOk="0" h="316" w="1142">
                    <a:moveTo>
                      <a:pt x="297" y="1"/>
                    </a:moveTo>
                    <a:cubicBezTo>
                      <a:pt x="0" y="1"/>
                      <a:pt x="0" y="275"/>
                      <a:pt x="297" y="275"/>
                    </a:cubicBezTo>
                    <a:cubicBezTo>
                      <a:pt x="358" y="305"/>
                      <a:pt x="421" y="315"/>
                      <a:pt x="485" y="315"/>
                    </a:cubicBezTo>
                    <a:cubicBezTo>
                      <a:pt x="614" y="315"/>
                      <a:pt x="746" y="275"/>
                      <a:pt x="867" y="275"/>
                    </a:cubicBezTo>
                    <a:cubicBezTo>
                      <a:pt x="1050" y="275"/>
                      <a:pt x="1141" y="1"/>
                      <a:pt x="959"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141"/>
              <p:cNvSpPr/>
              <p:nvPr/>
            </p:nvSpPr>
            <p:spPr>
              <a:xfrm>
                <a:off x="1565285" y="1888748"/>
                <a:ext cx="11438" cy="11959"/>
              </a:xfrm>
              <a:custGeom>
                <a:rect b="b" l="l" r="r" t="t"/>
                <a:pathLst>
                  <a:path extrusionOk="0" h="528" w="505">
                    <a:moveTo>
                      <a:pt x="231" y="0"/>
                    </a:moveTo>
                    <a:cubicBezTo>
                      <a:pt x="117" y="0"/>
                      <a:pt x="0" y="140"/>
                      <a:pt x="64" y="269"/>
                    </a:cubicBezTo>
                    <a:cubicBezTo>
                      <a:pt x="156" y="360"/>
                      <a:pt x="156" y="451"/>
                      <a:pt x="247" y="451"/>
                    </a:cubicBezTo>
                    <a:cubicBezTo>
                      <a:pt x="296" y="500"/>
                      <a:pt x="357" y="528"/>
                      <a:pt x="404" y="528"/>
                    </a:cubicBezTo>
                    <a:cubicBezTo>
                      <a:pt x="467" y="528"/>
                      <a:pt x="505" y="478"/>
                      <a:pt x="453" y="360"/>
                    </a:cubicBezTo>
                    <a:cubicBezTo>
                      <a:pt x="453" y="269"/>
                      <a:pt x="453" y="177"/>
                      <a:pt x="361" y="86"/>
                    </a:cubicBezTo>
                    <a:cubicBezTo>
                      <a:pt x="327" y="25"/>
                      <a:pt x="280" y="0"/>
                      <a:pt x="23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141"/>
              <p:cNvSpPr/>
              <p:nvPr/>
            </p:nvSpPr>
            <p:spPr>
              <a:xfrm>
                <a:off x="1627233" y="1976517"/>
                <a:ext cx="23805" cy="8811"/>
              </a:xfrm>
              <a:custGeom>
                <a:rect b="b" l="l" r="r" t="t"/>
                <a:pathLst>
                  <a:path extrusionOk="0" h="389" w="1051">
                    <a:moveTo>
                      <a:pt x="183" y="0"/>
                    </a:moveTo>
                    <a:cubicBezTo>
                      <a:pt x="0" y="0"/>
                      <a:pt x="0" y="388"/>
                      <a:pt x="183" y="388"/>
                    </a:cubicBezTo>
                    <a:lnTo>
                      <a:pt x="845" y="388"/>
                    </a:lnTo>
                    <a:cubicBezTo>
                      <a:pt x="1050" y="297"/>
                      <a:pt x="1050" y="114"/>
                      <a:pt x="845"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141"/>
              <p:cNvSpPr/>
              <p:nvPr/>
            </p:nvSpPr>
            <p:spPr>
              <a:xfrm>
                <a:off x="1676859" y="1900639"/>
                <a:ext cx="12933" cy="25617"/>
              </a:xfrm>
              <a:custGeom>
                <a:rect b="b" l="l" r="r" t="t"/>
                <a:pathLst>
                  <a:path extrusionOk="0" h="1131" w="571">
                    <a:moveTo>
                      <a:pt x="277" y="1"/>
                    </a:moveTo>
                    <a:cubicBezTo>
                      <a:pt x="160" y="1"/>
                      <a:pt x="46" y="75"/>
                      <a:pt x="0" y="223"/>
                    </a:cubicBezTo>
                    <a:lnTo>
                      <a:pt x="0" y="611"/>
                    </a:lnTo>
                    <a:cubicBezTo>
                      <a:pt x="0" y="702"/>
                      <a:pt x="92" y="794"/>
                      <a:pt x="92" y="976"/>
                    </a:cubicBezTo>
                    <a:cubicBezTo>
                      <a:pt x="92" y="1079"/>
                      <a:pt x="183" y="1130"/>
                      <a:pt x="274" y="1130"/>
                    </a:cubicBezTo>
                    <a:cubicBezTo>
                      <a:pt x="365" y="1130"/>
                      <a:pt x="457" y="1079"/>
                      <a:pt x="457" y="976"/>
                    </a:cubicBezTo>
                    <a:cubicBezTo>
                      <a:pt x="457" y="794"/>
                      <a:pt x="457" y="702"/>
                      <a:pt x="571" y="611"/>
                    </a:cubicBezTo>
                    <a:lnTo>
                      <a:pt x="571" y="223"/>
                    </a:lnTo>
                    <a:cubicBezTo>
                      <a:pt x="514" y="75"/>
                      <a:pt x="394" y="1"/>
                      <a:pt x="27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141"/>
              <p:cNvSpPr/>
              <p:nvPr/>
            </p:nvSpPr>
            <p:spPr>
              <a:xfrm>
                <a:off x="1746191" y="1855747"/>
                <a:ext cx="30849" cy="13658"/>
              </a:xfrm>
              <a:custGeom>
                <a:rect b="b" l="l" r="r" t="t"/>
                <a:pathLst>
                  <a:path extrusionOk="0" h="603" w="1362">
                    <a:moveTo>
                      <a:pt x="1016" y="0"/>
                    </a:moveTo>
                    <a:cubicBezTo>
                      <a:pt x="990" y="0"/>
                      <a:pt x="962" y="4"/>
                      <a:pt x="934" y="14"/>
                    </a:cubicBezTo>
                    <a:cubicBezTo>
                      <a:pt x="637" y="105"/>
                      <a:pt x="454" y="196"/>
                      <a:pt x="158" y="311"/>
                    </a:cubicBezTo>
                    <a:cubicBezTo>
                      <a:pt x="1" y="389"/>
                      <a:pt x="46" y="603"/>
                      <a:pt x="178" y="603"/>
                    </a:cubicBezTo>
                    <a:cubicBezTo>
                      <a:pt x="200" y="603"/>
                      <a:pt x="223" y="597"/>
                      <a:pt x="249" y="584"/>
                    </a:cubicBezTo>
                    <a:cubicBezTo>
                      <a:pt x="546" y="584"/>
                      <a:pt x="820" y="493"/>
                      <a:pt x="1116" y="402"/>
                    </a:cubicBezTo>
                    <a:cubicBezTo>
                      <a:pt x="1362" y="320"/>
                      <a:pt x="1241" y="0"/>
                      <a:pt x="1016"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141"/>
              <p:cNvSpPr/>
              <p:nvPr/>
            </p:nvSpPr>
            <p:spPr>
              <a:xfrm>
                <a:off x="1034754" y="2009088"/>
                <a:ext cx="25866" cy="8811"/>
              </a:xfrm>
              <a:custGeom>
                <a:rect b="b" l="l" r="r" t="t"/>
                <a:pathLst>
                  <a:path extrusionOk="0" h="389" w="1142">
                    <a:moveTo>
                      <a:pt x="274" y="0"/>
                    </a:moveTo>
                    <a:cubicBezTo>
                      <a:pt x="92" y="0"/>
                      <a:pt x="0" y="183"/>
                      <a:pt x="183" y="274"/>
                    </a:cubicBezTo>
                    <a:cubicBezTo>
                      <a:pt x="480" y="388"/>
                      <a:pt x="662" y="388"/>
                      <a:pt x="959" y="388"/>
                    </a:cubicBezTo>
                    <a:cubicBezTo>
                      <a:pt x="1142" y="388"/>
                      <a:pt x="1142" y="183"/>
                      <a:pt x="1050" y="183"/>
                    </a:cubicBezTo>
                    <a:cubicBezTo>
                      <a:pt x="753" y="91"/>
                      <a:pt x="571" y="0"/>
                      <a:pt x="27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141"/>
              <p:cNvSpPr/>
              <p:nvPr/>
            </p:nvSpPr>
            <p:spPr>
              <a:xfrm>
                <a:off x="1095230" y="1992010"/>
                <a:ext cx="21223" cy="7157"/>
              </a:xfrm>
              <a:custGeom>
                <a:rect b="b" l="l" r="r" t="t"/>
                <a:pathLst>
                  <a:path extrusionOk="0" h="316" w="937">
                    <a:moveTo>
                      <a:pt x="183" y="1"/>
                    </a:moveTo>
                    <a:cubicBezTo>
                      <a:pt x="1" y="1"/>
                      <a:pt x="1" y="275"/>
                      <a:pt x="183" y="275"/>
                    </a:cubicBezTo>
                    <a:cubicBezTo>
                      <a:pt x="244" y="305"/>
                      <a:pt x="308" y="315"/>
                      <a:pt x="372" y="315"/>
                    </a:cubicBezTo>
                    <a:cubicBezTo>
                      <a:pt x="500" y="315"/>
                      <a:pt x="632" y="275"/>
                      <a:pt x="754" y="275"/>
                    </a:cubicBezTo>
                    <a:cubicBezTo>
                      <a:pt x="937" y="275"/>
                      <a:pt x="937" y="1"/>
                      <a:pt x="75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141"/>
              <p:cNvSpPr/>
              <p:nvPr/>
            </p:nvSpPr>
            <p:spPr>
              <a:xfrm>
                <a:off x="1183610" y="2017876"/>
                <a:ext cx="32118" cy="13250"/>
              </a:xfrm>
              <a:custGeom>
                <a:rect b="b" l="l" r="r" t="t"/>
                <a:pathLst>
                  <a:path extrusionOk="0" h="585" w="1418">
                    <a:moveTo>
                      <a:pt x="1120" y="0"/>
                    </a:moveTo>
                    <a:cubicBezTo>
                      <a:pt x="755" y="91"/>
                      <a:pt x="458" y="183"/>
                      <a:pt x="185" y="183"/>
                    </a:cubicBezTo>
                    <a:cubicBezTo>
                      <a:pt x="0" y="265"/>
                      <a:pt x="73" y="585"/>
                      <a:pt x="221" y="585"/>
                    </a:cubicBezTo>
                    <a:cubicBezTo>
                      <a:pt x="239" y="585"/>
                      <a:pt x="257" y="580"/>
                      <a:pt x="276" y="571"/>
                    </a:cubicBezTo>
                    <a:cubicBezTo>
                      <a:pt x="550" y="457"/>
                      <a:pt x="938" y="365"/>
                      <a:pt x="1235" y="274"/>
                    </a:cubicBezTo>
                    <a:cubicBezTo>
                      <a:pt x="1417" y="183"/>
                      <a:pt x="1235" y="0"/>
                      <a:pt x="112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141"/>
              <p:cNvSpPr/>
              <p:nvPr/>
            </p:nvSpPr>
            <p:spPr>
              <a:xfrm>
                <a:off x="1220937" y="1938737"/>
                <a:ext cx="24213" cy="19071"/>
              </a:xfrm>
              <a:custGeom>
                <a:rect b="b" l="l" r="r" t="t"/>
                <a:pathLst>
                  <a:path extrusionOk="0" h="842" w="1069">
                    <a:moveTo>
                      <a:pt x="210" y="1"/>
                    </a:moveTo>
                    <a:cubicBezTo>
                      <a:pt x="82" y="1"/>
                      <a:pt x="1" y="205"/>
                      <a:pt x="157" y="344"/>
                    </a:cubicBezTo>
                    <a:cubicBezTo>
                      <a:pt x="248" y="527"/>
                      <a:pt x="431" y="641"/>
                      <a:pt x="614" y="824"/>
                    </a:cubicBezTo>
                    <a:cubicBezTo>
                      <a:pt x="654" y="836"/>
                      <a:pt x="692" y="842"/>
                      <a:pt x="728" y="842"/>
                    </a:cubicBezTo>
                    <a:cubicBezTo>
                      <a:pt x="953" y="842"/>
                      <a:pt x="1068" y="613"/>
                      <a:pt x="910" y="436"/>
                    </a:cubicBezTo>
                    <a:cubicBezTo>
                      <a:pt x="728" y="253"/>
                      <a:pt x="522" y="162"/>
                      <a:pt x="340" y="70"/>
                    </a:cubicBezTo>
                    <a:cubicBezTo>
                      <a:pt x="296" y="21"/>
                      <a:pt x="251" y="1"/>
                      <a:pt x="21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141"/>
              <p:cNvSpPr/>
              <p:nvPr/>
            </p:nvSpPr>
            <p:spPr>
              <a:xfrm>
                <a:off x="1289861" y="2027117"/>
                <a:ext cx="28313" cy="22106"/>
              </a:xfrm>
              <a:custGeom>
                <a:rect b="b" l="l" r="r" t="t"/>
                <a:pathLst>
                  <a:path extrusionOk="0" h="976" w="1250">
                    <a:moveTo>
                      <a:pt x="380" y="1"/>
                    </a:moveTo>
                    <a:cubicBezTo>
                      <a:pt x="156" y="1"/>
                      <a:pt x="1" y="287"/>
                      <a:pt x="150" y="437"/>
                    </a:cubicBezTo>
                    <a:cubicBezTo>
                      <a:pt x="424" y="619"/>
                      <a:pt x="629" y="825"/>
                      <a:pt x="903" y="916"/>
                    </a:cubicBezTo>
                    <a:cubicBezTo>
                      <a:pt x="951" y="958"/>
                      <a:pt x="997" y="976"/>
                      <a:pt x="1037" y="976"/>
                    </a:cubicBezTo>
                    <a:cubicBezTo>
                      <a:pt x="1173" y="976"/>
                      <a:pt x="1249" y="777"/>
                      <a:pt x="1109" y="619"/>
                    </a:cubicBezTo>
                    <a:cubicBezTo>
                      <a:pt x="903" y="437"/>
                      <a:pt x="721" y="254"/>
                      <a:pt x="538" y="49"/>
                    </a:cubicBezTo>
                    <a:cubicBezTo>
                      <a:pt x="484" y="15"/>
                      <a:pt x="430" y="1"/>
                      <a:pt x="38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141"/>
              <p:cNvSpPr/>
              <p:nvPr/>
            </p:nvSpPr>
            <p:spPr>
              <a:xfrm>
                <a:off x="1336905" y="1938986"/>
                <a:ext cx="16852" cy="26568"/>
              </a:xfrm>
              <a:custGeom>
                <a:rect b="b" l="l" r="r" t="t"/>
                <a:pathLst>
                  <a:path extrusionOk="0" h="1173" w="744">
                    <a:moveTo>
                      <a:pt x="329" y="1"/>
                    </a:moveTo>
                    <a:cubicBezTo>
                      <a:pt x="173" y="1"/>
                      <a:pt x="1" y="126"/>
                      <a:pt x="59" y="242"/>
                    </a:cubicBezTo>
                    <a:cubicBezTo>
                      <a:pt x="173" y="516"/>
                      <a:pt x="264" y="813"/>
                      <a:pt x="447" y="1086"/>
                    </a:cubicBezTo>
                    <a:cubicBezTo>
                      <a:pt x="474" y="1147"/>
                      <a:pt x="511" y="1172"/>
                      <a:pt x="550" y="1172"/>
                    </a:cubicBezTo>
                    <a:cubicBezTo>
                      <a:pt x="642" y="1172"/>
                      <a:pt x="743" y="1032"/>
                      <a:pt x="743" y="904"/>
                    </a:cubicBezTo>
                    <a:cubicBezTo>
                      <a:pt x="629" y="630"/>
                      <a:pt x="538" y="425"/>
                      <a:pt x="538" y="151"/>
                    </a:cubicBezTo>
                    <a:cubicBezTo>
                      <a:pt x="505" y="42"/>
                      <a:pt x="420" y="1"/>
                      <a:pt x="329"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141"/>
              <p:cNvSpPr/>
              <p:nvPr/>
            </p:nvSpPr>
            <p:spPr>
              <a:xfrm>
                <a:off x="1369408" y="2060458"/>
                <a:ext cx="27248" cy="11189"/>
              </a:xfrm>
              <a:custGeom>
                <a:rect b="b" l="l" r="r" t="t"/>
                <a:pathLst>
                  <a:path extrusionOk="0" h="494" w="1203">
                    <a:moveTo>
                      <a:pt x="253" y="0"/>
                    </a:moveTo>
                    <a:cubicBezTo>
                      <a:pt x="46" y="0"/>
                      <a:pt x="0" y="301"/>
                      <a:pt x="244" y="403"/>
                    </a:cubicBezTo>
                    <a:cubicBezTo>
                      <a:pt x="450" y="494"/>
                      <a:pt x="632" y="494"/>
                      <a:pt x="906" y="494"/>
                    </a:cubicBezTo>
                    <a:cubicBezTo>
                      <a:pt x="1112" y="494"/>
                      <a:pt x="1203" y="197"/>
                      <a:pt x="906" y="106"/>
                    </a:cubicBezTo>
                    <a:cubicBezTo>
                      <a:pt x="724" y="106"/>
                      <a:pt x="541" y="15"/>
                      <a:pt x="336" y="15"/>
                    </a:cubicBezTo>
                    <a:cubicBezTo>
                      <a:pt x="306" y="5"/>
                      <a:pt x="278" y="0"/>
                      <a:pt x="253"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41"/>
              <p:cNvSpPr/>
              <p:nvPr/>
            </p:nvSpPr>
            <p:spPr>
              <a:xfrm>
                <a:off x="1473349" y="2042995"/>
                <a:ext cx="26229" cy="30011"/>
              </a:xfrm>
              <a:custGeom>
                <a:rect b="b" l="l" r="r" t="t"/>
                <a:pathLst>
                  <a:path extrusionOk="0" h="1325" w="1158">
                    <a:moveTo>
                      <a:pt x="394" y="0"/>
                    </a:moveTo>
                    <a:cubicBezTo>
                      <a:pt x="200" y="0"/>
                      <a:pt x="0" y="205"/>
                      <a:pt x="129" y="398"/>
                    </a:cubicBezTo>
                    <a:cubicBezTo>
                      <a:pt x="312" y="694"/>
                      <a:pt x="517" y="968"/>
                      <a:pt x="700" y="1265"/>
                    </a:cubicBezTo>
                    <a:cubicBezTo>
                      <a:pt x="742" y="1307"/>
                      <a:pt x="790" y="1325"/>
                      <a:pt x="838" y="1325"/>
                    </a:cubicBezTo>
                    <a:cubicBezTo>
                      <a:pt x="999" y="1325"/>
                      <a:pt x="1158" y="1126"/>
                      <a:pt x="1088" y="968"/>
                    </a:cubicBezTo>
                    <a:cubicBezTo>
                      <a:pt x="996" y="694"/>
                      <a:pt x="791" y="398"/>
                      <a:pt x="608" y="124"/>
                    </a:cubicBezTo>
                    <a:cubicBezTo>
                      <a:pt x="554" y="36"/>
                      <a:pt x="475" y="0"/>
                      <a:pt x="39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141"/>
              <p:cNvSpPr/>
              <p:nvPr/>
            </p:nvSpPr>
            <p:spPr>
              <a:xfrm>
                <a:off x="1455161" y="2148906"/>
                <a:ext cx="36104" cy="13228"/>
              </a:xfrm>
              <a:custGeom>
                <a:rect b="b" l="l" r="r" t="t"/>
                <a:pathLst>
                  <a:path extrusionOk="0" h="584" w="1594">
                    <a:moveTo>
                      <a:pt x="222" y="1"/>
                    </a:moveTo>
                    <a:cubicBezTo>
                      <a:pt x="70" y="1"/>
                      <a:pt x="0" y="378"/>
                      <a:pt x="270" y="378"/>
                    </a:cubicBezTo>
                    <a:cubicBezTo>
                      <a:pt x="544" y="492"/>
                      <a:pt x="932" y="583"/>
                      <a:pt x="1320" y="583"/>
                    </a:cubicBezTo>
                    <a:cubicBezTo>
                      <a:pt x="1594" y="583"/>
                      <a:pt x="1594" y="195"/>
                      <a:pt x="1411" y="104"/>
                    </a:cubicBezTo>
                    <a:cubicBezTo>
                      <a:pt x="1023" y="13"/>
                      <a:pt x="658" y="13"/>
                      <a:pt x="270" y="13"/>
                    </a:cubicBezTo>
                    <a:cubicBezTo>
                      <a:pt x="254" y="4"/>
                      <a:pt x="237" y="1"/>
                      <a:pt x="222"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141"/>
              <p:cNvSpPr/>
              <p:nvPr/>
            </p:nvSpPr>
            <p:spPr>
              <a:xfrm>
                <a:off x="1536746" y="2134320"/>
                <a:ext cx="15017" cy="26138"/>
              </a:xfrm>
              <a:custGeom>
                <a:rect b="b" l="l" r="r" t="t"/>
                <a:pathLst>
                  <a:path extrusionOk="0" h="1154" w="663">
                    <a:moveTo>
                      <a:pt x="332" y="1"/>
                    </a:moveTo>
                    <a:cubicBezTo>
                      <a:pt x="166" y="1"/>
                      <a:pt x="1" y="120"/>
                      <a:pt x="1" y="360"/>
                    </a:cubicBezTo>
                    <a:cubicBezTo>
                      <a:pt x="1" y="565"/>
                      <a:pt x="92" y="748"/>
                      <a:pt x="92" y="931"/>
                    </a:cubicBezTo>
                    <a:cubicBezTo>
                      <a:pt x="138" y="1079"/>
                      <a:pt x="257" y="1153"/>
                      <a:pt x="377" y="1153"/>
                    </a:cubicBezTo>
                    <a:cubicBezTo>
                      <a:pt x="497" y="1153"/>
                      <a:pt x="617" y="1079"/>
                      <a:pt x="663" y="931"/>
                    </a:cubicBezTo>
                    <a:lnTo>
                      <a:pt x="663" y="360"/>
                    </a:lnTo>
                    <a:cubicBezTo>
                      <a:pt x="663" y="120"/>
                      <a:pt x="497" y="1"/>
                      <a:pt x="332"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141"/>
              <p:cNvSpPr/>
              <p:nvPr/>
            </p:nvSpPr>
            <p:spPr>
              <a:xfrm>
                <a:off x="1268140" y="1861455"/>
                <a:ext cx="18414" cy="24915"/>
              </a:xfrm>
              <a:custGeom>
                <a:rect b="b" l="l" r="r" t="t"/>
                <a:pathLst>
                  <a:path extrusionOk="0" h="1100" w="813">
                    <a:moveTo>
                      <a:pt x="289" y="0"/>
                    </a:moveTo>
                    <a:cubicBezTo>
                      <a:pt x="136" y="0"/>
                      <a:pt x="1" y="125"/>
                      <a:pt x="59" y="241"/>
                    </a:cubicBezTo>
                    <a:cubicBezTo>
                      <a:pt x="150" y="515"/>
                      <a:pt x="150" y="812"/>
                      <a:pt x="356" y="994"/>
                    </a:cubicBezTo>
                    <a:cubicBezTo>
                      <a:pt x="420" y="1067"/>
                      <a:pt x="484" y="1100"/>
                      <a:pt x="545" y="1100"/>
                    </a:cubicBezTo>
                    <a:cubicBezTo>
                      <a:pt x="656" y="1100"/>
                      <a:pt x="753" y="989"/>
                      <a:pt x="812" y="812"/>
                    </a:cubicBezTo>
                    <a:cubicBezTo>
                      <a:pt x="812" y="629"/>
                      <a:pt x="630" y="332"/>
                      <a:pt x="538" y="150"/>
                    </a:cubicBezTo>
                    <a:cubicBezTo>
                      <a:pt x="472" y="42"/>
                      <a:pt x="378" y="0"/>
                      <a:pt x="28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141"/>
              <p:cNvSpPr/>
              <p:nvPr/>
            </p:nvSpPr>
            <p:spPr>
              <a:xfrm>
                <a:off x="1105581" y="1901545"/>
                <a:ext cx="41382" cy="12956"/>
              </a:xfrm>
              <a:custGeom>
                <a:rect b="b" l="l" r="r" t="t"/>
                <a:pathLst>
                  <a:path extrusionOk="0" h="572" w="1827">
                    <a:moveTo>
                      <a:pt x="297" y="0"/>
                    </a:moveTo>
                    <a:cubicBezTo>
                      <a:pt x="0" y="0"/>
                      <a:pt x="0" y="366"/>
                      <a:pt x="297" y="457"/>
                    </a:cubicBezTo>
                    <a:cubicBezTo>
                      <a:pt x="685" y="457"/>
                      <a:pt x="1142" y="571"/>
                      <a:pt x="1530" y="571"/>
                    </a:cubicBezTo>
                    <a:cubicBezTo>
                      <a:pt x="1712" y="571"/>
                      <a:pt x="1826" y="183"/>
                      <a:pt x="1530" y="183"/>
                    </a:cubicBezTo>
                    <a:cubicBezTo>
                      <a:pt x="1142" y="92"/>
                      <a:pt x="685" y="92"/>
                      <a:pt x="29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141"/>
              <p:cNvSpPr/>
              <p:nvPr/>
            </p:nvSpPr>
            <p:spPr>
              <a:xfrm>
                <a:off x="1117291" y="1843561"/>
                <a:ext cx="20883" cy="19230"/>
              </a:xfrm>
              <a:custGeom>
                <a:rect b="b" l="l" r="r" t="t"/>
                <a:pathLst>
                  <a:path extrusionOk="0" h="849" w="922">
                    <a:moveTo>
                      <a:pt x="271" y="0"/>
                    </a:moveTo>
                    <a:cubicBezTo>
                      <a:pt x="144" y="0"/>
                      <a:pt x="0" y="104"/>
                      <a:pt x="54" y="278"/>
                    </a:cubicBezTo>
                    <a:cubicBezTo>
                      <a:pt x="54" y="552"/>
                      <a:pt x="259" y="849"/>
                      <a:pt x="625" y="849"/>
                    </a:cubicBezTo>
                    <a:cubicBezTo>
                      <a:pt x="830" y="849"/>
                      <a:pt x="921" y="552"/>
                      <a:pt x="739" y="461"/>
                    </a:cubicBezTo>
                    <a:cubicBezTo>
                      <a:pt x="625" y="369"/>
                      <a:pt x="533" y="369"/>
                      <a:pt x="442" y="164"/>
                    </a:cubicBezTo>
                    <a:cubicBezTo>
                      <a:pt x="442" y="51"/>
                      <a:pt x="361" y="0"/>
                      <a:pt x="27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141"/>
              <p:cNvSpPr/>
              <p:nvPr/>
            </p:nvSpPr>
            <p:spPr>
              <a:xfrm>
                <a:off x="993916" y="1866914"/>
                <a:ext cx="27927" cy="8811"/>
              </a:xfrm>
              <a:custGeom>
                <a:rect b="b" l="l" r="r" t="t"/>
                <a:pathLst>
                  <a:path extrusionOk="0" h="389" w="1233">
                    <a:moveTo>
                      <a:pt x="274" y="0"/>
                    </a:moveTo>
                    <a:cubicBezTo>
                      <a:pt x="0" y="0"/>
                      <a:pt x="0" y="388"/>
                      <a:pt x="274" y="388"/>
                    </a:cubicBezTo>
                    <a:lnTo>
                      <a:pt x="1050" y="388"/>
                    </a:lnTo>
                    <a:cubicBezTo>
                      <a:pt x="1233" y="388"/>
                      <a:pt x="1233" y="91"/>
                      <a:pt x="1050" y="91"/>
                    </a:cubicBezTo>
                    <a:cubicBezTo>
                      <a:pt x="753" y="91"/>
                      <a:pt x="479" y="0"/>
                      <a:pt x="27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141"/>
              <p:cNvSpPr/>
              <p:nvPr/>
            </p:nvSpPr>
            <p:spPr>
              <a:xfrm>
                <a:off x="989726" y="1808182"/>
                <a:ext cx="22786" cy="16217"/>
              </a:xfrm>
              <a:custGeom>
                <a:rect b="b" l="l" r="r" t="t"/>
                <a:pathLst>
                  <a:path extrusionOk="0" h="716" w="1006">
                    <a:moveTo>
                      <a:pt x="377" y="0"/>
                    </a:moveTo>
                    <a:cubicBezTo>
                      <a:pt x="147" y="0"/>
                      <a:pt x="1" y="329"/>
                      <a:pt x="185" y="493"/>
                    </a:cubicBezTo>
                    <a:cubicBezTo>
                      <a:pt x="276" y="585"/>
                      <a:pt x="459" y="585"/>
                      <a:pt x="550" y="699"/>
                    </a:cubicBezTo>
                    <a:cubicBezTo>
                      <a:pt x="577" y="711"/>
                      <a:pt x="605" y="716"/>
                      <a:pt x="633" y="716"/>
                    </a:cubicBezTo>
                    <a:cubicBezTo>
                      <a:pt x="819" y="716"/>
                      <a:pt x="1006" y="481"/>
                      <a:pt x="847" y="402"/>
                    </a:cubicBezTo>
                    <a:cubicBezTo>
                      <a:pt x="756" y="219"/>
                      <a:pt x="550" y="128"/>
                      <a:pt x="459" y="14"/>
                    </a:cubicBezTo>
                    <a:cubicBezTo>
                      <a:pt x="431" y="5"/>
                      <a:pt x="403" y="0"/>
                      <a:pt x="37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141"/>
              <p:cNvSpPr/>
              <p:nvPr/>
            </p:nvSpPr>
            <p:spPr>
              <a:xfrm>
                <a:off x="907574" y="1793482"/>
                <a:ext cx="25866" cy="10895"/>
              </a:xfrm>
              <a:custGeom>
                <a:rect b="b" l="l" r="r" t="t"/>
                <a:pathLst>
                  <a:path extrusionOk="0" h="481" w="1142">
                    <a:moveTo>
                      <a:pt x="297" y="1"/>
                    </a:moveTo>
                    <a:cubicBezTo>
                      <a:pt x="0" y="1"/>
                      <a:pt x="0" y="298"/>
                      <a:pt x="183" y="298"/>
                    </a:cubicBezTo>
                    <a:cubicBezTo>
                      <a:pt x="480" y="389"/>
                      <a:pt x="662" y="480"/>
                      <a:pt x="868" y="480"/>
                    </a:cubicBezTo>
                    <a:cubicBezTo>
                      <a:pt x="1050" y="480"/>
                      <a:pt x="1141" y="206"/>
                      <a:pt x="959" y="92"/>
                    </a:cubicBezTo>
                    <a:cubicBezTo>
                      <a:pt x="753" y="1"/>
                      <a:pt x="480" y="1"/>
                      <a:pt x="297"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141"/>
              <p:cNvSpPr/>
              <p:nvPr/>
            </p:nvSpPr>
            <p:spPr>
              <a:xfrm>
                <a:off x="910496" y="1723063"/>
                <a:ext cx="12095" cy="23443"/>
              </a:xfrm>
              <a:custGeom>
                <a:rect b="b" l="l" r="r" t="t"/>
                <a:pathLst>
                  <a:path extrusionOk="0" h="1035" w="534">
                    <a:moveTo>
                      <a:pt x="267" y="0"/>
                    </a:moveTo>
                    <a:cubicBezTo>
                      <a:pt x="140" y="0"/>
                      <a:pt x="1" y="98"/>
                      <a:pt x="54" y="257"/>
                    </a:cubicBezTo>
                    <a:cubicBezTo>
                      <a:pt x="54" y="554"/>
                      <a:pt x="168" y="736"/>
                      <a:pt x="259" y="919"/>
                    </a:cubicBezTo>
                    <a:cubicBezTo>
                      <a:pt x="295" y="1000"/>
                      <a:pt x="345" y="1035"/>
                      <a:pt x="393" y="1035"/>
                    </a:cubicBezTo>
                    <a:cubicBezTo>
                      <a:pt x="466" y="1035"/>
                      <a:pt x="533" y="952"/>
                      <a:pt x="533" y="827"/>
                    </a:cubicBezTo>
                    <a:cubicBezTo>
                      <a:pt x="533" y="645"/>
                      <a:pt x="533" y="462"/>
                      <a:pt x="442" y="166"/>
                    </a:cubicBezTo>
                    <a:cubicBezTo>
                      <a:pt x="442" y="51"/>
                      <a:pt x="358" y="0"/>
                      <a:pt x="26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141"/>
              <p:cNvSpPr/>
              <p:nvPr/>
            </p:nvSpPr>
            <p:spPr>
              <a:xfrm>
                <a:off x="855683" y="1688228"/>
                <a:ext cx="23239" cy="15357"/>
              </a:xfrm>
              <a:custGeom>
                <a:rect b="b" l="l" r="r" t="t"/>
                <a:pathLst>
                  <a:path extrusionOk="0" h="678" w="1026">
                    <a:moveTo>
                      <a:pt x="397" y="0"/>
                    </a:moveTo>
                    <a:cubicBezTo>
                      <a:pt x="175" y="0"/>
                      <a:pt x="0" y="327"/>
                      <a:pt x="305" y="471"/>
                    </a:cubicBezTo>
                    <a:cubicBezTo>
                      <a:pt x="397" y="562"/>
                      <a:pt x="488" y="654"/>
                      <a:pt x="671" y="654"/>
                    </a:cubicBezTo>
                    <a:cubicBezTo>
                      <a:pt x="708" y="670"/>
                      <a:pt x="745" y="678"/>
                      <a:pt x="779" y="678"/>
                    </a:cubicBezTo>
                    <a:cubicBezTo>
                      <a:pt x="931" y="678"/>
                      <a:pt x="1025" y="529"/>
                      <a:pt x="876" y="380"/>
                    </a:cubicBezTo>
                    <a:cubicBezTo>
                      <a:pt x="762" y="288"/>
                      <a:pt x="671" y="174"/>
                      <a:pt x="579" y="83"/>
                    </a:cubicBezTo>
                    <a:cubicBezTo>
                      <a:pt x="521" y="24"/>
                      <a:pt x="457" y="0"/>
                      <a:pt x="397"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141"/>
              <p:cNvSpPr/>
              <p:nvPr/>
            </p:nvSpPr>
            <p:spPr>
              <a:xfrm>
                <a:off x="1216113" y="1780255"/>
                <a:ext cx="29581" cy="17916"/>
              </a:xfrm>
              <a:custGeom>
                <a:rect b="b" l="l" r="r" t="t"/>
                <a:pathLst>
                  <a:path extrusionOk="0" h="791" w="1306">
                    <a:moveTo>
                      <a:pt x="285" y="1"/>
                    </a:moveTo>
                    <a:cubicBezTo>
                      <a:pt x="58" y="1"/>
                      <a:pt x="1" y="330"/>
                      <a:pt x="165" y="494"/>
                    </a:cubicBezTo>
                    <a:cubicBezTo>
                      <a:pt x="461" y="585"/>
                      <a:pt x="644" y="676"/>
                      <a:pt x="941" y="790"/>
                    </a:cubicBezTo>
                    <a:cubicBezTo>
                      <a:pt x="1123" y="790"/>
                      <a:pt x="1306" y="494"/>
                      <a:pt x="1032" y="311"/>
                    </a:cubicBezTo>
                    <a:cubicBezTo>
                      <a:pt x="827" y="106"/>
                      <a:pt x="644" y="14"/>
                      <a:pt x="370" y="14"/>
                    </a:cubicBezTo>
                    <a:cubicBezTo>
                      <a:pt x="340" y="5"/>
                      <a:pt x="311" y="1"/>
                      <a:pt x="28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141"/>
              <p:cNvSpPr/>
              <p:nvPr/>
            </p:nvSpPr>
            <p:spPr>
              <a:xfrm>
                <a:off x="1247755" y="1698058"/>
                <a:ext cx="12933" cy="28947"/>
              </a:xfrm>
              <a:custGeom>
                <a:rect b="b" l="l" r="r" t="t"/>
                <a:pathLst>
                  <a:path extrusionOk="0" h="1278" w="571">
                    <a:moveTo>
                      <a:pt x="224" y="1"/>
                    </a:moveTo>
                    <a:cubicBezTo>
                      <a:pt x="118" y="1"/>
                      <a:pt x="0" y="69"/>
                      <a:pt x="0" y="220"/>
                    </a:cubicBezTo>
                    <a:cubicBezTo>
                      <a:pt x="0" y="516"/>
                      <a:pt x="0" y="790"/>
                      <a:pt x="114" y="1178"/>
                    </a:cubicBezTo>
                    <a:cubicBezTo>
                      <a:pt x="149" y="1248"/>
                      <a:pt x="211" y="1278"/>
                      <a:pt x="279" y="1278"/>
                    </a:cubicBezTo>
                    <a:cubicBezTo>
                      <a:pt x="388" y="1278"/>
                      <a:pt x="514" y="1200"/>
                      <a:pt x="571" y="1087"/>
                    </a:cubicBezTo>
                    <a:cubicBezTo>
                      <a:pt x="571" y="790"/>
                      <a:pt x="480" y="425"/>
                      <a:pt x="388" y="128"/>
                    </a:cubicBezTo>
                    <a:cubicBezTo>
                      <a:pt x="388" y="46"/>
                      <a:pt x="310" y="1"/>
                      <a:pt x="22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141"/>
              <p:cNvSpPr/>
              <p:nvPr/>
            </p:nvSpPr>
            <p:spPr>
              <a:xfrm>
                <a:off x="1147370" y="1663924"/>
                <a:ext cx="26863" cy="13681"/>
              </a:xfrm>
              <a:custGeom>
                <a:rect b="b" l="l" r="r" t="t"/>
                <a:pathLst>
                  <a:path extrusionOk="0" h="604" w="1186">
                    <a:moveTo>
                      <a:pt x="290" y="1"/>
                    </a:moveTo>
                    <a:cubicBezTo>
                      <a:pt x="130" y="1"/>
                      <a:pt x="0" y="321"/>
                      <a:pt x="164" y="403"/>
                    </a:cubicBezTo>
                    <a:cubicBezTo>
                      <a:pt x="438" y="494"/>
                      <a:pt x="643" y="585"/>
                      <a:pt x="917" y="585"/>
                    </a:cubicBezTo>
                    <a:cubicBezTo>
                      <a:pt x="946" y="598"/>
                      <a:pt x="972" y="604"/>
                      <a:pt x="996" y="604"/>
                    </a:cubicBezTo>
                    <a:cubicBezTo>
                      <a:pt x="1142" y="604"/>
                      <a:pt x="1185" y="390"/>
                      <a:pt x="1008" y="311"/>
                    </a:cubicBezTo>
                    <a:cubicBezTo>
                      <a:pt x="826" y="106"/>
                      <a:pt x="643" y="106"/>
                      <a:pt x="347" y="15"/>
                    </a:cubicBezTo>
                    <a:cubicBezTo>
                      <a:pt x="328" y="5"/>
                      <a:pt x="309" y="1"/>
                      <a:pt x="290"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141"/>
              <p:cNvSpPr/>
              <p:nvPr/>
            </p:nvSpPr>
            <p:spPr>
              <a:xfrm>
                <a:off x="1232761" y="1605827"/>
                <a:ext cx="10872" cy="20702"/>
              </a:xfrm>
              <a:custGeom>
                <a:rect b="b" l="l" r="r" t="t"/>
                <a:pathLst>
                  <a:path extrusionOk="0" h="914" w="480">
                    <a:moveTo>
                      <a:pt x="240" y="0"/>
                    </a:moveTo>
                    <a:cubicBezTo>
                      <a:pt x="120" y="0"/>
                      <a:pt x="0" y="69"/>
                      <a:pt x="0" y="206"/>
                    </a:cubicBezTo>
                    <a:lnTo>
                      <a:pt x="0" y="776"/>
                    </a:lnTo>
                    <a:cubicBezTo>
                      <a:pt x="46" y="868"/>
                      <a:pt x="143" y="913"/>
                      <a:pt x="229" y="913"/>
                    </a:cubicBezTo>
                    <a:cubicBezTo>
                      <a:pt x="314" y="913"/>
                      <a:pt x="388" y="868"/>
                      <a:pt x="388" y="776"/>
                    </a:cubicBezTo>
                    <a:cubicBezTo>
                      <a:pt x="480" y="594"/>
                      <a:pt x="480" y="388"/>
                      <a:pt x="480" y="206"/>
                    </a:cubicBezTo>
                    <a:cubicBezTo>
                      <a:pt x="480" y="69"/>
                      <a:pt x="360" y="0"/>
                      <a:pt x="24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141"/>
              <p:cNvSpPr/>
              <p:nvPr/>
            </p:nvSpPr>
            <p:spPr>
              <a:xfrm>
                <a:off x="1181979" y="1538330"/>
                <a:ext cx="24553" cy="21042"/>
              </a:xfrm>
              <a:custGeom>
                <a:rect b="b" l="l" r="r" t="t"/>
                <a:pathLst>
                  <a:path extrusionOk="0" h="929" w="1084">
                    <a:moveTo>
                      <a:pt x="368" y="0"/>
                    </a:moveTo>
                    <a:cubicBezTo>
                      <a:pt x="158" y="0"/>
                      <a:pt x="1" y="278"/>
                      <a:pt x="165" y="424"/>
                    </a:cubicBezTo>
                    <a:cubicBezTo>
                      <a:pt x="348" y="629"/>
                      <a:pt x="530" y="812"/>
                      <a:pt x="736" y="903"/>
                    </a:cubicBezTo>
                    <a:cubicBezTo>
                      <a:pt x="771" y="921"/>
                      <a:pt x="806" y="928"/>
                      <a:pt x="839" y="928"/>
                    </a:cubicBezTo>
                    <a:cubicBezTo>
                      <a:pt x="978" y="928"/>
                      <a:pt x="1084" y="795"/>
                      <a:pt x="1010" y="721"/>
                    </a:cubicBezTo>
                    <a:cubicBezTo>
                      <a:pt x="827" y="424"/>
                      <a:pt x="622" y="241"/>
                      <a:pt x="530" y="59"/>
                    </a:cubicBezTo>
                    <a:cubicBezTo>
                      <a:pt x="476" y="18"/>
                      <a:pt x="420" y="0"/>
                      <a:pt x="368"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141"/>
              <p:cNvSpPr/>
              <p:nvPr/>
            </p:nvSpPr>
            <p:spPr>
              <a:xfrm>
                <a:off x="1242070" y="1487481"/>
                <a:ext cx="21223" cy="15493"/>
              </a:xfrm>
              <a:custGeom>
                <a:rect b="b" l="l" r="r" t="t"/>
                <a:pathLst>
                  <a:path extrusionOk="0" h="684" w="937">
                    <a:moveTo>
                      <a:pt x="350" y="0"/>
                    </a:moveTo>
                    <a:cubicBezTo>
                      <a:pt x="120" y="0"/>
                      <a:pt x="0" y="307"/>
                      <a:pt x="160" y="386"/>
                    </a:cubicBezTo>
                    <a:cubicBezTo>
                      <a:pt x="365" y="478"/>
                      <a:pt x="457" y="592"/>
                      <a:pt x="639" y="683"/>
                    </a:cubicBezTo>
                    <a:cubicBezTo>
                      <a:pt x="822" y="683"/>
                      <a:pt x="936" y="478"/>
                      <a:pt x="822" y="386"/>
                    </a:cubicBezTo>
                    <a:cubicBezTo>
                      <a:pt x="731" y="204"/>
                      <a:pt x="548" y="113"/>
                      <a:pt x="457" y="21"/>
                    </a:cubicBezTo>
                    <a:cubicBezTo>
                      <a:pt x="419" y="7"/>
                      <a:pt x="384" y="0"/>
                      <a:pt x="35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141"/>
              <p:cNvSpPr/>
              <p:nvPr/>
            </p:nvSpPr>
            <p:spPr>
              <a:xfrm>
                <a:off x="1265331" y="1415635"/>
                <a:ext cx="12231" cy="14768"/>
              </a:xfrm>
              <a:custGeom>
                <a:rect b="b" l="l" r="r" t="t"/>
                <a:pathLst>
                  <a:path extrusionOk="0" h="652" w="540">
                    <a:moveTo>
                      <a:pt x="300" y="0"/>
                    </a:moveTo>
                    <a:cubicBezTo>
                      <a:pt x="231" y="0"/>
                      <a:pt x="155" y="40"/>
                      <a:pt x="92" y="135"/>
                    </a:cubicBezTo>
                    <a:cubicBezTo>
                      <a:pt x="0" y="226"/>
                      <a:pt x="0" y="340"/>
                      <a:pt x="0" y="523"/>
                    </a:cubicBezTo>
                    <a:cubicBezTo>
                      <a:pt x="0" y="587"/>
                      <a:pt x="92" y="652"/>
                      <a:pt x="177" y="652"/>
                    </a:cubicBezTo>
                    <a:cubicBezTo>
                      <a:pt x="213" y="652"/>
                      <a:pt x="247" y="641"/>
                      <a:pt x="274" y="614"/>
                    </a:cubicBezTo>
                    <a:cubicBezTo>
                      <a:pt x="366" y="523"/>
                      <a:pt x="366" y="431"/>
                      <a:pt x="480" y="340"/>
                    </a:cubicBezTo>
                    <a:cubicBezTo>
                      <a:pt x="540" y="146"/>
                      <a:pt x="433" y="0"/>
                      <a:pt x="300"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141"/>
              <p:cNvSpPr/>
              <p:nvPr/>
            </p:nvSpPr>
            <p:spPr>
              <a:xfrm>
                <a:off x="1302024" y="1527571"/>
                <a:ext cx="16376" cy="27905"/>
              </a:xfrm>
              <a:custGeom>
                <a:rect b="b" l="l" r="r" t="t"/>
                <a:pathLst>
                  <a:path extrusionOk="0" h="1232" w="723">
                    <a:moveTo>
                      <a:pt x="445" y="0"/>
                    </a:moveTo>
                    <a:cubicBezTo>
                      <a:pt x="374" y="0"/>
                      <a:pt x="307" y="43"/>
                      <a:pt x="275" y="146"/>
                    </a:cubicBezTo>
                    <a:cubicBezTo>
                      <a:pt x="184" y="420"/>
                      <a:pt x="1" y="716"/>
                      <a:pt x="1" y="990"/>
                    </a:cubicBezTo>
                    <a:cubicBezTo>
                      <a:pt x="1" y="1142"/>
                      <a:pt x="150" y="1231"/>
                      <a:pt x="265" y="1231"/>
                    </a:cubicBezTo>
                    <a:cubicBezTo>
                      <a:pt x="305" y="1231"/>
                      <a:pt x="342" y="1220"/>
                      <a:pt x="366" y="1196"/>
                    </a:cubicBezTo>
                    <a:cubicBezTo>
                      <a:pt x="572" y="899"/>
                      <a:pt x="572" y="625"/>
                      <a:pt x="663" y="328"/>
                    </a:cubicBezTo>
                    <a:cubicBezTo>
                      <a:pt x="722" y="150"/>
                      <a:pt x="578" y="0"/>
                      <a:pt x="445"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141"/>
              <p:cNvSpPr/>
              <p:nvPr/>
            </p:nvSpPr>
            <p:spPr>
              <a:xfrm>
                <a:off x="1364063" y="1487050"/>
                <a:ext cx="12956" cy="19026"/>
              </a:xfrm>
              <a:custGeom>
                <a:rect b="b" l="l" r="r" t="t"/>
                <a:pathLst>
                  <a:path extrusionOk="0" h="840" w="572">
                    <a:moveTo>
                      <a:pt x="252" y="0"/>
                    </a:moveTo>
                    <a:cubicBezTo>
                      <a:pt x="121" y="0"/>
                      <a:pt x="1" y="74"/>
                      <a:pt x="1" y="223"/>
                    </a:cubicBezTo>
                    <a:lnTo>
                      <a:pt x="1" y="702"/>
                    </a:lnTo>
                    <a:cubicBezTo>
                      <a:pt x="58" y="793"/>
                      <a:pt x="155" y="839"/>
                      <a:pt x="249" y="839"/>
                    </a:cubicBezTo>
                    <a:cubicBezTo>
                      <a:pt x="343" y="839"/>
                      <a:pt x="435" y="793"/>
                      <a:pt x="480" y="702"/>
                    </a:cubicBezTo>
                    <a:cubicBezTo>
                      <a:pt x="572" y="497"/>
                      <a:pt x="572" y="405"/>
                      <a:pt x="572" y="223"/>
                    </a:cubicBezTo>
                    <a:cubicBezTo>
                      <a:pt x="526" y="74"/>
                      <a:pt x="383" y="0"/>
                      <a:pt x="252"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141"/>
              <p:cNvSpPr/>
              <p:nvPr/>
            </p:nvSpPr>
            <p:spPr>
              <a:xfrm>
                <a:off x="1101436" y="1532939"/>
                <a:ext cx="21744" cy="10872"/>
              </a:xfrm>
              <a:custGeom>
                <a:rect b="b" l="l" r="r" t="t"/>
                <a:pathLst>
                  <a:path extrusionOk="0" h="480" w="960">
                    <a:moveTo>
                      <a:pt x="297" y="0"/>
                    </a:moveTo>
                    <a:cubicBezTo>
                      <a:pt x="1" y="0"/>
                      <a:pt x="1" y="479"/>
                      <a:pt x="297" y="479"/>
                    </a:cubicBezTo>
                    <a:lnTo>
                      <a:pt x="754" y="479"/>
                    </a:lnTo>
                    <a:cubicBezTo>
                      <a:pt x="959" y="388"/>
                      <a:pt x="959" y="91"/>
                      <a:pt x="75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141"/>
              <p:cNvSpPr/>
              <p:nvPr/>
            </p:nvSpPr>
            <p:spPr>
              <a:xfrm>
                <a:off x="1066804" y="1428726"/>
                <a:ext cx="19660" cy="26750"/>
              </a:xfrm>
              <a:custGeom>
                <a:rect b="b" l="l" r="r" t="t"/>
                <a:pathLst>
                  <a:path extrusionOk="0" h="1181" w="868">
                    <a:moveTo>
                      <a:pt x="349" y="0"/>
                    </a:moveTo>
                    <a:cubicBezTo>
                      <a:pt x="304" y="0"/>
                      <a:pt x="255" y="12"/>
                      <a:pt x="206" y="36"/>
                    </a:cubicBezTo>
                    <a:cubicBezTo>
                      <a:pt x="115" y="36"/>
                      <a:pt x="0" y="219"/>
                      <a:pt x="0" y="333"/>
                    </a:cubicBezTo>
                    <a:cubicBezTo>
                      <a:pt x="115" y="607"/>
                      <a:pt x="206" y="903"/>
                      <a:pt x="388" y="1086"/>
                    </a:cubicBezTo>
                    <a:cubicBezTo>
                      <a:pt x="453" y="1151"/>
                      <a:pt x="532" y="1181"/>
                      <a:pt x="607" y="1181"/>
                    </a:cubicBezTo>
                    <a:cubicBezTo>
                      <a:pt x="744" y="1181"/>
                      <a:pt x="868" y="1080"/>
                      <a:pt x="868" y="903"/>
                    </a:cubicBezTo>
                    <a:cubicBezTo>
                      <a:pt x="868" y="698"/>
                      <a:pt x="685" y="424"/>
                      <a:pt x="571" y="219"/>
                    </a:cubicBezTo>
                    <a:cubicBezTo>
                      <a:pt x="571" y="85"/>
                      <a:pt x="473" y="0"/>
                      <a:pt x="34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141"/>
              <p:cNvSpPr/>
              <p:nvPr/>
            </p:nvSpPr>
            <p:spPr>
              <a:xfrm>
                <a:off x="958107" y="1432373"/>
                <a:ext cx="27044" cy="16399"/>
              </a:xfrm>
              <a:custGeom>
                <a:rect b="b" l="l" r="r" t="t"/>
                <a:pathLst>
                  <a:path extrusionOk="0" h="724" w="1194">
                    <a:moveTo>
                      <a:pt x="299" y="0"/>
                    </a:moveTo>
                    <a:cubicBezTo>
                      <a:pt x="136" y="0"/>
                      <a:pt x="1" y="212"/>
                      <a:pt x="143" y="354"/>
                    </a:cubicBezTo>
                    <a:cubicBezTo>
                      <a:pt x="278" y="534"/>
                      <a:pt x="569" y="723"/>
                      <a:pt x="805" y="723"/>
                    </a:cubicBezTo>
                    <a:cubicBezTo>
                      <a:pt x="930" y="723"/>
                      <a:pt x="1039" y="671"/>
                      <a:pt x="1102" y="537"/>
                    </a:cubicBezTo>
                    <a:cubicBezTo>
                      <a:pt x="1193" y="446"/>
                      <a:pt x="1193" y="263"/>
                      <a:pt x="1010" y="263"/>
                    </a:cubicBezTo>
                    <a:cubicBezTo>
                      <a:pt x="805" y="172"/>
                      <a:pt x="622" y="263"/>
                      <a:pt x="440" y="58"/>
                    </a:cubicBezTo>
                    <a:cubicBezTo>
                      <a:pt x="394" y="17"/>
                      <a:pt x="346" y="0"/>
                      <a:pt x="29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141"/>
              <p:cNvSpPr/>
              <p:nvPr/>
            </p:nvSpPr>
            <p:spPr>
              <a:xfrm>
                <a:off x="940145" y="1362022"/>
                <a:ext cx="12933" cy="22582"/>
              </a:xfrm>
              <a:custGeom>
                <a:rect b="b" l="l" r="r" t="t"/>
                <a:pathLst>
                  <a:path extrusionOk="0" h="997" w="571">
                    <a:moveTo>
                      <a:pt x="226" y="1"/>
                    </a:moveTo>
                    <a:cubicBezTo>
                      <a:pt x="111" y="1"/>
                      <a:pt x="0" y="68"/>
                      <a:pt x="0" y="219"/>
                    </a:cubicBezTo>
                    <a:cubicBezTo>
                      <a:pt x="92" y="310"/>
                      <a:pt x="0" y="425"/>
                      <a:pt x="92" y="516"/>
                    </a:cubicBezTo>
                    <a:cubicBezTo>
                      <a:pt x="92" y="607"/>
                      <a:pt x="183" y="790"/>
                      <a:pt x="183" y="881"/>
                    </a:cubicBezTo>
                    <a:cubicBezTo>
                      <a:pt x="219" y="962"/>
                      <a:pt x="287" y="997"/>
                      <a:pt x="356" y="997"/>
                    </a:cubicBezTo>
                    <a:cubicBezTo>
                      <a:pt x="462" y="997"/>
                      <a:pt x="571" y="914"/>
                      <a:pt x="571" y="790"/>
                    </a:cubicBezTo>
                    <a:cubicBezTo>
                      <a:pt x="571" y="607"/>
                      <a:pt x="457" y="425"/>
                      <a:pt x="457" y="128"/>
                    </a:cubicBezTo>
                    <a:cubicBezTo>
                      <a:pt x="416" y="46"/>
                      <a:pt x="319" y="1"/>
                      <a:pt x="226"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141"/>
              <p:cNvSpPr/>
              <p:nvPr/>
            </p:nvSpPr>
            <p:spPr>
              <a:xfrm>
                <a:off x="877631" y="1347571"/>
                <a:ext cx="23760" cy="10510"/>
              </a:xfrm>
              <a:custGeom>
                <a:rect b="b" l="l" r="r" t="t"/>
                <a:pathLst>
                  <a:path extrusionOk="0" h="464" w="1049">
                    <a:moveTo>
                      <a:pt x="204" y="1"/>
                    </a:moveTo>
                    <a:cubicBezTo>
                      <a:pt x="1" y="1"/>
                      <a:pt x="23" y="378"/>
                      <a:pt x="272" y="378"/>
                    </a:cubicBezTo>
                    <a:cubicBezTo>
                      <a:pt x="375" y="435"/>
                      <a:pt x="472" y="463"/>
                      <a:pt x="566" y="463"/>
                    </a:cubicBezTo>
                    <a:cubicBezTo>
                      <a:pt x="660" y="463"/>
                      <a:pt x="752" y="435"/>
                      <a:pt x="843" y="378"/>
                    </a:cubicBezTo>
                    <a:cubicBezTo>
                      <a:pt x="1048" y="378"/>
                      <a:pt x="1048" y="104"/>
                      <a:pt x="843" y="104"/>
                    </a:cubicBezTo>
                    <a:cubicBezTo>
                      <a:pt x="660" y="13"/>
                      <a:pt x="478" y="13"/>
                      <a:pt x="272" y="13"/>
                    </a:cubicBezTo>
                    <a:cubicBezTo>
                      <a:pt x="247" y="4"/>
                      <a:pt x="225" y="1"/>
                      <a:pt x="20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41"/>
              <p:cNvSpPr/>
              <p:nvPr/>
            </p:nvSpPr>
            <p:spPr>
              <a:xfrm>
                <a:off x="901368" y="1261456"/>
                <a:ext cx="12050" cy="22831"/>
              </a:xfrm>
              <a:custGeom>
                <a:rect b="b" l="l" r="r" t="t"/>
                <a:pathLst>
                  <a:path extrusionOk="0" h="1008" w="532">
                    <a:moveTo>
                      <a:pt x="261" y="0"/>
                    </a:moveTo>
                    <a:cubicBezTo>
                      <a:pt x="191" y="0"/>
                      <a:pt x="123" y="30"/>
                      <a:pt x="92" y="94"/>
                    </a:cubicBezTo>
                    <a:cubicBezTo>
                      <a:pt x="92" y="391"/>
                      <a:pt x="0" y="573"/>
                      <a:pt x="0" y="870"/>
                    </a:cubicBezTo>
                    <a:cubicBezTo>
                      <a:pt x="0" y="961"/>
                      <a:pt x="69" y="1007"/>
                      <a:pt x="137" y="1007"/>
                    </a:cubicBezTo>
                    <a:cubicBezTo>
                      <a:pt x="206" y="1007"/>
                      <a:pt x="274" y="961"/>
                      <a:pt x="274" y="870"/>
                    </a:cubicBezTo>
                    <a:cubicBezTo>
                      <a:pt x="366" y="665"/>
                      <a:pt x="457" y="482"/>
                      <a:pt x="457" y="300"/>
                    </a:cubicBezTo>
                    <a:cubicBezTo>
                      <a:pt x="531" y="106"/>
                      <a:pt x="392" y="0"/>
                      <a:pt x="261"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141"/>
              <p:cNvSpPr/>
              <p:nvPr/>
            </p:nvSpPr>
            <p:spPr>
              <a:xfrm>
                <a:off x="855026" y="1229588"/>
                <a:ext cx="15855" cy="17508"/>
              </a:xfrm>
              <a:custGeom>
                <a:rect b="b" l="l" r="r" t="t"/>
                <a:pathLst>
                  <a:path extrusionOk="0" h="773" w="700">
                    <a:moveTo>
                      <a:pt x="289" y="0"/>
                    </a:moveTo>
                    <a:cubicBezTo>
                      <a:pt x="155" y="0"/>
                      <a:pt x="1" y="140"/>
                      <a:pt x="129" y="269"/>
                    </a:cubicBezTo>
                    <a:cubicBezTo>
                      <a:pt x="220" y="451"/>
                      <a:pt x="334" y="565"/>
                      <a:pt x="426" y="748"/>
                    </a:cubicBezTo>
                    <a:cubicBezTo>
                      <a:pt x="443" y="765"/>
                      <a:pt x="464" y="773"/>
                      <a:pt x="486" y="773"/>
                    </a:cubicBezTo>
                    <a:cubicBezTo>
                      <a:pt x="580" y="773"/>
                      <a:pt x="700" y="639"/>
                      <a:pt x="700" y="565"/>
                    </a:cubicBezTo>
                    <a:cubicBezTo>
                      <a:pt x="608" y="360"/>
                      <a:pt x="517" y="269"/>
                      <a:pt x="426" y="86"/>
                    </a:cubicBezTo>
                    <a:cubicBezTo>
                      <a:pt x="399" y="25"/>
                      <a:pt x="346" y="0"/>
                      <a:pt x="28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141"/>
              <p:cNvSpPr/>
              <p:nvPr/>
            </p:nvSpPr>
            <p:spPr>
              <a:xfrm>
                <a:off x="1074256" y="1306688"/>
                <a:ext cx="22786" cy="14655"/>
              </a:xfrm>
              <a:custGeom>
                <a:rect b="b" l="l" r="r" t="t"/>
                <a:pathLst>
                  <a:path extrusionOk="0" h="647" w="1006">
                    <a:moveTo>
                      <a:pt x="274" y="1"/>
                    </a:moveTo>
                    <a:cubicBezTo>
                      <a:pt x="142" y="1"/>
                      <a:pt x="0" y="111"/>
                      <a:pt x="59" y="288"/>
                    </a:cubicBezTo>
                    <a:cubicBezTo>
                      <a:pt x="169" y="521"/>
                      <a:pt x="352" y="647"/>
                      <a:pt x="545" y="647"/>
                    </a:cubicBezTo>
                    <a:cubicBezTo>
                      <a:pt x="674" y="647"/>
                      <a:pt x="808" y="590"/>
                      <a:pt x="927" y="471"/>
                    </a:cubicBezTo>
                    <a:cubicBezTo>
                      <a:pt x="1005" y="392"/>
                      <a:pt x="949" y="179"/>
                      <a:pt x="801" y="179"/>
                    </a:cubicBezTo>
                    <a:cubicBezTo>
                      <a:pt x="777" y="179"/>
                      <a:pt x="750" y="184"/>
                      <a:pt x="721" y="197"/>
                    </a:cubicBezTo>
                    <a:cubicBezTo>
                      <a:pt x="630" y="197"/>
                      <a:pt x="539" y="197"/>
                      <a:pt x="447" y="106"/>
                    </a:cubicBezTo>
                    <a:cubicBezTo>
                      <a:pt x="415" y="33"/>
                      <a:pt x="346" y="1"/>
                      <a:pt x="27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141"/>
              <p:cNvSpPr/>
              <p:nvPr/>
            </p:nvSpPr>
            <p:spPr>
              <a:xfrm>
                <a:off x="1071447" y="1193959"/>
                <a:ext cx="23805" cy="17939"/>
              </a:xfrm>
              <a:custGeom>
                <a:rect b="b" l="l" r="r" t="t"/>
                <a:pathLst>
                  <a:path extrusionOk="0" h="792" w="1051">
                    <a:moveTo>
                      <a:pt x="366" y="1"/>
                    </a:moveTo>
                    <a:cubicBezTo>
                      <a:pt x="267" y="1"/>
                      <a:pt x="157" y="65"/>
                      <a:pt x="92" y="130"/>
                    </a:cubicBezTo>
                    <a:cubicBezTo>
                      <a:pt x="1" y="221"/>
                      <a:pt x="92" y="426"/>
                      <a:pt x="183" y="518"/>
                    </a:cubicBezTo>
                    <a:cubicBezTo>
                      <a:pt x="366" y="609"/>
                      <a:pt x="480" y="700"/>
                      <a:pt x="663" y="792"/>
                    </a:cubicBezTo>
                    <a:cubicBezTo>
                      <a:pt x="845" y="792"/>
                      <a:pt x="1051" y="609"/>
                      <a:pt x="937" y="426"/>
                    </a:cubicBezTo>
                    <a:cubicBezTo>
                      <a:pt x="845" y="221"/>
                      <a:pt x="663" y="130"/>
                      <a:pt x="480" y="38"/>
                    </a:cubicBezTo>
                    <a:cubicBezTo>
                      <a:pt x="447" y="12"/>
                      <a:pt x="407" y="1"/>
                      <a:pt x="366"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141"/>
              <p:cNvSpPr/>
              <p:nvPr/>
            </p:nvSpPr>
            <p:spPr>
              <a:xfrm>
                <a:off x="1106487" y="1108410"/>
                <a:ext cx="16693" cy="23964"/>
              </a:xfrm>
              <a:custGeom>
                <a:rect b="b" l="l" r="r" t="t"/>
                <a:pathLst>
                  <a:path extrusionOk="0" h="1058" w="737">
                    <a:moveTo>
                      <a:pt x="472" y="1"/>
                    </a:moveTo>
                    <a:cubicBezTo>
                      <a:pt x="398" y="1"/>
                      <a:pt x="321" y="31"/>
                      <a:pt x="257" y="95"/>
                    </a:cubicBezTo>
                    <a:cubicBezTo>
                      <a:pt x="166" y="300"/>
                      <a:pt x="74" y="574"/>
                      <a:pt x="74" y="780"/>
                    </a:cubicBezTo>
                    <a:cubicBezTo>
                      <a:pt x="1" y="956"/>
                      <a:pt x="98" y="1057"/>
                      <a:pt x="226" y="1057"/>
                    </a:cubicBezTo>
                    <a:cubicBezTo>
                      <a:pt x="296" y="1057"/>
                      <a:pt x="375" y="1027"/>
                      <a:pt x="440" y="962"/>
                    </a:cubicBezTo>
                    <a:cubicBezTo>
                      <a:pt x="531" y="780"/>
                      <a:pt x="645" y="574"/>
                      <a:pt x="736" y="300"/>
                    </a:cubicBezTo>
                    <a:cubicBezTo>
                      <a:pt x="736" y="107"/>
                      <a:pt x="610" y="1"/>
                      <a:pt x="472"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141"/>
              <p:cNvSpPr/>
              <p:nvPr/>
            </p:nvSpPr>
            <p:spPr>
              <a:xfrm>
                <a:off x="1034120" y="1034027"/>
                <a:ext cx="30283" cy="27927"/>
              </a:xfrm>
              <a:custGeom>
                <a:rect b="b" l="l" r="r" t="t"/>
                <a:pathLst>
                  <a:path extrusionOk="0" h="1233" w="1337">
                    <a:moveTo>
                      <a:pt x="348" y="1"/>
                    </a:moveTo>
                    <a:cubicBezTo>
                      <a:pt x="167" y="1"/>
                      <a:pt x="1" y="224"/>
                      <a:pt x="211" y="434"/>
                    </a:cubicBezTo>
                    <a:cubicBezTo>
                      <a:pt x="416" y="640"/>
                      <a:pt x="690" y="1005"/>
                      <a:pt x="987" y="1210"/>
                    </a:cubicBezTo>
                    <a:cubicBezTo>
                      <a:pt x="1018" y="1226"/>
                      <a:pt x="1049" y="1233"/>
                      <a:pt x="1078" y="1233"/>
                    </a:cubicBezTo>
                    <a:cubicBezTo>
                      <a:pt x="1223" y="1233"/>
                      <a:pt x="1337" y="1065"/>
                      <a:pt x="1261" y="914"/>
                    </a:cubicBezTo>
                    <a:cubicBezTo>
                      <a:pt x="1078" y="526"/>
                      <a:pt x="781" y="343"/>
                      <a:pt x="508" y="69"/>
                    </a:cubicBezTo>
                    <a:cubicBezTo>
                      <a:pt x="460" y="21"/>
                      <a:pt x="403" y="1"/>
                      <a:pt x="348"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141"/>
              <p:cNvSpPr/>
              <p:nvPr/>
            </p:nvSpPr>
            <p:spPr>
              <a:xfrm>
                <a:off x="1013033" y="968365"/>
                <a:ext cx="23805" cy="8811"/>
              </a:xfrm>
              <a:custGeom>
                <a:rect b="b" l="l" r="r" t="t"/>
                <a:pathLst>
                  <a:path extrusionOk="0" h="389" w="1051">
                    <a:moveTo>
                      <a:pt x="297" y="1"/>
                    </a:moveTo>
                    <a:cubicBezTo>
                      <a:pt x="1" y="1"/>
                      <a:pt x="1" y="389"/>
                      <a:pt x="297" y="389"/>
                    </a:cubicBezTo>
                    <a:lnTo>
                      <a:pt x="868" y="389"/>
                    </a:lnTo>
                    <a:cubicBezTo>
                      <a:pt x="1051" y="389"/>
                      <a:pt x="1051" y="1"/>
                      <a:pt x="868"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141"/>
              <p:cNvSpPr/>
              <p:nvPr/>
            </p:nvSpPr>
            <p:spPr>
              <a:xfrm>
                <a:off x="1123157" y="1037561"/>
                <a:ext cx="12956" cy="20045"/>
              </a:xfrm>
              <a:custGeom>
                <a:rect b="b" l="l" r="r" t="t"/>
                <a:pathLst>
                  <a:path extrusionOk="0" h="885" w="572">
                    <a:moveTo>
                      <a:pt x="291" y="1"/>
                    </a:moveTo>
                    <a:cubicBezTo>
                      <a:pt x="153" y="1"/>
                      <a:pt x="0" y="101"/>
                      <a:pt x="0" y="278"/>
                    </a:cubicBezTo>
                    <a:cubicBezTo>
                      <a:pt x="92" y="484"/>
                      <a:pt x="92" y="666"/>
                      <a:pt x="183" y="758"/>
                    </a:cubicBezTo>
                    <a:cubicBezTo>
                      <a:pt x="224" y="840"/>
                      <a:pt x="307" y="885"/>
                      <a:pt x="385" y="885"/>
                    </a:cubicBezTo>
                    <a:cubicBezTo>
                      <a:pt x="481" y="885"/>
                      <a:pt x="571" y="817"/>
                      <a:pt x="571" y="666"/>
                    </a:cubicBezTo>
                    <a:cubicBezTo>
                      <a:pt x="571" y="484"/>
                      <a:pt x="480" y="278"/>
                      <a:pt x="480" y="96"/>
                    </a:cubicBezTo>
                    <a:cubicBezTo>
                      <a:pt x="439" y="31"/>
                      <a:pt x="367" y="1"/>
                      <a:pt x="291"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141"/>
              <p:cNvSpPr/>
              <p:nvPr/>
            </p:nvSpPr>
            <p:spPr>
              <a:xfrm>
                <a:off x="1181051" y="951672"/>
                <a:ext cx="16852" cy="16716"/>
              </a:xfrm>
              <a:custGeom>
                <a:rect b="b" l="l" r="r" t="t"/>
                <a:pathLst>
                  <a:path extrusionOk="0" h="738" w="744">
                    <a:moveTo>
                      <a:pt x="545" y="1"/>
                    </a:moveTo>
                    <a:cubicBezTo>
                      <a:pt x="496" y="1"/>
                      <a:pt x="442" y="23"/>
                      <a:pt x="389" y="76"/>
                    </a:cubicBezTo>
                    <a:cubicBezTo>
                      <a:pt x="206" y="167"/>
                      <a:pt x="1" y="373"/>
                      <a:pt x="1" y="555"/>
                    </a:cubicBezTo>
                    <a:cubicBezTo>
                      <a:pt x="1" y="738"/>
                      <a:pt x="206" y="738"/>
                      <a:pt x="298" y="738"/>
                    </a:cubicBezTo>
                    <a:cubicBezTo>
                      <a:pt x="480" y="738"/>
                      <a:pt x="571" y="464"/>
                      <a:pt x="663" y="281"/>
                    </a:cubicBezTo>
                    <a:cubicBezTo>
                      <a:pt x="744" y="135"/>
                      <a:pt x="664" y="1"/>
                      <a:pt x="545"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141"/>
              <p:cNvSpPr/>
              <p:nvPr/>
            </p:nvSpPr>
            <p:spPr>
              <a:xfrm>
                <a:off x="1246419" y="953688"/>
                <a:ext cx="17282" cy="15017"/>
              </a:xfrm>
              <a:custGeom>
                <a:rect b="b" l="l" r="r" t="t"/>
                <a:pathLst>
                  <a:path extrusionOk="0" h="663" w="763">
                    <a:moveTo>
                      <a:pt x="394" y="1"/>
                    </a:moveTo>
                    <a:cubicBezTo>
                      <a:pt x="298" y="1"/>
                      <a:pt x="206" y="55"/>
                      <a:pt x="173" y="192"/>
                    </a:cubicBezTo>
                    <a:cubicBezTo>
                      <a:pt x="59" y="284"/>
                      <a:pt x="59" y="284"/>
                      <a:pt x="59" y="375"/>
                    </a:cubicBezTo>
                    <a:cubicBezTo>
                      <a:pt x="0" y="552"/>
                      <a:pt x="104" y="663"/>
                      <a:pt x="234" y="663"/>
                    </a:cubicBezTo>
                    <a:cubicBezTo>
                      <a:pt x="304" y="663"/>
                      <a:pt x="383" y="630"/>
                      <a:pt x="447" y="558"/>
                    </a:cubicBezTo>
                    <a:cubicBezTo>
                      <a:pt x="447" y="466"/>
                      <a:pt x="539" y="466"/>
                      <a:pt x="630" y="375"/>
                    </a:cubicBezTo>
                    <a:cubicBezTo>
                      <a:pt x="763" y="183"/>
                      <a:pt x="571" y="1"/>
                      <a:pt x="394" y="1"/>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141"/>
              <p:cNvSpPr/>
              <p:nvPr/>
            </p:nvSpPr>
            <p:spPr>
              <a:xfrm>
                <a:off x="1102274" y="1370312"/>
                <a:ext cx="28788" cy="16874"/>
              </a:xfrm>
              <a:custGeom>
                <a:rect b="b" l="l" r="r" t="t"/>
                <a:pathLst>
                  <a:path extrusionOk="0" h="745" w="1271">
                    <a:moveTo>
                      <a:pt x="234" y="0"/>
                    </a:moveTo>
                    <a:cubicBezTo>
                      <a:pt x="88" y="0"/>
                      <a:pt x="0" y="278"/>
                      <a:pt x="146" y="424"/>
                    </a:cubicBezTo>
                    <a:cubicBezTo>
                      <a:pt x="443" y="515"/>
                      <a:pt x="717" y="720"/>
                      <a:pt x="1014" y="720"/>
                    </a:cubicBezTo>
                    <a:cubicBezTo>
                      <a:pt x="1030" y="737"/>
                      <a:pt x="1050" y="745"/>
                      <a:pt x="1070" y="745"/>
                    </a:cubicBezTo>
                    <a:cubicBezTo>
                      <a:pt x="1162" y="745"/>
                      <a:pt x="1271" y="592"/>
                      <a:pt x="1196" y="424"/>
                    </a:cubicBezTo>
                    <a:cubicBezTo>
                      <a:pt x="922" y="241"/>
                      <a:pt x="626" y="150"/>
                      <a:pt x="352" y="59"/>
                    </a:cubicBezTo>
                    <a:cubicBezTo>
                      <a:pt x="311" y="17"/>
                      <a:pt x="270" y="0"/>
                      <a:pt x="234"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141"/>
              <p:cNvSpPr/>
              <p:nvPr/>
            </p:nvSpPr>
            <p:spPr>
              <a:xfrm>
                <a:off x="1092648" y="1276632"/>
                <a:ext cx="14247" cy="18369"/>
              </a:xfrm>
              <a:custGeom>
                <a:rect b="b" l="l" r="r" t="t"/>
                <a:pathLst>
                  <a:path extrusionOk="0" h="811" w="629">
                    <a:moveTo>
                      <a:pt x="329" y="0"/>
                    </a:moveTo>
                    <a:cubicBezTo>
                      <a:pt x="172" y="0"/>
                      <a:pt x="1" y="97"/>
                      <a:pt x="1" y="291"/>
                    </a:cubicBezTo>
                    <a:cubicBezTo>
                      <a:pt x="1" y="383"/>
                      <a:pt x="1" y="565"/>
                      <a:pt x="115" y="657"/>
                    </a:cubicBezTo>
                    <a:cubicBezTo>
                      <a:pt x="160" y="759"/>
                      <a:pt x="252" y="811"/>
                      <a:pt x="332" y="811"/>
                    </a:cubicBezTo>
                    <a:cubicBezTo>
                      <a:pt x="412" y="811"/>
                      <a:pt x="480" y="759"/>
                      <a:pt x="480" y="657"/>
                    </a:cubicBezTo>
                    <a:cubicBezTo>
                      <a:pt x="571" y="565"/>
                      <a:pt x="571" y="383"/>
                      <a:pt x="571" y="291"/>
                    </a:cubicBezTo>
                    <a:cubicBezTo>
                      <a:pt x="628" y="97"/>
                      <a:pt x="486" y="0"/>
                      <a:pt x="329" y="0"/>
                    </a:cubicBezTo>
                    <a:close/>
                  </a:path>
                </a:pathLst>
              </a:custGeom>
              <a:solidFill>
                <a:srgbClr val="AB7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141"/>
              <p:cNvSpPr/>
              <p:nvPr/>
            </p:nvSpPr>
            <p:spPr>
              <a:xfrm>
                <a:off x="1795251" y="4145505"/>
                <a:ext cx="30011" cy="37214"/>
              </a:xfrm>
              <a:custGeom>
                <a:rect b="b" l="l" r="r" t="t"/>
                <a:pathLst>
                  <a:path extrusionOk="0" h="1643" w="1325">
                    <a:moveTo>
                      <a:pt x="937" y="0"/>
                    </a:moveTo>
                    <a:cubicBezTo>
                      <a:pt x="624" y="0"/>
                      <a:pt x="458" y="329"/>
                      <a:pt x="274" y="493"/>
                    </a:cubicBezTo>
                    <a:cubicBezTo>
                      <a:pt x="92" y="790"/>
                      <a:pt x="0" y="1064"/>
                      <a:pt x="92" y="1452"/>
                    </a:cubicBezTo>
                    <a:cubicBezTo>
                      <a:pt x="92" y="1565"/>
                      <a:pt x="240" y="1643"/>
                      <a:pt x="375" y="1643"/>
                    </a:cubicBezTo>
                    <a:cubicBezTo>
                      <a:pt x="458" y="1643"/>
                      <a:pt x="536" y="1613"/>
                      <a:pt x="571" y="1543"/>
                    </a:cubicBezTo>
                    <a:cubicBezTo>
                      <a:pt x="754" y="1361"/>
                      <a:pt x="845" y="1155"/>
                      <a:pt x="936" y="973"/>
                    </a:cubicBezTo>
                    <a:cubicBezTo>
                      <a:pt x="1050" y="790"/>
                      <a:pt x="1324" y="585"/>
                      <a:pt x="1324" y="402"/>
                    </a:cubicBezTo>
                    <a:cubicBezTo>
                      <a:pt x="1324" y="219"/>
                      <a:pt x="1233" y="14"/>
                      <a:pt x="1050" y="14"/>
                    </a:cubicBezTo>
                    <a:cubicBezTo>
                      <a:pt x="1010" y="5"/>
                      <a:pt x="973" y="0"/>
                      <a:pt x="937"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141"/>
              <p:cNvSpPr/>
              <p:nvPr/>
            </p:nvSpPr>
            <p:spPr>
              <a:xfrm>
                <a:off x="1883654" y="4324145"/>
                <a:ext cx="21223" cy="33816"/>
              </a:xfrm>
              <a:custGeom>
                <a:rect b="b" l="l" r="r" t="t"/>
                <a:pathLst>
                  <a:path extrusionOk="0" h="1493" w="937">
                    <a:moveTo>
                      <a:pt x="546" y="0"/>
                    </a:moveTo>
                    <a:cubicBezTo>
                      <a:pt x="366" y="0"/>
                      <a:pt x="183" y="153"/>
                      <a:pt x="183" y="321"/>
                    </a:cubicBezTo>
                    <a:cubicBezTo>
                      <a:pt x="92" y="412"/>
                      <a:pt x="92" y="595"/>
                      <a:pt x="92" y="686"/>
                    </a:cubicBezTo>
                    <a:cubicBezTo>
                      <a:pt x="0" y="892"/>
                      <a:pt x="92" y="1074"/>
                      <a:pt x="92" y="1257"/>
                    </a:cubicBezTo>
                    <a:cubicBezTo>
                      <a:pt x="92" y="1419"/>
                      <a:pt x="235" y="1493"/>
                      <a:pt x="379" y="1493"/>
                    </a:cubicBezTo>
                    <a:cubicBezTo>
                      <a:pt x="499" y="1493"/>
                      <a:pt x="621" y="1442"/>
                      <a:pt x="662" y="1348"/>
                    </a:cubicBezTo>
                    <a:cubicBezTo>
                      <a:pt x="754" y="1166"/>
                      <a:pt x="845" y="1074"/>
                      <a:pt x="845" y="892"/>
                    </a:cubicBezTo>
                    <a:cubicBezTo>
                      <a:pt x="845" y="778"/>
                      <a:pt x="845" y="686"/>
                      <a:pt x="936" y="504"/>
                    </a:cubicBezTo>
                    <a:cubicBezTo>
                      <a:pt x="936" y="321"/>
                      <a:pt x="845" y="116"/>
                      <a:pt x="662" y="24"/>
                    </a:cubicBezTo>
                    <a:cubicBezTo>
                      <a:pt x="625" y="8"/>
                      <a:pt x="585" y="0"/>
                      <a:pt x="546"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141"/>
              <p:cNvSpPr/>
              <p:nvPr/>
            </p:nvSpPr>
            <p:spPr>
              <a:xfrm>
                <a:off x="1640144" y="4407973"/>
                <a:ext cx="19162" cy="30442"/>
              </a:xfrm>
              <a:custGeom>
                <a:rect b="b" l="l" r="r" t="t"/>
                <a:pathLst>
                  <a:path extrusionOk="0" h="1344" w="846">
                    <a:moveTo>
                      <a:pt x="417" y="0"/>
                    </a:moveTo>
                    <a:cubicBezTo>
                      <a:pt x="277" y="0"/>
                      <a:pt x="160" y="115"/>
                      <a:pt x="92" y="318"/>
                    </a:cubicBezTo>
                    <a:cubicBezTo>
                      <a:pt x="92" y="500"/>
                      <a:pt x="1" y="797"/>
                      <a:pt x="1" y="980"/>
                    </a:cubicBezTo>
                    <a:cubicBezTo>
                      <a:pt x="1" y="1217"/>
                      <a:pt x="180" y="1343"/>
                      <a:pt x="360" y="1343"/>
                    </a:cubicBezTo>
                    <a:cubicBezTo>
                      <a:pt x="476" y="1343"/>
                      <a:pt x="592" y="1292"/>
                      <a:pt x="663" y="1185"/>
                    </a:cubicBezTo>
                    <a:cubicBezTo>
                      <a:pt x="754" y="980"/>
                      <a:pt x="845" y="706"/>
                      <a:pt x="845" y="500"/>
                    </a:cubicBezTo>
                    <a:cubicBezTo>
                      <a:pt x="845" y="318"/>
                      <a:pt x="845" y="44"/>
                      <a:pt x="571" y="44"/>
                    </a:cubicBezTo>
                    <a:cubicBezTo>
                      <a:pt x="518" y="14"/>
                      <a:pt x="466" y="0"/>
                      <a:pt x="417"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141"/>
              <p:cNvSpPr/>
              <p:nvPr/>
            </p:nvSpPr>
            <p:spPr>
              <a:xfrm>
                <a:off x="1802159" y="4529671"/>
                <a:ext cx="26546" cy="35153"/>
              </a:xfrm>
              <a:custGeom>
                <a:rect b="b" l="l" r="r" t="t"/>
                <a:pathLst>
                  <a:path extrusionOk="0" h="1552" w="1172">
                    <a:moveTo>
                      <a:pt x="651" y="0"/>
                    </a:moveTo>
                    <a:cubicBezTo>
                      <a:pt x="530" y="0"/>
                      <a:pt x="418" y="51"/>
                      <a:pt x="357" y="172"/>
                    </a:cubicBezTo>
                    <a:cubicBezTo>
                      <a:pt x="266" y="469"/>
                      <a:pt x="60" y="742"/>
                      <a:pt x="60" y="1131"/>
                    </a:cubicBezTo>
                    <a:cubicBezTo>
                      <a:pt x="1" y="1385"/>
                      <a:pt x="187" y="1552"/>
                      <a:pt x="373" y="1552"/>
                    </a:cubicBezTo>
                    <a:cubicBezTo>
                      <a:pt x="471" y="1552"/>
                      <a:pt x="568" y="1506"/>
                      <a:pt x="631" y="1404"/>
                    </a:cubicBezTo>
                    <a:cubicBezTo>
                      <a:pt x="837" y="1131"/>
                      <a:pt x="928" y="742"/>
                      <a:pt x="1110" y="469"/>
                    </a:cubicBezTo>
                    <a:cubicBezTo>
                      <a:pt x="1172" y="209"/>
                      <a:pt x="895" y="0"/>
                      <a:pt x="651"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141"/>
              <p:cNvSpPr/>
              <p:nvPr/>
            </p:nvSpPr>
            <p:spPr>
              <a:xfrm>
                <a:off x="1631355" y="4660724"/>
                <a:ext cx="21744" cy="26387"/>
              </a:xfrm>
              <a:custGeom>
                <a:rect b="b" l="l" r="r" t="t"/>
                <a:pathLst>
                  <a:path extrusionOk="0" h="1165" w="960">
                    <a:moveTo>
                      <a:pt x="480" y="1"/>
                    </a:moveTo>
                    <a:cubicBezTo>
                      <a:pt x="183" y="1"/>
                      <a:pt x="1" y="183"/>
                      <a:pt x="92" y="480"/>
                    </a:cubicBezTo>
                    <a:cubicBezTo>
                      <a:pt x="92" y="663"/>
                      <a:pt x="183" y="754"/>
                      <a:pt x="183" y="960"/>
                    </a:cubicBezTo>
                    <a:cubicBezTo>
                      <a:pt x="240" y="1096"/>
                      <a:pt x="383" y="1165"/>
                      <a:pt x="511" y="1165"/>
                    </a:cubicBezTo>
                    <a:cubicBezTo>
                      <a:pt x="640" y="1165"/>
                      <a:pt x="754" y="1096"/>
                      <a:pt x="754" y="960"/>
                    </a:cubicBezTo>
                    <a:cubicBezTo>
                      <a:pt x="868" y="754"/>
                      <a:pt x="868" y="663"/>
                      <a:pt x="959" y="480"/>
                    </a:cubicBezTo>
                    <a:cubicBezTo>
                      <a:pt x="959" y="183"/>
                      <a:pt x="754" y="1"/>
                      <a:pt x="480"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141"/>
              <p:cNvSpPr/>
              <p:nvPr/>
            </p:nvSpPr>
            <p:spPr>
              <a:xfrm>
                <a:off x="2006190" y="4466863"/>
                <a:ext cx="14994" cy="30668"/>
              </a:xfrm>
              <a:custGeom>
                <a:rect b="b" l="l" r="r" t="t"/>
                <a:pathLst>
                  <a:path extrusionOk="0" h="1354" w="662">
                    <a:moveTo>
                      <a:pt x="183" y="0"/>
                    </a:moveTo>
                    <a:cubicBezTo>
                      <a:pt x="0" y="92"/>
                      <a:pt x="0" y="183"/>
                      <a:pt x="0" y="388"/>
                    </a:cubicBezTo>
                    <a:cubicBezTo>
                      <a:pt x="0" y="662"/>
                      <a:pt x="91" y="959"/>
                      <a:pt x="183" y="1142"/>
                    </a:cubicBezTo>
                    <a:cubicBezTo>
                      <a:pt x="236" y="1280"/>
                      <a:pt x="344" y="1354"/>
                      <a:pt x="444" y="1354"/>
                    </a:cubicBezTo>
                    <a:cubicBezTo>
                      <a:pt x="558" y="1354"/>
                      <a:pt x="662" y="1257"/>
                      <a:pt x="662" y="1050"/>
                    </a:cubicBezTo>
                    <a:cubicBezTo>
                      <a:pt x="662" y="754"/>
                      <a:pt x="662" y="480"/>
                      <a:pt x="571" y="183"/>
                    </a:cubicBezTo>
                    <a:cubicBezTo>
                      <a:pt x="571" y="92"/>
                      <a:pt x="388" y="0"/>
                      <a:pt x="183"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141"/>
              <p:cNvSpPr/>
              <p:nvPr/>
            </p:nvSpPr>
            <p:spPr>
              <a:xfrm>
                <a:off x="1495908" y="4549717"/>
                <a:ext cx="12956" cy="15266"/>
              </a:xfrm>
              <a:custGeom>
                <a:rect b="b" l="l" r="r" t="t"/>
                <a:pathLst>
                  <a:path extrusionOk="0" h="674" w="572">
                    <a:moveTo>
                      <a:pt x="274" y="0"/>
                    </a:moveTo>
                    <a:cubicBezTo>
                      <a:pt x="206" y="0"/>
                      <a:pt x="137" y="52"/>
                      <a:pt x="92" y="154"/>
                    </a:cubicBezTo>
                    <a:cubicBezTo>
                      <a:pt x="0" y="246"/>
                      <a:pt x="0" y="428"/>
                      <a:pt x="92" y="519"/>
                    </a:cubicBezTo>
                    <a:cubicBezTo>
                      <a:pt x="137" y="622"/>
                      <a:pt x="206" y="673"/>
                      <a:pt x="274" y="673"/>
                    </a:cubicBezTo>
                    <a:cubicBezTo>
                      <a:pt x="343" y="673"/>
                      <a:pt x="411" y="622"/>
                      <a:pt x="457" y="519"/>
                    </a:cubicBezTo>
                    <a:cubicBezTo>
                      <a:pt x="571" y="428"/>
                      <a:pt x="571" y="246"/>
                      <a:pt x="457" y="154"/>
                    </a:cubicBezTo>
                    <a:cubicBezTo>
                      <a:pt x="411" y="52"/>
                      <a:pt x="343" y="0"/>
                      <a:pt x="274"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141"/>
              <p:cNvSpPr/>
              <p:nvPr/>
            </p:nvSpPr>
            <p:spPr>
              <a:xfrm>
                <a:off x="1655138" y="4246025"/>
                <a:ext cx="26795" cy="20136"/>
              </a:xfrm>
              <a:custGeom>
                <a:rect b="b" l="l" r="r" t="t"/>
                <a:pathLst>
                  <a:path extrusionOk="0" h="889" w="1183">
                    <a:moveTo>
                      <a:pt x="731" y="1"/>
                    </a:moveTo>
                    <a:cubicBezTo>
                      <a:pt x="677" y="1"/>
                      <a:pt x="622" y="16"/>
                      <a:pt x="571" y="50"/>
                    </a:cubicBezTo>
                    <a:cubicBezTo>
                      <a:pt x="389" y="141"/>
                      <a:pt x="275" y="141"/>
                      <a:pt x="183" y="346"/>
                    </a:cubicBezTo>
                    <a:cubicBezTo>
                      <a:pt x="92" y="346"/>
                      <a:pt x="1" y="529"/>
                      <a:pt x="92" y="620"/>
                    </a:cubicBezTo>
                    <a:cubicBezTo>
                      <a:pt x="92" y="712"/>
                      <a:pt x="183" y="803"/>
                      <a:pt x="183" y="803"/>
                    </a:cubicBezTo>
                    <a:cubicBezTo>
                      <a:pt x="286" y="860"/>
                      <a:pt x="360" y="888"/>
                      <a:pt x="420" y="888"/>
                    </a:cubicBezTo>
                    <a:cubicBezTo>
                      <a:pt x="480" y="888"/>
                      <a:pt x="526" y="860"/>
                      <a:pt x="571" y="803"/>
                    </a:cubicBezTo>
                    <a:cubicBezTo>
                      <a:pt x="754" y="803"/>
                      <a:pt x="845" y="620"/>
                      <a:pt x="959" y="529"/>
                    </a:cubicBezTo>
                    <a:cubicBezTo>
                      <a:pt x="1182" y="288"/>
                      <a:pt x="967" y="1"/>
                      <a:pt x="731"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141"/>
              <p:cNvSpPr/>
              <p:nvPr/>
            </p:nvSpPr>
            <p:spPr>
              <a:xfrm>
                <a:off x="2027889" y="4633975"/>
                <a:ext cx="21223" cy="31823"/>
              </a:xfrm>
              <a:custGeom>
                <a:rect b="b" l="l" r="r" t="t"/>
                <a:pathLst>
                  <a:path extrusionOk="0" h="1405" w="937">
                    <a:moveTo>
                      <a:pt x="469" y="1"/>
                    </a:moveTo>
                    <a:cubicBezTo>
                      <a:pt x="257" y="1"/>
                      <a:pt x="46" y="143"/>
                      <a:pt x="1" y="429"/>
                    </a:cubicBezTo>
                    <a:lnTo>
                      <a:pt x="1" y="794"/>
                    </a:lnTo>
                    <a:cubicBezTo>
                      <a:pt x="1" y="908"/>
                      <a:pt x="92" y="1091"/>
                      <a:pt x="92" y="1182"/>
                    </a:cubicBezTo>
                    <a:cubicBezTo>
                      <a:pt x="183" y="1330"/>
                      <a:pt x="326" y="1404"/>
                      <a:pt x="469" y="1404"/>
                    </a:cubicBezTo>
                    <a:cubicBezTo>
                      <a:pt x="611" y="1404"/>
                      <a:pt x="754" y="1330"/>
                      <a:pt x="845" y="1182"/>
                    </a:cubicBezTo>
                    <a:cubicBezTo>
                      <a:pt x="845" y="1091"/>
                      <a:pt x="937" y="908"/>
                      <a:pt x="937" y="794"/>
                    </a:cubicBezTo>
                    <a:lnTo>
                      <a:pt x="937" y="429"/>
                    </a:lnTo>
                    <a:cubicBezTo>
                      <a:pt x="891" y="143"/>
                      <a:pt x="680" y="1"/>
                      <a:pt x="469"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141"/>
              <p:cNvSpPr/>
              <p:nvPr/>
            </p:nvSpPr>
            <p:spPr>
              <a:xfrm>
                <a:off x="2195907" y="4657621"/>
                <a:ext cx="19162" cy="31053"/>
              </a:xfrm>
              <a:custGeom>
                <a:rect b="b" l="l" r="r" t="t"/>
                <a:pathLst>
                  <a:path extrusionOk="0" h="1371" w="846">
                    <a:moveTo>
                      <a:pt x="423" y="1"/>
                    </a:moveTo>
                    <a:cubicBezTo>
                      <a:pt x="326" y="1"/>
                      <a:pt x="229" y="47"/>
                      <a:pt x="183" y="138"/>
                    </a:cubicBezTo>
                    <a:cubicBezTo>
                      <a:pt x="1" y="435"/>
                      <a:pt x="1" y="800"/>
                      <a:pt x="92" y="1097"/>
                    </a:cubicBezTo>
                    <a:cubicBezTo>
                      <a:pt x="138" y="1279"/>
                      <a:pt x="281" y="1370"/>
                      <a:pt x="423" y="1370"/>
                    </a:cubicBezTo>
                    <a:cubicBezTo>
                      <a:pt x="566" y="1370"/>
                      <a:pt x="708" y="1279"/>
                      <a:pt x="754" y="1097"/>
                    </a:cubicBezTo>
                    <a:cubicBezTo>
                      <a:pt x="845" y="800"/>
                      <a:pt x="845" y="435"/>
                      <a:pt x="663" y="138"/>
                    </a:cubicBezTo>
                    <a:cubicBezTo>
                      <a:pt x="617" y="47"/>
                      <a:pt x="520" y="1"/>
                      <a:pt x="423"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141"/>
              <p:cNvSpPr/>
              <p:nvPr/>
            </p:nvSpPr>
            <p:spPr>
              <a:xfrm>
                <a:off x="2521909" y="4688425"/>
                <a:ext cx="16285" cy="24122"/>
              </a:xfrm>
              <a:custGeom>
                <a:rect b="b" l="l" r="r" t="t"/>
                <a:pathLst>
                  <a:path extrusionOk="0" h="1065" w="719">
                    <a:moveTo>
                      <a:pt x="371" y="1"/>
                    </a:moveTo>
                    <a:cubicBezTo>
                      <a:pt x="192" y="1"/>
                      <a:pt x="0" y="161"/>
                      <a:pt x="56" y="398"/>
                    </a:cubicBezTo>
                    <a:cubicBezTo>
                      <a:pt x="56" y="581"/>
                      <a:pt x="148" y="787"/>
                      <a:pt x="239" y="969"/>
                    </a:cubicBezTo>
                    <a:cubicBezTo>
                      <a:pt x="279" y="1034"/>
                      <a:pt x="351" y="1064"/>
                      <a:pt x="427" y="1064"/>
                    </a:cubicBezTo>
                    <a:cubicBezTo>
                      <a:pt x="566" y="1064"/>
                      <a:pt x="718" y="963"/>
                      <a:pt x="718" y="787"/>
                    </a:cubicBezTo>
                    <a:cubicBezTo>
                      <a:pt x="718" y="581"/>
                      <a:pt x="718" y="398"/>
                      <a:pt x="627" y="216"/>
                    </a:cubicBezTo>
                    <a:cubicBezTo>
                      <a:pt x="591" y="65"/>
                      <a:pt x="484" y="1"/>
                      <a:pt x="371" y="1"/>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141"/>
              <p:cNvSpPr/>
              <p:nvPr/>
            </p:nvSpPr>
            <p:spPr>
              <a:xfrm>
                <a:off x="2654479" y="4617282"/>
                <a:ext cx="23805" cy="31642"/>
              </a:xfrm>
              <a:custGeom>
                <a:rect b="b" l="l" r="r" t="t"/>
                <a:pathLst>
                  <a:path extrusionOk="0" h="1397" w="1051">
                    <a:moveTo>
                      <a:pt x="498" y="0"/>
                    </a:moveTo>
                    <a:cubicBezTo>
                      <a:pt x="460" y="0"/>
                      <a:pt x="422" y="8"/>
                      <a:pt x="389" y="24"/>
                    </a:cubicBezTo>
                    <a:cubicBezTo>
                      <a:pt x="92" y="116"/>
                      <a:pt x="1" y="298"/>
                      <a:pt x="92" y="504"/>
                    </a:cubicBezTo>
                    <a:lnTo>
                      <a:pt x="92" y="869"/>
                    </a:lnTo>
                    <a:cubicBezTo>
                      <a:pt x="206" y="1074"/>
                      <a:pt x="206" y="1166"/>
                      <a:pt x="389" y="1257"/>
                    </a:cubicBezTo>
                    <a:cubicBezTo>
                      <a:pt x="423" y="1358"/>
                      <a:pt x="496" y="1397"/>
                      <a:pt x="580" y="1397"/>
                    </a:cubicBezTo>
                    <a:cubicBezTo>
                      <a:pt x="725" y="1397"/>
                      <a:pt x="902" y="1281"/>
                      <a:pt x="960" y="1166"/>
                    </a:cubicBezTo>
                    <a:cubicBezTo>
                      <a:pt x="1051" y="869"/>
                      <a:pt x="960" y="595"/>
                      <a:pt x="868" y="298"/>
                    </a:cubicBezTo>
                    <a:cubicBezTo>
                      <a:pt x="868" y="149"/>
                      <a:pt x="670" y="0"/>
                      <a:pt x="498"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141"/>
              <p:cNvSpPr/>
              <p:nvPr/>
            </p:nvSpPr>
            <p:spPr>
              <a:xfrm>
                <a:off x="2373347" y="4632729"/>
                <a:ext cx="30872" cy="31982"/>
              </a:xfrm>
              <a:custGeom>
                <a:rect b="b" l="l" r="r" t="t"/>
                <a:pathLst>
                  <a:path extrusionOk="0" h="1412" w="1363">
                    <a:moveTo>
                      <a:pt x="451" y="0"/>
                    </a:moveTo>
                    <a:cubicBezTo>
                      <a:pt x="237" y="0"/>
                      <a:pt x="0" y="281"/>
                      <a:pt x="156" y="575"/>
                    </a:cubicBezTo>
                    <a:cubicBezTo>
                      <a:pt x="338" y="849"/>
                      <a:pt x="430" y="1146"/>
                      <a:pt x="726" y="1328"/>
                    </a:cubicBezTo>
                    <a:cubicBezTo>
                      <a:pt x="778" y="1386"/>
                      <a:pt x="854" y="1412"/>
                      <a:pt x="933" y="1412"/>
                    </a:cubicBezTo>
                    <a:cubicBezTo>
                      <a:pt x="1135" y="1412"/>
                      <a:pt x="1362" y="1251"/>
                      <a:pt x="1297" y="1054"/>
                    </a:cubicBezTo>
                    <a:cubicBezTo>
                      <a:pt x="1206" y="849"/>
                      <a:pt x="1206" y="666"/>
                      <a:pt x="1000" y="575"/>
                    </a:cubicBezTo>
                    <a:cubicBezTo>
                      <a:pt x="909" y="392"/>
                      <a:pt x="818" y="278"/>
                      <a:pt x="635" y="96"/>
                    </a:cubicBezTo>
                    <a:cubicBezTo>
                      <a:pt x="585" y="29"/>
                      <a:pt x="519" y="0"/>
                      <a:pt x="451"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141"/>
              <p:cNvSpPr/>
              <p:nvPr/>
            </p:nvSpPr>
            <p:spPr>
              <a:xfrm>
                <a:off x="2729972" y="4560679"/>
                <a:ext cx="19660" cy="23760"/>
              </a:xfrm>
              <a:custGeom>
                <a:rect b="b" l="l" r="r" t="t"/>
                <a:pathLst>
                  <a:path extrusionOk="0" h="1049" w="868">
                    <a:moveTo>
                      <a:pt x="515" y="0"/>
                    </a:moveTo>
                    <a:cubicBezTo>
                      <a:pt x="478" y="0"/>
                      <a:pt x="436" y="11"/>
                      <a:pt x="388" y="35"/>
                    </a:cubicBezTo>
                    <a:cubicBezTo>
                      <a:pt x="183" y="35"/>
                      <a:pt x="0" y="241"/>
                      <a:pt x="92" y="423"/>
                    </a:cubicBezTo>
                    <a:cubicBezTo>
                      <a:pt x="183" y="606"/>
                      <a:pt x="183" y="811"/>
                      <a:pt x="388" y="994"/>
                    </a:cubicBezTo>
                    <a:cubicBezTo>
                      <a:pt x="422" y="1028"/>
                      <a:pt x="495" y="1049"/>
                      <a:pt x="574" y="1049"/>
                    </a:cubicBezTo>
                    <a:cubicBezTo>
                      <a:pt x="712" y="1049"/>
                      <a:pt x="868" y="985"/>
                      <a:pt x="868" y="811"/>
                    </a:cubicBezTo>
                    <a:cubicBezTo>
                      <a:pt x="868" y="606"/>
                      <a:pt x="868" y="423"/>
                      <a:pt x="754" y="241"/>
                    </a:cubicBezTo>
                    <a:cubicBezTo>
                      <a:pt x="686" y="89"/>
                      <a:pt x="619" y="0"/>
                      <a:pt x="515" y="0"/>
                    </a:cubicBezTo>
                    <a:close/>
                  </a:path>
                </a:pathLst>
              </a:custGeom>
              <a:solidFill>
                <a:srgbClr val="FCC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82" name="Google Shape;4382;p141"/>
          <p:cNvSpPr txBox="1"/>
          <p:nvPr>
            <p:ph type="title"/>
          </p:nvPr>
        </p:nvSpPr>
        <p:spPr>
          <a:xfrm>
            <a:off x="2933700" y="2069375"/>
            <a:ext cx="5355600" cy="165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Happy Holidays!</a:t>
            </a:r>
            <a:endParaRPr/>
          </a:p>
        </p:txBody>
      </p:sp>
      <p:sp>
        <p:nvSpPr>
          <p:cNvPr id="4383" name="Google Shape;4383;p141"/>
          <p:cNvSpPr txBox="1"/>
          <p:nvPr>
            <p:ph idx="1" type="subTitle"/>
          </p:nvPr>
        </p:nvSpPr>
        <p:spPr>
          <a:xfrm>
            <a:off x="3025650" y="1393850"/>
            <a:ext cx="5171700" cy="57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are so important for us</a:t>
            </a:r>
            <a:endParaRPr/>
          </a:p>
        </p:txBody>
      </p:sp>
      <p:grpSp>
        <p:nvGrpSpPr>
          <p:cNvPr id="4384" name="Google Shape;4384;p141"/>
          <p:cNvGrpSpPr/>
          <p:nvPr/>
        </p:nvGrpSpPr>
        <p:grpSpPr>
          <a:xfrm>
            <a:off x="1447783" y="356071"/>
            <a:ext cx="8690544" cy="4551457"/>
            <a:chOff x="236908" y="302496"/>
            <a:chExt cx="8690544" cy="4551457"/>
          </a:xfrm>
        </p:grpSpPr>
        <p:sp>
          <p:nvSpPr>
            <p:cNvPr id="4385" name="Google Shape;4385;p141"/>
            <p:cNvSpPr/>
            <p:nvPr/>
          </p:nvSpPr>
          <p:spPr>
            <a:xfrm>
              <a:off x="236908" y="4378075"/>
              <a:ext cx="28063" cy="24009"/>
            </a:xfrm>
            <a:custGeom>
              <a:rect b="b" l="l" r="r" t="t"/>
              <a:pathLst>
                <a:path extrusionOk="0" h="1060" w="1239">
                  <a:moveTo>
                    <a:pt x="774" y="0"/>
                  </a:moveTo>
                  <a:cubicBezTo>
                    <a:pt x="745" y="0"/>
                    <a:pt x="716" y="6"/>
                    <a:pt x="691" y="17"/>
                  </a:cubicBezTo>
                  <a:cubicBezTo>
                    <a:pt x="508" y="223"/>
                    <a:pt x="325" y="314"/>
                    <a:pt x="234" y="405"/>
                  </a:cubicBezTo>
                  <a:cubicBezTo>
                    <a:pt x="0" y="711"/>
                    <a:pt x="192" y="1059"/>
                    <a:pt x="462" y="1059"/>
                  </a:cubicBezTo>
                  <a:cubicBezTo>
                    <a:pt x="535" y="1059"/>
                    <a:pt x="613" y="1034"/>
                    <a:pt x="691" y="976"/>
                  </a:cubicBezTo>
                  <a:cubicBezTo>
                    <a:pt x="896" y="793"/>
                    <a:pt x="987" y="588"/>
                    <a:pt x="1079" y="497"/>
                  </a:cubicBezTo>
                  <a:cubicBezTo>
                    <a:pt x="1238" y="257"/>
                    <a:pt x="979" y="0"/>
                    <a:pt x="7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6" name="Google Shape;4386;p141"/>
            <p:cNvGrpSpPr/>
            <p:nvPr/>
          </p:nvGrpSpPr>
          <p:grpSpPr>
            <a:xfrm>
              <a:off x="266670" y="302496"/>
              <a:ext cx="8660782" cy="4551457"/>
              <a:chOff x="266670" y="302496"/>
              <a:chExt cx="8660782" cy="4551457"/>
            </a:xfrm>
          </p:grpSpPr>
          <p:grpSp>
            <p:nvGrpSpPr>
              <p:cNvPr id="4387" name="Google Shape;4387;p141"/>
              <p:cNvGrpSpPr/>
              <p:nvPr/>
            </p:nvGrpSpPr>
            <p:grpSpPr>
              <a:xfrm>
                <a:off x="266670" y="302496"/>
                <a:ext cx="8630045" cy="4551457"/>
                <a:chOff x="9866360" y="64345"/>
                <a:chExt cx="7628432" cy="4995563"/>
              </a:xfrm>
            </p:grpSpPr>
            <p:sp>
              <p:nvSpPr>
                <p:cNvPr id="4388" name="Google Shape;4388;p141"/>
                <p:cNvSpPr/>
                <p:nvPr/>
              </p:nvSpPr>
              <p:spPr>
                <a:xfrm>
                  <a:off x="9924593" y="4872129"/>
                  <a:ext cx="126673" cy="147415"/>
                </a:xfrm>
                <a:custGeom>
                  <a:rect b="b" l="l" r="r" t="t"/>
                  <a:pathLst>
                    <a:path extrusionOk="0" h="5387" w="4629">
                      <a:moveTo>
                        <a:pt x="363" y="0"/>
                      </a:moveTo>
                      <a:cubicBezTo>
                        <a:pt x="122" y="0"/>
                        <a:pt x="1" y="321"/>
                        <a:pt x="246" y="402"/>
                      </a:cubicBezTo>
                      <a:cubicBezTo>
                        <a:pt x="2255" y="1338"/>
                        <a:pt x="3578" y="3050"/>
                        <a:pt x="4149" y="5241"/>
                      </a:cubicBezTo>
                      <a:cubicBezTo>
                        <a:pt x="4181" y="5344"/>
                        <a:pt x="4248" y="5387"/>
                        <a:pt x="4323" y="5387"/>
                      </a:cubicBezTo>
                      <a:cubicBezTo>
                        <a:pt x="4463" y="5387"/>
                        <a:pt x="4628" y="5237"/>
                        <a:pt x="4628" y="5059"/>
                      </a:cubicBezTo>
                      <a:cubicBezTo>
                        <a:pt x="4240" y="2776"/>
                        <a:pt x="2643" y="882"/>
                        <a:pt x="451" y="14"/>
                      </a:cubicBezTo>
                      <a:cubicBezTo>
                        <a:pt x="420" y="5"/>
                        <a:pt x="391" y="0"/>
                        <a:pt x="3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141"/>
                <p:cNvSpPr/>
                <p:nvPr/>
              </p:nvSpPr>
              <p:spPr>
                <a:xfrm>
                  <a:off x="9871970" y="4965224"/>
                  <a:ext cx="96215" cy="94683"/>
                </a:xfrm>
                <a:custGeom>
                  <a:rect b="b" l="l" r="r" t="t"/>
                  <a:pathLst>
                    <a:path extrusionOk="0" h="3460" w="3516">
                      <a:moveTo>
                        <a:pt x="348" y="0"/>
                      </a:moveTo>
                      <a:cubicBezTo>
                        <a:pt x="262" y="0"/>
                        <a:pt x="183" y="45"/>
                        <a:pt x="183" y="127"/>
                      </a:cubicBezTo>
                      <a:cubicBezTo>
                        <a:pt x="1" y="1086"/>
                        <a:pt x="1" y="2045"/>
                        <a:pt x="1" y="2981"/>
                      </a:cubicBezTo>
                      <a:lnTo>
                        <a:pt x="1" y="3186"/>
                      </a:lnTo>
                      <a:lnTo>
                        <a:pt x="1" y="3277"/>
                      </a:lnTo>
                      <a:cubicBezTo>
                        <a:pt x="1" y="3384"/>
                        <a:pt x="63" y="3429"/>
                        <a:pt x="133" y="3429"/>
                      </a:cubicBezTo>
                      <a:cubicBezTo>
                        <a:pt x="183" y="3429"/>
                        <a:pt x="237" y="3406"/>
                        <a:pt x="274" y="3369"/>
                      </a:cubicBezTo>
                      <a:lnTo>
                        <a:pt x="366" y="3460"/>
                      </a:lnTo>
                      <a:cubicBezTo>
                        <a:pt x="845" y="3460"/>
                        <a:pt x="1324" y="3369"/>
                        <a:pt x="1804" y="3369"/>
                      </a:cubicBezTo>
                      <a:cubicBezTo>
                        <a:pt x="2283" y="3369"/>
                        <a:pt x="2740" y="3460"/>
                        <a:pt x="3219" y="3460"/>
                      </a:cubicBezTo>
                      <a:cubicBezTo>
                        <a:pt x="3424" y="3460"/>
                        <a:pt x="3516" y="3186"/>
                        <a:pt x="3310" y="3072"/>
                      </a:cubicBezTo>
                      <a:cubicBezTo>
                        <a:pt x="2907" y="2876"/>
                        <a:pt x="2418" y="2785"/>
                        <a:pt x="1921" y="2785"/>
                      </a:cubicBezTo>
                      <a:cubicBezTo>
                        <a:pt x="1491" y="2785"/>
                        <a:pt x="1054" y="2853"/>
                        <a:pt x="662" y="2981"/>
                      </a:cubicBezTo>
                      <a:cubicBezTo>
                        <a:pt x="1507" y="2227"/>
                        <a:pt x="2283" y="1360"/>
                        <a:pt x="2945" y="515"/>
                      </a:cubicBezTo>
                      <a:cubicBezTo>
                        <a:pt x="3073" y="387"/>
                        <a:pt x="3021" y="247"/>
                        <a:pt x="2907" y="247"/>
                      </a:cubicBezTo>
                      <a:cubicBezTo>
                        <a:pt x="2859" y="247"/>
                        <a:pt x="2800" y="272"/>
                        <a:pt x="2740" y="333"/>
                      </a:cubicBezTo>
                      <a:cubicBezTo>
                        <a:pt x="1986" y="903"/>
                        <a:pt x="1142" y="1657"/>
                        <a:pt x="457" y="2410"/>
                      </a:cubicBezTo>
                      <a:cubicBezTo>
                        <a:pt x="571" y="1657"/>
                        <a:pt x="662" y="995"/>
                        <a:pt x="571" y="219"/>
                      </a:cubicBezTo>
                      <a:cubicBezTo>
                        <a:pt x="571" y="68"/>
                        <a:pt x="454" y="0"/>
                        <a:pt x="3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141"/>
                <p:cNvSpPr/>
                <p:nvPr/>
              </p:nvSpPr>
              <p:spPr>
                <a:xfrm>
                  <a:off x="17314866" y="4872129"/>
                  <a:ext cx="126673" cy="147415"/>
                </a:xfrm>
                <a:custGeom>
                  <a:rect b="b" l="l" r="r" t="t"/>
                  <a:pathLst>
                    <a:path extrusionOk="0" h="5387" w="4629">
                      <a:moveTo>
                        <a:pt x="4283" y="0"/>
                      </a:moveTo>
                      <a:cubicBezTo>
                        <a:pt x="4257" y="0"/>
                        <a:pt x="4229" y="5"/>
                        <a:pt x="4201" y="14"/>
                      </a:cubicBezTo>
                      <a:cubicBezTo>
                        <a:pt x="2010" y="882"/>
                        <a:pt x="389" y="2776"/>
                        <a:pt x="1" y="5059"/>
                      </a:cubicBezTo>
                      <a:cubicBezTo>
                        <a:pt x="1" y="5237"/>
                        <a:pt x="166" y="5387"/>
                        <a:pt x="306" y="5387"/>
                      </a:cubicBezTo>
                      <a:cubicBezTo>
                        <a:pt x="381" y="5387"/>
                        <a:pt x="448" y="5344"/>
                        <a:pt x="480" y="5241"/>
                      </a:cubicBezTo>
                      <a:cubicBezTo>
                        <a:pt x="1051" y="3050"/>
                        <a:pt x="2375" y="1338"/>
                        <a:pt x="4383" y="402"/>
                      </a:cubicBezTo>
                      <a:cubicBezTo>
                        <a:pt x="4629" y="321"/>
                        <a:pt x="4508" y="0"/>
                        <a:pt x="42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141"/>
                <p:cNvSpPr/>
                <p:nvPr/>
              </p:nvSpPr>
              <p:spPr>
                <a:xfrm>
                  <a:off x="17398576" y="4965224"/>
                  <a:ext cx="96215" cy="94683"/>
                </a:xfrm>
                <a:custGeom>
                  <a:rect b="b" l="l" r="r" t="t"/>
                  <a:pathLst>
                    <a:path extrusionOk="0" h="3460" w="3516">
                      <a:moveTo>
                        <a:pt x="3155" y="0"/>
                      </a:moveTo>
                      <a:cubicBezTo>
                        <a:pt x="3056" y="0"/>
                        <a:pt x="2945" y="68"/>
                        <a:pt x="2945" y="219"/>
                      </a:cubicBezTo>
                      <a:cubicBezTo>
                        <a:pt x="2854" y="995"/>
                        <a:pt x="2945" y="1657"/>
                        <a:pt x="3036" y="2410"/>
                      </a:cubicBezTo>
                      <a:cubicBezTo>
                        <a:pt x="2374" y="1657"/>
                        <a:pt x="1507" y="903"/>
                        <a:pt x="754" y="333"/>
                      </a:cubicBezTo>
                      <a:cubicBezTo>
                        <a:pt x="700" y="272"/>
                        <a:pt x="643" y="247"/>
                        <a:pt x="597" y="247"/>
                      </a:cubicBezTo>
                      <a:cubicBezTo>
                        <a:pt x="485" y="247"/>
                        <a:pt x="427" y="387"/>
                        <a:pt x="571" y="515"/>
                      </a:cubicBezTo>
                      <a:cubicBezTo>
                        <a:pt x="1233" y="1360"/>
                        <a:pt x="1986" y="2227"/>
                        <a:pt x="2854" y="2981"/>
                      </a:cubicBezTo>
                      <a:cubicBezTo>
                        <a:pt x="2451" y="2853"/>
                        <a:pt x="2009" y="2785"/>
                        <a:pt x="1576" y="2785"/>
                      </a:cubicBezTo>
                      <a:cubicBezTo>
                        <a:pt x="1076" y="2785"/>
                        <a:pt x="587" y="2876"/>
                        <a:pt x="183" y="3072"/>
                      </a:cubicBezTo>
                      <a:cubicBezTo>
                        <a:pt x="0" y="3186"/>
                        <a:pt x="92" y="3460"/>
                        <a:pt x="274" y="3460"/>
                      </a:cubicBezTo>
                      <a:cubicBezTo>
                        <a:pt x="754" y="3460"/>
                        <a:pt x="1233" y="3369"/>
                        <a:pt x="1712" y="3369"/>
                      </a:cubicBezTo>
                      <a:cubicBezTo>
                        <a:pt x="2169" y="3369"/>
                        <a:pt x="2648" y="3460"/>
                        <a:pt x="3128" y="3460"/>
                      </a:cubicBezTo>
                      <a:lnTo>
                        <a:pt x="3219" y="3369"/>
                      </a:lnTo>
                      <a:cubicBezTo>
                        <a:pt x="3257" y="3406"/>
                        <a:pt x="3314" y="3429"/>
                        <a:pt x="3368" y="3429"/>
                      </a:cubicBezTo>
                      <a:cubicBezTo>
                        <a:pt x="3445" y="3429"/>
                        <a:pt x="3516" y="3384"/>
                        <a:pt x="3516" y="3277"/>
                      </a:cubicBezTo>
                      <a:lnTo>
                        <a:pt x="3516" y="3186"/>
                      </a:lnTo>
                      <a:lnTo>
                        <a:pt x="3516" y="2981"/>
                      </a:lnTo>
                      <a:cubicBezTo>
                        <a:pt x="3516" y="2045"/>
                        <a:pt x="3516" y="1086"/>
                        <a:pt x="3310" y="127"/>
                      </a:cubicBezTo>
                      <a:cubicBezTo>
                        <a:pt x="3310" y="45"/>
                        <a:pt x="3236" y="0"/>
                        <a:pt x="31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141"/>
                <p:cNvSpPr/>
                <p:nvPr/>
              </p:nvSpPr>
              <p:spPr>
                <a:xfrm>
                  <a:off x="10100577" y="64345"/>
                  <a:ext cx="7154360" cy="28679"/>
                </a:xfrm>
                <a:custGeom>
                  <a:rect b="b" l="l" r="r" t="t"/>
                  <a:pathLst>
                    <a:path extrusionOk="0" h="1048" w="261442">
                      <a:moveTo>
                        <a:pt x="53833" y="0"/>
                      </a:moveTo>
                      <a:cubicBezTo>
                        <a:pt x="36802" y="0"/>
                        <a:pt x="19827" y="58"/>
                        <a:pt x="3059" y="248"/>
                      </a:cubicBezTo>
                      <a:cubicBezTo>
                        <a:pt x="1" y="248"/>
                        <a:pt x="1" y="818"/>
                        <a:pt x="3059" y="818"/>
                      </a:cubicBezTo>
                      <a:cubicBezTo>
                        <a:pt x="19335" y="994"/>
                        <a:pt x="35807" y="1048"/>
                        <a:pt x="52336" y="1048"/>
                      </a:cubicBezTo>
                      <a:cubicBezTo>
                        <a:pt x="78783" y="1048"/>
                        <a:pt x="105374" y="909"/>
                        <a:pt x="131543" y="909"/>
                      </a:cubicBezTo>
                      <a:cubicBezTo>
                        <a:pt x="152194" y="909"/>
                        <a:pt x="173005" y="952"/>
                        <a:pt x="193824" y="952"/>
                      </a:cubicBezTo>
                      <a:cubicBezTo>
                        <a:pt x="215945" y="952"/>
                        <a:pt x="238073" y="904"/>
                        <a:pt x="260026" y="704"/>
                      </a:cubicBezTo>
                      <a:cubicBezTo>
                        <a:pt x="261442" y="704"/>
                        <a:pt x="261442" y="430"/>
                        <a:pt x="260026" y="339"/>
                      </a:cubicBezTo>
                      <a:cubicBezTo>
                        <a:pt x="238073" y="139"/>
                        <a:pt x="215945" y="90"/>
                        <a:pt x="193824" y="90"/>
                      </a:cubicBezTo>
                      <a:cubicBezTo>
                        <a:pt x="173005" y="90"/>
                        <a:pt x="152194" y="133"/>
                        <a:pt x="131543" y="133"/>
                      </a:cubicBezTo>
                      <a:cubicBezTo>
                        <a:pt x="105868" y="133"/>
                        <a:pt x="79786" y="0"/>
                        <a:pt x="53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141"/>
                <p:cNvSpPr/>
                <p:nvPr/>
              </p:nvSpPr>
              <p:spPr>
                <a:xfrm>
                  <a:off x="17314866" y="110345"/>
                  <a:ext cx="126508" cy="145609"/>
                </a:xfrm>
                <a:custGeom>
                  <a:rect b="b" l="l" r="r" t="t"/>
                  <a:pathLst>
                    <a:path extrusionOk="0" h="5321" w="4623">
                      <a:moveTo>
                        <a:pt x="264" y="1"/>
                      </a:moveTo>
                      <a:cubicBezTo>
                        <a:pt x="135" y="1"/>
                        <a:pt x="1" y="104"/>
                        <a:pt x="1" y="278"/>
                      </a:cubicBezTo>
                      <a:cubicBezTo>
                        <a:pt x="389" y="2652"/>
                        <a:pt x="2010" y="4455"/>
                        <a:pt x="4201" y="5300"/>
                      </a:cubicBezTo>
                      <a:cubicBezTo>
                        <a:pt x="4235" y="5314"/>
                        <a:pt x="4268" y="5321"/>
                        <a:pt x="4299" y="5321"/>
                      </a:cubicBezTo>
                      <a:cubicBezTo>
                        <a:pt x="4513" y="5321"/>
                        <a:pt x="4623" y="5015"/>
                        <a:pt x="4383" y="4935"/>
                      </a:cubicBezTo>
                      <a:cubicBezTo>
                        <a:pt x="2375" y="3976"/>
                        <a:pt x="1051" y="2264"/>
                        <a:pt x="480" y="164"/>
                      </a:cubicBezTo>
                      <a:cubicBezTo>
                        <a:pt x="443" y="51"/>
                        <a:pt x="355" y="1"/>
                        <a:pt x="26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141"/>
                <p:cNvSpPr/>
                <p:nvPr/>
              </p:nvSpPr>
              <p:spPr>
                <a:xfrm>
                  <a:off x="17398576" y="67984"/>
                  <a:ext cx="96215" cy="96188"/>
                </a:xfrm>
                <a:custGeom>
                  <a:rect b="b" l="l" r="r" t="t"/>
                  <a:pathLst>
                    <a:path extrusionOk="0" h="3515" w="3516">
                      <a:moveTo>
                        <a:pt x="274" y="0"/>
                      </a:moveTo>
                      <a:cubicBezTo>
                        <a:pt x="92" y="0"/>
                        <a:pt x="0" y="297"/>
                        <a:pt x="183" y="388"/>
                      </a:cubicBezTo>
                      <a:cubicBezTo>
                        <a:pt x="585" y="595"/>
                        <a:pt x="1071" y="692"/>
                        <a:pt x="1569" y="692"/>
                      </a:cubicBezTo>
                      <a:cubicBezTo>
                        <a:pt x="2005" y="692"/>
                        <a:pt x="2449" y="618"/>
                        <a:pt x="2854" y="480"/>
                      </a:cubicBezTo>
                      <a:lnTo>
                        <a:pt x="2854" y="480"/>
                      </a:lnTo>
                      <a:cubicBezTo>
                        <a:pt x="1986" y="1256"/>
                        <a:pt x="1233" y="2100"/>
                        <a:pt x="571" y="2968"/>
                      </a:cubicBezTo>
                      <a:cubicBezTo>
                        <a:pt x="426" y="3097"/>
                        <a:pt x="486" y="3226"/>
                        <a:pt x="598" y="3226"/>
                      </a:cubicBezTo>
                      <a:cubicBezTo>
                        <a:pt x="645" y="3226"/>
                        <a:pt x="700" y="3204"/>
                        <a:pt x="754" y="3150"/>
                      </a:cubicBezTo>
                      <a:cubicBezTo>
                        <a:pt x="1507" y="2580"/>
                        <a:pt x="2374" y="1826"/>
                        <a:pt x="3036" y="1050"/>
                      </a:cubicBezTo>
                      <a:lnTo>
                        <a:pt x="3036" y="1050"/>
                      </a:lnTo>
                      <a:cubicBezTo>
                        <a:pt x="2945" y="1826"/>
                        <a:pt x="2854" y="2488"/>
                        <a:pt x="2945" y="3242"/>
                      </a:cubicBezTo>
                      <a:cubicBezTo>
                        <a:pt x="2945" y="3412"/>
                        <a:pt x="3066" y="3515"/>
                        <a:pt x="3168" y="3515"/>
                      </a:cubicBezTo>
                      <a:cubicBezTo>
                        <a:pt x="3244" y="3515"/>
                        <a:pt x="3310" y="3459"/>
                        <a:pt x="3310" y="3333"/>
                      </a:cubicBezTo>
                      <a:cubicBezTo>
                        <a:pt x="3516" y="2397"/>
                        <a:pt x="3516" y="1438"/>
                        <a:pt x="3516" y="480"/>
                      </a:cubicBezTo>
                      <a:lnTo>
                        <a:pt x="3516" y="297"/>
                      </a:lnTo>
                      <a:lnTo>
                        <a:pt x="3516" y="206"/>
                      </a:lnTo>
                      <a:cubicBezTo>
                        <a:pt x="3516" y="88"/>
                        <a:pt x="3448" y="38"/>
                        <a:pt x="3373" y="38"/>
                      </a:cubicBezTo>
                      <a:cubicBezTo>
                        <a:pt x="3318" y="38"/>
                        <a:pt x="3258" y="66"/>
                        <a:pt x="3219" y="115"/>
                      </a:cubicBezTo>
                      <a:lnTo>
                        <a:pt x="3128" y="0"/>
                      </a:lnTo>
                      <a:cubicBezTo>
                        <a:pt x="2648" y="115"/>
                        <a:pt x="2169" y="115"/>
                        <a:pt x="1712" y="115"/>
                      </a:cubicBezTo>
                      <a:cubicBezTo>
                        <a:pt x="1233" y="115"/>
                        <a:pt x="754" y="0"/>
                        <a:pt x="2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141"/>
                <p:cNvSpPr/>
                <p:nvPr/>
              </p:nvSpPr>
              <p:spPr>
                <a:xfrm>
                  <a:off x="9924757" y="110345"/>
                  <a:ext cx="126508" cy="145609"/>
                </a:xfrm>
                <a:custGeom>
                  <a:rect b="b" l="l" r="r" t="t"/>
                  <a:pathLst>
                    <a:path extrusionOk="0" h="5321" w="4623">
                      <a:moveTo>
                        <a:pt x="4359" y="1"/>
                      </a:moveTo>
                      <a:cubicBezTo>
                        <a:pt x="4269" y="1"/>
                        <a:pt x="4181" y="51"/>
                        <a:pt x="4143" y="164"/>
                      </a:cubicBezTo>
                      <a:cubicBezTo>
                        <a:pt x="3572" y="2264"/>
                        <a:pt x="2249" y="3976"/>
                        <a:pt x="240" y="4935"/>
                      </a:cubicBezTo>
                      <a:cubicBezTo>
                        <a:pt x="1" y="5015"/>
                        <a:pt x="110" y="5321"/>
                        <a:pt x="339" y="5321"/>
                      </a:cubicBezTo>
                      <a:cubicBezTo>
                        <a:pt x="372" y="5321"/>
                        <a:pt x="408" y="5314"/>
                        <a:pt x="445" y="5300"/>
                      </a:cubicBezTo>
                      <a:cubicBezTo>
                        <a:pt x="2637" y="4455"/>
                        <a:pt x="4234" y="2652"/>
                        <a:pt x="4622" y="278"/>
                      </a:cubicBezTo>
                      <a:cubicBezTo>
                        <a:pt x="4622" y="104"/>
                        <a:pt x="4488" y="1"/>
                        <a:pt x="43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141"/>
                <p:cNvSpPr/>
                <p:nvPr/>
              </p:nvSpPr>
              <p:spPr>
                <a:xfrm>
                  <a:off x="9871970" y="67984"/>
                  <a:ext cx="96215" cy="96188"/>
                </a:xfrm>
                <a:custGeom>
                  <a:rect b="b" l="l" r="r" t="t"/>
                  <a:pathLst>
                    <a:path extrusionOk="0" h="3515" w="3516">
                      <a:moveTo>
                        <a:pt x="366" y="0"/>
                      </a:moveTo>
                      <a:lnTo>
                        <a:pt x="274" y="115"/>
                      </a:lnTo>
                      <a:cubicBezTo>
                        <a:pt x="235" y="66"/>
                        <a:pt x="180" y="38"/>
                        <a:pt x="129" y="38"/>
                      </a:cubicBezTo>
                      <a:cubicBezTo>
                        <a:pt x="60" y="38"/>
                        <a:pt x="1" y="88"/>
                        <a:pt x="1" y="206"/>
                      </a:cubicBezTo>
                      <a:lnTo>
                        <a:pt x="1" y="297"/>
                      </a:lnTo>
                      <a:lnTo>
                        <a:pt x="1" y="480"/>
                      </a:lnTo>
                      <a:cubicBezTo>
                        <a:pt x="1" y="1438"/>
                        <a:pt x="1" y="2397"/>
                        <a:pt x="183" y="3333"/>
                      </a:cubicBezTo>
                      <a:cubicBezTo>
                        <a:pt x="183" y="3459"/>
                        <a:pt x="253" y="3515"/>
                        <a:pt x="334" y="3515"/>
                      </a:cubicBezTo>
                      <a:cubicBezTo>
                        <a:pt x="443" y="3515"/>
                        <a:pt x="571" y="3412"/>
                        <a:pt x="571" y="3242"/>
                      </a:cubicBezTo>
                      <a:cubicBezTo>
                        <a:pt x="662" y="2488"/>
                        <a:pt x="571" y="1826"/>
                        <a:pt x="457" y="1050"/>
                      </a:cubicBezTo>
                      <a:lnTo>
                        <a:pt x="457" y="1050"/>
                      </a:lnTo>
                      <a:cubicBezTo>
                        <a:pt x="1142" y="1826"/>
                        <a:pt x="1986" y="2580"/>
                        <a:pt x="2740" y="3150"/>
                      </a:cubicBezTo>
                      <a:cubicBezTo>
                        <a:pt x="2800" y="3204"/>
                        <a:pt x="2858" y="3226"/>
                        <a:pt x="2906" y="3226"/>
                      </a:cubicBezTo>
                      <a:cubicBezTo>
                        <a:pt x="3021" y="3226"/>
                        <a:pt x="3074" y="3097"/>
                        <a:pt x="2945" y="2968"/>
                      </a:cubicBezTo>
                      <a:cubicBezTo>
                        <a:pt x="2283" y="2100"/>
                        <a:pt x="1507" y="1256"/>
                        <a:pt x="662" y="480"/>
                      </a:cubicBezTo>
                      <a:lnTo>
                        <a:pt x="662" y="480"/>
                      </a:lnTo>
                      <a:cubicBezTo>
                        <a:pt x="1056" y="618"/>
                        <a:pt x="1495" y="692"/>
                        <a:pt x="1928" y="692"/>
                      </a:cubicBezTo>
                      <a:cubicBezTo>
                        <a:pt x="2422" y="692"/>
                        <a:pt x="2908" y="595"/>
                        <a:pt x="3310" y="388"/>
                      </a:cubicBezTo>
                      <a:cubicBezTo>
                        <a:pt x="3516" y="297"/>
                        <a:pt x="3424" y="0"/>
                        <a:pt x="3219" y="0"/>
                      </a:cubicBezTo>
                      <a:cubicBezTo>
                        <a:pt x="2740" y="0"/>
                        <a:pt x="2283" y="115"/>
                        <a:pt x="1804" y="115"/>
                      </a:cubicBezTo>
                      <a:cubicBezTo>
                        <a:pt x="1324" y="115"/>
                        <a:pt x="845" y="115"/>
                        <a:pt x="3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141"/>
                <p:cNvSpPr/>
                <p:nvPr/>
              </p:nvSpPr>
              <p:spPr>
                <a:xfrm>
                  <a:off x="10290463" y="140501"/>
                  <a:ext cx="6803322" cy="22056"/>
                </a:xfrm>
                <a:custGeom>
                  <a:rect b="b" l="l" r="r" t="t"/>
                  <a:pathLst>
                    <a:path extrusionOk="0" h="806" w="248614">
                      <a:moveTo>
                        <a:pt x="149233" y="0"/>
                      </a:moveTo>
                      <a:cubicBezTo>
                        <a:pt x="99942" y="0"/>
                        <a:pt x="50523" y="138"/>
                        <a:pt x="1621" y="318"/>
                      </a:cubicBezTo>
                      <a:cubicBezTo>
                        <a:pt x="0" y="318"/>
                        <a:pt x="0" y="500"/>
                        <a:pt x="1621" y="500"/>
                      </a:cubicBezTo>
                      <a:cubicBezTo>
                        <a:pt x="50417" y="666"/>
                        <a:pt x="99729" y="806"/>
                        <a:pt x="148914" y="806"/>
                      </a:cubicBezTo>
                      <a:cubicBezTo>
                        <a:pt x="181221" y="806"/>
                        <a:pt x="213472" y="745"/>
                        <a:pt x="245487" y="592"/>
                      </a:cubicBezTo>
                      <a:cubicBezTo>
                        <a:pt x="248614" y="592"/>
                        <a:pt x="248614" y="204"/>
                        <a:pt x="245487" y="204"/>
                      </a:cubicBezTo>
                      <a:cubicBezTo>
                        <a:pt x="213577" y="59"/>
                        <a:pt x="181432" y="0"/>
                        <a:pt x="1492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141"/>
                <p:cNvSpPr/>
                <p:nvPr/>
              </p:nvSpPr>
              <p:spPr>
                <a:xfrm>
                  <a:off x="17406074" y="424331"/>
                  <a:ext cx="31251" cy="4314694"/>
                </a:xfrm>
                <a:custGeom>
                  <a:rect b="b" l="l" r="r" t="t"/>
                  <a:pathLst>
                    <a:path extrusionOk="0" h="157672" w="1142">
                      <a:moveTo>
                        <a:pt x="571" y="0"/>
                      </a:moveTo>
                      <a:cubicBezTo>
                        <a:pt x="525" y="0"/>
                        <a:pt x="480" y="263"/>
                        <a:pt x="480" y="788"/>
                      </a:cubicBezTo>
                      <a:cubicBezTo>
                        <a:pt x="183" y="52236"/>
                        <a:pt x="0" y="104643"/>
                        <a:pt x="388" y="156182"/>
                      </a:cubicBezTo>
                      <a:cubicBezTo>
                        <a:pt x="388" y="157175"/>
                        <a:pt x="480" y="157671"/>
                        <a:pt x="571" y="157671"/>
                      </a:cubicBezTo>
                      <a:cubicBezTo>
                        <a:pt x="662" y="157671"/>
                        <a:pt x="754" y="157175"/>
                        <a:pt x="754" y="156182"/>
                      </a:cubicBezTo>
                      <a:cubicBezTo>
                        <a:pt x="1142" y="104643"/>
                        <a:pt x="959" y="52236"/>
                        <a:pt x="662" y="788"/>
                      </a:cubicBezTo>
                      <a:cubicBezTo>
                        <a:pt x="662" y="263"/>
                        <a:pt x="617" y="0"/>
                        <a:pt x="5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141"/>
                <p:cNvSpPr/>
                <p:nvPr/>
              </p:nvSpPr>
              <p:spPr>
                <a:xfrm>
                  <a:off x="9866360" y="308769"/>
                  <a:ext cx="44359" cy="4540182"/>
                </a:xfrm>
                <a:custGeom>
                  <a:rect b="b" l="l" r="r" t="t"/>
                  <a:pathLst>
                    <a:path extrusionOk="0" h="165912" w="1621">
                      <a:moveTo>
                        <a:pt x="810" y="1"/>
                      </a:moveTo>
                      <a:cubicBezTo>
                        <a:pt x="736" y="1"/>
                        <a:pt x="662" y="240"/>
                        <a:pt x="662" y="720"/>
                      </a:cubicBezTo>
                      <a:cubicBezTo>
                        <a:pt x="297" y="27836"/>
                        <a:pt x="479" y="55409"/>
                        <a:pt x="388" y="82617"/>
                      </a:cubicBezTo>
                      <a:cubicBezTo>
                        <a:pt x="388" y="109710"/>
                        <a:pt x="0" y="137488"/>
                        <a:pt x="479" y="164491"/>
                      </a:cubicBezTo>
                      <a:cubicBezTo>
                        <a:pt x="525" y="165438"/>
                        <a:pt x="691" y="165912"/>
                        <a:pt x="845" y="165912"/>
                      </a:cubicBezTo>
                      <a:cubicBezTo>
                        <a:pt x="999" y="165912"/>
                        <a:pt x="1141" y="165438"/>
                        <a:pt x="1141" y="164491"/>
                      </a:cubicBezTo>
                      <a:cubicBezTo>
                        <a:pt x="1621" y="137488"/>
                        <a:pt x="1233" y="109710"/>
                        <a:pt x="1233" y="82617"/>
                      </a:cubicBezTo>
                      <a:cubicBezTo>
                        <a:pt x="1233" y="55409"/>
                        <a:pt x="1438" y="27836"/>
                        <a:pt x="959" y="720"/>
                      </a:cubicBezTo>
                      <a:cubicBezTo>
                        <a:pt x="959" y="240"/>
                        <a:pt x="885" y="1"/>
                        <a:pt x="81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141"/>
                <p:cNvSpPr/>
                <p:nvPr/>
              </p:nvSpPr>
              <p:spPr>
                <a:xfrm>
                  <a:off x="9944432" y="417599"/>
                  <a:ext cx="33741" cy="4315324"/>
                </a:xfrm>
                <a:custGeom>
                  <a:rect b="b" l="l" r="r" t="t"/>
                  <a:pathLst>
                    <a:path extrusionOk="0" h="157695" w="1233">
                      <a:moveTo>
                        <a:pt x="674" y="1"/>
                      </a:moveTo>
                      <a:cubicBezTo>
                        <a:pt x="577" y="1"/>
                        <a:pt x="480" y="497"/>
                        <a:pt x="480" y="1490"/>
                      </a:cubicBezTo>
                      <a:cubicBezTo>
                        <a:pt x="0" y="53052"/>
                        <a:pt x="206" y="105459"/>
                        <a:pt x="571" y="156907"/>
                      </a:cubicBezTo>
                      <a:cubicBezTo>
                        <a:pt x="571" y="157432"/>
                        <a:pt x="622" y="157695"/>
                        <a:pt x="674" y="157695"/>
                      </a:cubicBezTo>
                      <a:cubicBezTo>
                        <a:pt x="725" y="157695"/>
                        <a:pt x="776" y="157432"/>
                        <a:pt x="776" y="156907"/>
                      </a:cubicBezTo>
                      <a:cubicBezTo>
                        <a:pt x="1050" y="105459"/>
                        <a:pt x="1233" y="53052"/>
                        <a:pt x="868" y="1490"/>
                      </a:cubicBezTo>
                      <a:cubicBezTo>
                        <a:pt x="868" y="497"/>
                        <a:pt x="771" y="1"/>
                        <a:pt x="67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01" name="Google Shape;4401;p141"/>
              <p:cNvSpPr/>
              <p:nvPr/>
            </p:nvSpPr>
            <p:spPr>
              <a:xfrm>
                <a:off x="8877270" y="525191"/>
                <a:ext cx="50182" cy="4136601"/>
              </a:xfrm>
              <a:custGeom>
                <a:rect b="b" l="l" r="r" t="t"/>
                <a:pathLst>
                  <a:path extrusionOk="0" h="165912" w="1621">
                    <a:moveTo>
                      <a:pt x="810" y="1"/>
                    </a:moveTo>
                    <a:cubicBezTo>
                      <a:pt x="736" y="1"/>
                      <a:pt x="662" y="240"/>
                      <a:pt x="662" y="720"/>
                    </a:cubicBezTo>
                    <a:cubicBezTo>
                      <a:pt x="297" y="27836"/>
                      <a:pt x="479" y="55409"/>
                      <a:pt x="388" y="82617"/>
                    </a:cubicBezTo>
                    <a:cubicBezTo>
                      <a:pt x="388" y="109710"/>
                      <a:pt x="0" y="137488"/>
                      <a:pt x="479" y="164491"/>
                    </a:cubicBezTo>
                    <a:cubicBezTo>
                      <a:pt x="525" y="165438"/>
                      <a:pt x="691" y="165912"/>
                      <a:pt x="845" y="165912"/>
                    </a:cubicBezTo>
                    <a:cubicBezTo>
                      <a:pt x="999" y="165912"/>
                      <a:pt x="1141" y="165438"/>
                      <a:pt x="1141" y="164491"/>
                    </a:cubicBezTo>
                    <a:cubicBezTo>
                      <a:pt x="1621" y="137488"/>
                      <a:pt x="1233" y="109710"/>
                      <a:pt x="1233" y="82617"/>
                    </a:cubicBezTo>
                    <a:cubicBezTo>
                      <a:pt x="1233" y="55409"/>
                      <a:pt x="1438" y="27836"/>
                      <a:pt x="959" y="720"/>
                    </a:cubicBezTo>
                    <a:cubicBezTo>
                      <a:pt x="959" y="240"/>
                      <a:pt x="885" y="1"/>
                      <a:pt x="81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2" name="Google Shape;4402;p141"/>
            <p:cNvGrpSpPr/>
            <p:nvPr/>
          </p:nvGrpSpPr>
          <p:grpSpPr>
            <a:xfrm rot="10800000">
              <a:off x="531639" y="4760196"/>
              <a:ext cx="8093728" cy="89482"/>
              <a:chOff x="10100577" y="607973"/>
              <a:chExt cx="7154360" cy="98213"/>
            </a:xfrm>
          </p:grpSpPr>
          <p:sp>
            <p:nvSpPr>
              <p:cNvPr id="4403" name="Google Shape;4403;p141"/>
              <p:cNvSpPr/>
              <p:nvPr/>
            </p:nvSpPr>
            <p:spPr>
              <a:xfrm>
                <a:off x="10100577" y="607973"/>
                <a:ext cx="7154360" cy="28679"/>
              </a:xfrm>
              <a:custGeom>
                <a:rect b="b" l="l" r="r" t="t"/>
                <a:pathLst>
                  <a:path extrusionOk="0" h="1048" w="261442">
                    <a:moveTo>
                      <a:pt x="53833" y="0"/>
                    </a:moveTo>
                    <a:cubicBezTo>
                      <a:pt x="36802" y="0"/>
                      <a:pt x="19827" y="58"/>
                      <a:pt x="3059" y="248"/>
                    </a:cubicBezTo>
                    <a:cubicBezTo>
                      <a:pt x="1" y="248"/>
                      <a:pt x="1" y="818"/>
                      <a:pt x="3059" y="818"/>
                    </a:cubicBezTo>
                    <a:cubicBezTo>
                      <a:pt x="19335" y="994"/>
                      <a:pt x="35807" y="1048"/>
                      <a:pt x="52336" y="1048"/>
                    </a:cubicBezTo>
                    <a:cubicBezTo>
                      <a:pt x="78783" y="1048"/>
                      <a:pt x="105374" y="909"/>
                      <a:pt x="131543" y="909"/>
                    </a:cubicBezTo>
                    <a:cubicBezTo>
                      <a:pt x="152194" y="909"/>
                      <a:pt x="173005" y="952"/>
                      <a:pt x="193824" y="952"/>
                    </a:cubicBezTo>
                    <a:cubicBezTo>
                      <a:pt x="215945" y="952"/>
                      <a:pt x="238073" y="904"/>
                      <a:pt x="260026" y="704"/>
                    </a:cubicBezTo>
                    <a:cubicBezTo>
                      <a:pt x="261442" y="704"/>
                      <a:pt x="261442" y="430"/>
                      <a:pt x="260026" y="339"/>
                    </a:cubicBezTo>
                    <a:cubicBezTo>
                      <a:pt x="238073" y="139"/>
                      <a:pt x="215945" y="90"/>
                      <a:pt x="193824" y="90"/>
                    </a:cubicBezTo>
                    <a:cubicBezTo>
                      <a:pt x="173005" y="90"/>
                      <a:pt x="152194" y="133"/>
                      <a:pt x="131543" y="133"/>
                    </a:cubicBezTo>
                    <a:cubicBezTo>
                      <a:pt x="105868" y="133"/>
                      <a:pt x="79786" y="0"/>
                      <a:pt x="53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141"/>
              <p:cNvSpPr/>
              <p:nvPr/>
            </p:nvSpPr>
            <p:spPr>
              <a:xfrm>
                <a:off x="10290463" y="684130"/>
                <a:ext cx="6803322" cy="22056"/>
              </a:xfrm>
              <a:custGeom>
                <a:rect b="b" l="l" r="r" t="t"/>
                <a:pathLst>
                  <a:path extrusionOk="0" h="806" w="248614">
                    <a:moveTo>
                      <a:pt x="149233" y="0"/>
                    </a:moveTo>
                    <a:cubicBezTo>
                      <a:pt x="99942" y="0"/>
                      <a:pt x="50523" y="138"/>
                      <a:pt x="1621" y="318"/>
                    </a:cubicBezTo>
                    <a:cubicBezTo>
                      <a:pt x="0" y="318"/>
                      <a:pt x="0" y="500"/>
                      <a:pt x="1621" y="500"/>
                    </a:cubicBezTo>
                    <a:cubicBezTo>
                      <a:pt x="50417" y="666"/>
                      <a:pt x="99729" y="806"/>
                      <a:pt x="148914" y="806"/>
                    </a:cubicBezTo>
                    <a:cubicBezTo>
                      <a:pt x="181221" y="806"/>
                      <a:pt x="213472" y="745"/>
                      <a:pt x="245487" y="592"/>
                    </a:cubicBezTo>
                    <a:cubicBezTo>
                      <a:pt x="248614" y="592"/>
                      <a:pt x="248614" y="204"/>
                      <a:pt x="245487" y="204"/>
                    </a:cubicBezTo>
                    <a:cubicBezTo>
                      <a:pt x="213577" y="59"/>
                      <a:pt x="181432" y="0"/>
                      <a:pt x="1492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05" name="Google Shape;4405;p141"/>
          <p:cNvSpPr/>
          <p:nvPr/>
        </p:nvSpPr>
        <p:spPr>
          <a:xfrm>
            <a:off x="-647553" y="4449807"/>
            <a:ext cx="30011" cy="25866"/>
          </a:xfrm>
          <a:custGeom>
            <a:rect b="b" l="l" r="r" t="t"/>
            <a:pathLst>
              <a:path extrusionOk="0" h="1142" w="1325">
                <a:moveTo>
                  <a:pt x="663" y="0"/>
                </a:moveTo>
                <a:cubicBezTo>
                  <a:pt x="1" y="0"/>
                  <a:pt x="1" y="1141"/>
                  <a:pt x="663" y="1141"/>
                </a:cubicBezTo>
                <a:cubicBezTo>
                  <a:pt x="1325" y="1141"/>
                  <a:pt x="1325" y="0"/>
                  <a:pt x="6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5" name="Shape 3745"/>
        <p:cNvGrpSpPr/>
        <p:nvPr/>
      </p:nvGrpSpPr>
      <p:grpSpPr>
        <a:xfrm>
          <a:off x="0" y="0"/>
          <a:ext cx="0" cy="0"/>
          <a:chOff x="0" y="0"/>
          <a:chExt cx="0" cy="0"/>
        </a:xfrm>
      </p:grpSpPr>
      <p:sp>
        <p:nvSpPr>
          <p:cNvPr id="3746" name="Google Shape;3746;p106"/>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School-Connected Organizations</a:t>
            </a:r>
            <a:endParaRPr u="sng"/>
          </a:p>
          <a:p>
            <a:pPr indent="0" lvl="0" marL="0" rtl="0" algn="l">
              <a:spcBef>
                <a:spcPts val="0"/>
              </a:spcBef>
              <a:spcAft>
                <a:spcPts val="0"/>
              </a:spcAft>
              <a:buNone/>
            </a:pPr>
            <a:r>
              <a:t/>
            </a:r>
            <a:endParaRPr u="sng"/>
          </a:p>
        </p:txBody>
      </p:sp>
      <p:sp>
        <p:nvSpPr>
          <p:cNvPr id="3747" name="Google Shape;3747;p106"/>
          <p:cNvSpPr txBox="1"/>
          <p:nvPr>
            <p:ph idx="1" type="body"/>
          </p:nvPr>
        </p:nvSpPr>
        <p:spPr>
          <a:xfrm>
            <a:off x="722375" y="1152475"/>
            <a:ext cx="7699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8BD59"/>
                </a:solidFill>
                <a:latin typeface="Arial"/>
                <a:ea typeface="Arial"/>
                <a:cs typeface="Arial"/>
                <a:sym typeface="Arial"/>
              </a:rPr>
              <a:t>The Board recognizes that school-connected organizations are separate legal entities, independent of the district. However, in order to help the Board fulfill its legal and fiduciary responsibility to manage district operations, any school-connected organization that desires to raise money to benefit any district student shall submit a request for authorization to the Board, in accordance with Board policy and administrative regulation. </a:t>
            </a:r>
            <a:endParaRPr sz="1600">
              <a:solidFill>
                <a:srgbClr val="F8BD59"/>
              </a:solidFill>
              <a:latin typeface="Arial"/>
              <a:ea typeface="Arial"/>
              <a:cs typeface="Arial"/>
              <a:sym typeface="Arial"/>
            </a:endParaRPr>
          </a:p>
          <a:p>
            <a:pPr indent="0" lvl="0" marL="0" rtl="0" algn="l">
              <a:spcBef>
                <a:spcPts val="1600"/>
              </a:spcBef>
              <a:spcAft>
                <a:spcPts val="0"/>
              </a:spcAft>
              <a:buNone/>
            </a:pPr>
            <a:r>
              <a:t/>
            </a:r>
            <a:endParaRPr sz="1600">
              <a:solidFill>
                <a:srgbClr val="F8BD59"/>
              </a:solidFill>
              <a:latin typeface="Arial"/>
              <a:ea typeface="Arial"/>
              <a:cs typeface="Arial"/>
              <a:sym typeface="Arial"/>
            </a:endParaRPr>
          </a:p>
          <a:p>
            <a:pPr indent="0" lvl="0" marL="0" rtl="0" algn="l">
              <a:spcBef>
                <a:spcPts val="1600"/>
              </a:spcBef>
              <a:spcAft>
                <a:spcPts val="0"/>
              </a:spcAft>
              <a:buNone/>
            </a:pPr>
            <a:r>
              <a:t/>
            </a:r>
            <a:endParaRPr sz="1600">
              <a:solidFill>
                <a:srgbClr val="F8BD59"/>
              </a:solidFill>
              <a:latin typeface="Arial"/>
              <a:ea typeface="Arial"/>
              <a:cs typeface="Arial"/>
              <a:sym typeface="Arial"/>
            </a:endParaRPr>
          </a:p>
          <a:p>
            <a:pPr indent="0" lvl="0" marL="0" rtl="0" algn="l">
              <a:spcBef>
                <a:spcPts val="1600"/>
              </a:spcBef>
              <a:spcAft>
                <a:spcPts val="0"/>
              </a:spcAft>
              <a:buNone/>
            </a:pPr>
            <a:r>
              <a:rPr i="1" lang="en" sz="1600">
                <a:solidFill>
                  <a:schemeClr val="lt1"/>
                </a:solidFill>
                <a:latin typeface="Arial"/>
                <a:ea typeface="Arial"/>
                <a:cs typeface="Arial"/>
                <a:sym typeface="Arial"/>
              </a:rPr>
              <a:t>CVUSD Board Policy 1230 - School-Connected Organizations</a:t>
            </a:r>
            <a:endParaRPr sz="1600">
              <a:solidFill>
                <a:srgbClr val="F8BD59"/>
              </a:solidFill>
              <a:latin typeface="Arial"/>
              <a:ea typeface="Arial"/>
              <a:cs typeface="Arial"/>
              <a:sym typeface="Arial"/>
            </a:endParaRPr>
          </a:p>
          <a:p>
            <a:pPr indent="0" lvl="0" marL="0" rtl="0" algn="l">
              <a:spcBef>
                <a:spcPts val="1600"/>
              </a:spcBef>
              <a:spcAft>
                <a:spcPts val="1600"/>
              </a:spcAft>
              <a:buNone/>
            </a:pPr>
            <a:r>
              <a:t/>
            </a:r>
            <a:endParaRPr sz="1600">
              <a:solidFill>
                <a:srgbClr val="F8BD59"/>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1" name="Shape 3751"/>
        <p:cNvGrpSpPr/>
        <p:nvPr/>
      </p:nvGrpSpPr>
      <p:grpSpPr>
        <a:xfrm>
          <a:off x="0" y="0"/>
          <a:ext cx="0" cy="0"/>
          <a:chOff x="0" y="0"/>
          <a:chExt cx="0" cy="0"/>
        </a:xfrm>
      </p:grpSpPr>
      <p:sp>
        <p:nvSpPr>
          <p:cNvPr id="3752" name="Google Shape;3752;p107"/>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School-Connected Organizations</a:t>
            </a:r>
            <a:endParaRPr u="sng"/>
          </a:p>
        </p:txBody>
      </p:sp>
      <p:sp>
        <p:nvSpPr>
          <p:cNvPr id="3753" name="Google Shape;3753;p107"/>
          <p:cNvSpPr txBox="1"/>
          <p:nvPr>
            <p:ph idx="1" type="body"/>
          </p:nvPr>
        </p:nvSpPr>
        <p:spPr>
          <a:xfrm>
            <a:off x="722375" y="1152475"/>
            <a:ext cx="7699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Arial"/>
                <a:ea typeface="Arial"/>
                <a:cs typeface="Arial"/>
                <a:sym typeface="Arial"/>
              </a:rPr>
              <a:t>Persons proposing to establish a school-connected organization shall submit a request to the Governing Board for authorization to operate at the school. Parent Teacher Associations (PTAs) will submit applications to the Conejo Council PTA in lieu of submission to the Governing Board. For the purposes of this AR, Parent Support Organizations include Parent/Booster Organizations and PTAs.</a:t>
            </a:r>
            <a:endParaRPr sz="1600">
              <a:latin typeface="Arial"/>
              <a:ea typeface="Arial"/>
              <a:cs typeface="Arial"/>
              <a:sym typeface="Arial"/>
            </a:endParaRPr>
          </a:p>
          <a:p>
            <a:pPr indent="0" lvl="0" marL="0" rtl="0" algn="l">
              <a:spcBef>
                <a:spcPts val="1600"/>
              </a:spcBef>
              <a:spcAft>
                <a:spcPts val="0"/>
              </a:spcAft>
              <a:buNone/>
            </a:pPr>
            <a:r>
              <a:t/>
            </a:r>
            <a:endParaRPr sz="1600">
              <a:latin typeface="Arial"/>
              <a:ea typeface="Arial"/>
              <a:cs typeface="Arial"/>
              <a:sym typeface="Arial"/>
            </a:endParaRPr>
          </a:p>
          <a:p>
            <a:pPr indent="0" lvl="0" marL="0" rtl="0" algn="l">
              <a:spcBef>
                <a:spcPts val="1600"/>
              </a:spcBef>
              <a:spcAft>
                <a:spcPts val="0"/>
              </a:spcAft>
              <a:buNone/>
            </a:pPr>
            <a:r>
              <a:t/>
            </a:r>
            <a:endParaRPr sz="1600">
              <a:latin typeface="Arial"/>
              <a:ea typeface="Arial"/>
              <a:cs typeface="Arial"/>
              <a:sym typeface="Arial"/>
            </a:endParaRPr>
          </a:p>
          <a:p>
            <a:pPr indent="0" lvl="0" marL="0" rtl="0" algn="l">
              <a:spcBef>
                <a:spcPts val="1600"/>
              </a:spcBef>
              <a:spcAft>
                <a:spcPts val="0"/>
              </a:spcAft>
              <a:buNone/>
            </a:pPr>
            <a:r>
              <a:t/>
            </a:r>
            <a:endParaRPr sz="16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i="1" lang="en" sz="1600">
                <a:solidFill>
                  <a:schemeClr val="lt1"/>
                </a:solidFill>
                <a:latin typeface="Arial"/>
                <a:ea typeface="Arial"/>
                <a:cs typeface="Arial"/>
                <a:sym typeface="Arial"/>
              </a:rPr>
              <a:t>CVUSD Administrative Regulation 1230 - School-Connected Organizations</a:t>
            </a:r>
            <a:endParaRPr i="1" sz="1600">
              <a:solidFill>
                <a:schemeClr val="lt1"/>
              </a:solidFill>
              <a:latin typeface="Arial"/>
              <a:ea typeface="Arial"/>
              <a:cs typeface="Arial"/>
              <a:sym typeface="Arial"/>
            </a:endParaRPr>
          </a:p>
          <a:p>
            <a:pPr indent="0" lvl="0" marL="0" rtl="0" algn="l">
              <a:spcBef>
                <a:spcPts val="1600"/>
              </a:spcBef>
              <a:spcAft>
                <a:spcPts val="1600"/>
              </a:spcAft>
              <a:buNone/>
            </a:pPr>
            <a:r>
              <a:t/>
            </a:r>
            <a:endParaRPr sz="16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7" name="Shape 3757"/>
        <p:cNvGrpSpPr/>
        <p:nvPr/>
      </p:nvGrpSpPr>
      <p:grpSpPr>
        <a:xfrm>
          <a:off x="0" y="0"/>
          <a:ext cx="0" cy="0"/>
          <a:chOff x="0" y="0"/>
          <a:chExt cx="0" cy="0"/>
        </a:xfrm>
      </p:grpSpPr>
      <p:sp>
        <p:nvSpPr>
          <p:cNvPr id="3758" name="Google Shape;3758;p108"/>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School Site Funding</a:t>
            </a:r>
            <a:endParaRPr/>
          </a:p>
        </p:txBody>
      </p:sp>
      <p:sp>
        <p:nvSpPr>
          <p:cNvPr id="3759" name="Google Shape;3759;p108"/>
          <p:cNvSpPr txBox="1"/>
          <p:nvPr>
            <p:ph idx="1" type="body"/>
          </p:nvPr>
        </p:nvSpPr>
        <p:spPr>
          <a:xfrm>
            <a:off x="722375" y="1152475"/>
            <a:ext cx="76992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F8BD59"/>
              </a:buClr>
              <a:buSzPts val="2000"/>
              <a:buFont typeface="Arial"/>
              <a:buAutoNum type="arabicPeriod"/>
            </a:pPr>
            <a:r>
              <a:rPr lang="en" sz="2000">
                <a:solidFill>
                  <a:srgbClr val="F8BD59"/>
                </a:solidFill>
                <a:latin typeface="Arial"/>
                <a:ea typeface="Arial"/>
                <a:cs typeface="Arial"/>
                <a:sym typeface="Arial"/>
              </a:rPr>
              <a:t>General a</a:t>
            </a:r>
            <a:r>
              <a:rPr lang="en" sz="2000">
                <a:solidFill>
                  <a:srgbClr val="F8BD59"/>
                </a:solidFill>
                <a:latin typeface="Arial"/>
                <a:ea typeface="Arial"/>
                <a:cs typeface="Arial"/>
                <a:sym typeface="Arial"/>
              </a:rPr>
              <a:t>llocation to school based on enrollment</a:t>
            </a:r>
            <a:endParaRPr sz="2000">
              <a:solidFill>
                <a:srgbClr val="F8BD59"/>
              </a:solidFill>
              <a:latin typeface="Arial"/>
              <a:ea typeface="Arial"/>
              <a:cs typeface="Arial"/>
              <a:sym typeface="Arial"/>
            </a:endParaRPr>
          </a:p>
          <a:p>
            <a:pPr indent="-355600" lvl="0" marL="457200" rtl="0" algn="l">
              <a:lnSpc>
                <a:spcPct val="150000"/>
              </a:lnSpc>
              <a:spcBef>
                <a:spcPts val="0"/>
              </a:spcBef>
              <a:spcAft>
                <a:spcPts val="0"/>
              </a:spcAft>
              <a:buClr>
                <a:srgbClr val="F8BD59"/>
              </a:buClr>
              <a:buSzPts val="2000"/>
              <a:buFont typeface="Arial"/>
              <a:buAutoNum type="arabicPeriod"/>
            </a:pPr>
            <a:r>
              <a:rPr lang="en" sz="2000">
                <a:solidFill>
                  <a:srgbClr val="F8BD59"/>
                </a:solidFill>
                <a:latin typeface="Arial"/>
                <a:ea typeface="Arial"/>
                <a:cs typeface="Arial"/>
                <a:sym typeface="Arial"/>
              </a:rPr>
              <a:t>Additional federal funding to Title I elementary schools based on enrollment of low-income students.</a:t>
            </a:r>
            <a:endParaRPr sz="2000">
              <a:solidFill>
                <a:srgbClr val="F8BD59"/>
              </a:solidFill>
              <a:latin typeface="Arial"/>
              <a:ea typeface="Arial"/>
              <a:cs typeface="Arial"/>
              <a:sym typeface="Arial"/>
            </a:endParaRPr>
          </a:p>
          <a:p>
            <a:pPr indent="-355600" lvl="0" marL="457200" rtl="0" algn="l">
              <a:lnSpc>
                <a:spcPct val="150000"/>
              </a:lnSpc>
              <a:spcBef>
                <a:spcPts val="0"/>
              </a:spcBef>
              <a:spcAft>
                <a:spcPts val="0"/>
              </a:spcAft>
              <a:buClr>
                <a:srgbClr val="F8BD59"/>
              </a:buClr>
              <a:buSzPts val="2000"/>
              <a:buFont typeface="Arial"/>
              <a:buAutoNum type="arabicPeriod"/>
            </a:pPr>
            <a:r>
              <a:rPr lang="en" sz="2000">
                <a:solidFill>
                  <a:srgbClr val="F8BD59"/>
                </a:solidFill>
                <a:latin typeface="Arial"/>
                <a:ea typeface="Arial"/>
                <a:cs typeface="Arial"/>
                <a:sym typeface="Arial"/>
              </a:rPr>
              <a:t>Additional o</a:t>
            </a:r>
            <a:r>
              <a:rPr lang="en" sz="2000">
                <a:solidFill>
                  <a:srgbClr val="F8BD59"/>
                </a:solidFill>
                <a:latin typeface="Arial"/>
                <a:ea typeface="Arial"/>
                <a:cs typeface="Arial"/>
                <a:sym typeface="Arial"/>
              </a:rPr>
              <a:t>ne-time funding</a:t>
            </a:r>
            <a:endParaRPr sz="2000">
              <a:solidFill>
                <a:srgbClr val="F8BD59"/>
              </a:solidFill>
              <a:latin typeface="Arial"/>
              <a:ea typeface="Arial"/>
              <a:cs typeface="Arial"/>
              <a:sym typeface="Arial"/>
            </a:endParaRPr>
          </a:p>
          <a:p>
            <a:pPr indent="-355600" lvl="0" marL="457200" rtl="0" algn="l">
              <a:lnSpc>
                <a:spcPct val="150000"/>
              </a:lnSpc>
              <a:spcBef>
                <a:spcPts val="0"/>
              </a:spcBef>
              <a:spcAft>
                <a:spcPts val="0"/>
              </a:spcAft>
              <a:buClr>
                <a:srgbClr val="F8BD59"/>
              </a:buClr>
              <a:buSzPts val="2000"/>
              <a:buFont typeface="Arial"/>
              <a:buAutoNum type="arabicPeriod"/>
            </a:pPr>
            <a:r>
              <a:rPr lang="en" sz="2000">
                <a:solidFill>
                  <a:srgbClr val="F8BD59"/>
                </a:solidFill>
                <a:latin typeface="Arial"/>
                <a:ea typeface="Arial"/>
                <a:cs typeface="Arial"/>
                <a:sym typeface="Arial"/>
              </a:rPr>
              <a:t>School-connected organizations - booster clubs, PTA, PFA</a:t>
            </a:r>
            <a:endParaRPr sz="2000">
              <a:solidFill>
                <a:srgbClr val="F8BD5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3" name="Shape 3763"/>
        <p:cNvGrpSpPr/>
        <p:nvPr/>
      </p:nvGrpSpPr>
      <p:grpSpPr>
        <a:xfrm>
          <a:off x="0" y="0"/>
          <a:ext cx="0" cy="0"/>
          <a:chOff x="0" y="0"/>
          <a:chExt cx="0" cy="0"/>
        </a:xfrm>
      </p:grpSpPr>
      <p:sp>
        <p:nvSpPr>
          <p:cNvPr id="3764" name="Google Shape;3764;p109"/>
          <p:cNvSpPr txBox="1"/>
          <p:nvPr>
            <p:ph type="title"/>
          </p:nvPr>
        </p:nvSpPr>
        <p:spPr>
          <a:xfrm>
            <a:off x="722375" y="445025"/>
            <a:ext cx="769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Range of Revenue and Expenditures</a:t>
            </a:r>
            <a:endParaRPr/>
          </a:p>
        </p:txBody>
      </p:sp>
      <p:graphicFrame>
        <p:nvGraphicFramePr>
          <p:cNvPr id="3765" name="Google Shape;3765;p109"/>
          <p:cNvGraphicFramePr/>
          <p:nvPr/>
        </p:nvGraphicFramePr>
        <p:xfrm>
          <a:off x="872750" y="1281425"/>
          <a:ext cx="3000000" cy="3000000"/>
        </p:xfrm>
        <a:graphic>
          <a:graphicData uri="http://schemas.openxmlformats.org/drawingml/2006/table">
            <a:tbl>
              <a:tblPr>
                <a:noFill/>
                <a:tableStyleId>{15613379-FB01-4547-9BCF-A7857E8EAA49}</a:tableStyleId>
              </a:tblPr>
              <a:tblGrid>
                <a:gridCol w="1479500"/>
                <a:gridCol w="1919825"/>
                <a:gridCol w="1919825"/>
                <a:gridCol w="1919825"/>
              </a:tblGrid>
              <a:tr h="381000">
                <a:tc>
                  <a:txBody>
                    <a:bodyPr/>
                    <a:lstStyle/>
                    <a:p>
                      <a:pPr indent="0" lvl="0" marL="0" rtl="0" algn="l">
                        <a:spcBef>
                          <a:spcPts val="0"/>
                        </a:spcBef>
                        <a:spcAft>
                          <a:spcPts val="0"/>
                        </a:spcAft>
                        <a:buNone/>
                      </a:pPr>
                      <a:r>
                        <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AB764C"/>
                          </a:solidFill>
                        </a:rPr>
                        <a:t>Revenue </a:t>
                      </a:r>
                      <a:r>
                        <a:rPr b="1" lang="en">
                          <a:solidFill>
                            <a:srgbClr val="AB764C"/>
                          </a:solidFill>
                        </a:rPr>
                        <a:t>Range (2018/19)</a:t>
                      </a:r>
                      <a:endParaRPr b="1">
                        <a:solidFill>
                          <a:srgbClr val="AB764C"/>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BFEFD"/>
                    </a:solidFill>
                  </a:tcPr>
                </a:tc>
                <a:tc>
                  <a:txBody>
                    <a:bodyPr/>
                    <a:lstStyle/>
                    <a:p>
                      <a:pPr indent="0" lvl="0" marL="0" rtl="0" algn="ctr">
                        <a:spcBef>
                          <a:spcPts val="0"/>
                        </a:spcBef>
                        <a:spcAft>
                          <a:spcPts val="0"/>
                        </a:spcAft>
                        <a:buNone/>
                      </a:pPr>
                      <a:r>
                        <a:rPr b="1" lang="en">
                          <a:solidFill>
                            <a:srgbClr val="AB764C"/>
                          </a:solidFill>
                        </a:rPr>
                        <a:t>Common Sources of </a:t>
                      </a:r>
                      <a:r>
                        <a:rPr b="1" lang="en">
                          <a:solidFill>
                            <a:srgbClr val="AB764C"/>
                          </a:solidFill>
                        </a:rPr>
                        <a:t>Revenue</a:t>
                      </a:r>
                      <a:endParaRPr b="1">
                        <a:solidFill>
                          <a:srgbClr val="AB764C"/>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BFEFD"/>
                    </a:solidFill>
                  </a:tcPr>
                </a:tc>
                <a:tc>
                  <a:txBody>
                    <a:bodyPr/>
                    <a:lstStyle/>
                    <a:p>
                      <a:pPr indent="0" lvl="0" marL="0" rtl="0" algn="ctr">
                        <a:spcBef>
                          <a:spcPts val="0"/>
                        </a:spcBef>
                        <a:spcAft>
                          <a:spcPts val="0"/>
                        </a:spcAft>
                        <a:buNone/>
                      </a:pPr>
                      <a:r>
                        <a:rPr b="1" lang="en">
                          <a:solidFill>
                            <a:srgbClr val="AB764C"/>
                          </a:solidFill>
                        </a:rPr>
                        <a:t>Common Expenditures</a:t>
                      </a:r>
                      <a:endParaRPr b="1">
                        <a:solidFill>
                          <a:srgbClr val="AB764C"/>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BFEFD"/>
                    </a:solidFill>
                  </a:tcPr>
                </a:tc>
              </a:tr>
              <a:tr h="381000">
                <a:tc>
                  <a:txBody>
                    <a:bodyPr/>
                    <a:lstStyle/>
                    <a:p>
                      <a:pPr indent="0" lvl="0" marL="0" rtl="0" algn="ctr">
                        <a:spcBef>
                          <a:spcPts val="0"/>
                        </a:spcBef>
                        <a:spcAft>
                          <a:spcPts val="0"/>
                        </a:spcAft>
                        <a:buNone/>
                      </a:pPr>
                      <a:r>
                        <a:rPr b="1" lang="en">
                          <a:solidFill>
                            <a:srgbClr val="BB7E4E"/>
                          </a:solidFill>
                        </a:rPr>
                        <a:t>Elementary</a:t>
                      </a:r>
                      <a:endParaRPr b="1">
                        <a:solidFill>
                          <a:srgbClr val="BB7E4E"/>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rgbClr val="F8BD59"/>
                          </a:solidFill>
                        </a:rPr>
                        <a:t>$55,000 to $160,000</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8BD59"/>
                          </a:solidFill>
                        </a:rPr>
                        <a:t>Jog A Thon/Fun Run, Yearbook, Gift wrap, Book fair</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8BD59"/>
                          </a:solidFill>
                        </a:rPr>
                        <a:t>PE Specialists, Technology, Music Specialists, </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solidFill>
                            <a:srgbClr val="BB7E4E"/>
                          </a:solidFill>
                        </a:rPr>
                        <a:t>Middle School</a:t>
                      </a:r>
                      <a:endParaRPr b="1">
                        <a:solidFill>
                          <a:srgbClr val="BB7E4E"/>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rgbClr val="F8BD59"/>
                          </a:solidFill>
                        </a:rPr>
                        <a:t>$40,000 to $100,000</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8BD59"/>
                          </a:solidFill>
                        </a:rPr>
                        <a:t>Direct donation, </a:t>
                      </a:r>
                      <a:r>
                        <a:rPr lang="en">
                          <a:solidFill>
                            <a:srgbClr val="F8BD59"/>
                          </a:solidFill>
                        </a:rPr>
                        <a:t>Restaurant</a:t>
                      </a:r>
                      <a:r>
                        <a:rPr lang="en">
                          <a:solidFill>
                            <a:srgbClr val="F8BD59"/>
                          </a:solidFill>
                        </a:rPr>
                        <a:t> Night</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8BD59"/>
                          </a:solidFill>
                        </a:rPr>
                        <a:t>Department materials, Hospitality</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solidFill>
                            <a:srgbClr val="BB7E4E"/>
                          </a:solidFill>
                        </a:rPr>
                        <a:t>High School</a:t>
                      </a:r>
                      <a:endParaRPr b="1">
                        <a:solidFill>
                          <a:srgbClr val="BB7E4E"/>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rgbClr val="F8BD59"/>
                          </a:solidFill>
                        </a:rPr>
                        <a:t>$30,000 to $100,000</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8BD59"/>
                          </a:solidFill>
                        </a:rPr>
                        <a:t>Direct donations, Book sales</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8BD59"/>
                          </a:solidFill>
                        </a:rPr>
                        <a:t>Teacher materials, Scholarships </a:t>
                      </a:r>
                      <a:endParaRPr>
                        <a:solidFill>
                          <a:srgbClr val="F8BD59"/>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9" name="Shape 3769"/>
        <p:cNvGrpSpPr/>
        <p:nvPr/>
      </p:nvGrpSpPr>
      <p:grpSpPr>
        <a:xfrm>
          <a:off x="0" y="0"/>
          <a:ext cx="0" cy="0"/>
          <a:chOff x="0" y="0"/>
          <a:chExt cx="0" cy="0"/>
        </a:xfrm>
      </p:grpSpPr>
      <p:sp>
        <p:nvSpPr>
          <p:cNvPr id="3770" name="Google Shape;3770;p110"/>
          <p:cNvSpPr txBox="1"/>
          <p:nvPr>
            <p:ph idx="1" type="body"/>
          </p:nvPr>
        </p:nvSpPr>
        <p:spPr>
          <a:xfrm>
            <a:off x="437925" y="1506900"/>
            <a:ext cx="3543300" cy="273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solidFill>
                  <a:srgbClr val="F8BD59"/>
                </a:solidFill>
                <a:latin typeface="Arial"/>
                <a:ea typeface="Arial"/>
                <a:cs typeface="Arial"/>
                <a:sym typeface="Arial"/>
              </a:rPr>
              <a:t>During the Fiscal Years (FY) 2017/18, 2018/19, and 2019/20, our 15 schools raised a total of $1.3M for school programs and improvements. </a:t>
            </a:r>
            <a:endParaRPr sz="1400">
              <a:solidFill>
                <a:srgbClr val="F8BD59"/>
              </a:solidFill>
              <a:latin typeface="Arial"/>
              <a:ea typeface="Arial"/>
              <a:cs typeface="Arial"/>
              <a:sym typeface="Arial"/>
            </a:endParaRPr>
          </a:p>
          <a:p>
            <a:pPr indent="0" lvl="0" marL="0" rtl="0" algn="ctr">
              <a:spcBef>
                <a:spcPts val="1600"/>
              </a:spcBef>
              <a:spcAft>
                <a:spcPts val="1600"/>
              </a:spcAft>
              <a:buNone/>
            </a:pPr>
            <a:r>
              <a:rPr lang="en" sz="1400">
                <a:solidFill>
                  <a:srgbClr val="F8BD59"/>
                </a:solidFill>
                <a:latin typeface="Arial"/>
                <a:ea typeface="Arial"/>
                <a:cs typeface="Arial"/>
                <a:sym typeface="Arial"/>
              </a:rPr>
              <a:t>But during FY 2020/21, we only raised $615K, less than half of the money raised during prior years. On average, during the 2020/21 school year, our schools raised only 45.4 percent of their average revenue from the prior three years.</a:t>
            </a:r>
            <a:endParaRPr sz="1400">
              <a:solidFill>
                <a:srgbClr val="F8BD59"/>
              </a:solidFill>
              <a:latin typeface="Arial"/>
              <a:ea typeface="Arial"/>
              <a:cs typeface="Arial"/>
              <a:sym typeface="Arial"/>
            </a:endParaRPr>
          </a:p>
        </p:txBody>
      </p:sp>
      <p:pic>
        <p:nvPicPr>
          <p:cNvPr id="3771" name="Google Shape;3771;p110"/>
          <p:cNvPicPr preferRelativeResize="0"/>
          <p:nvPr/>
        </p:nvPicPr>
        <p:blipFill>
          <a:blip r:embed="rId3">
            <a:alphaModFix/>
          </a:blip>
          <a:stretch>
            <a:fillRect/>
          </a:stretch>
        </p:blipFill>
        <p:spPr>
          <a:xfrm>
            <a:off x="4106152" y="1506950"/>
            <a:ext cx="4557225" cy="2739193"/>
          </a:xfrm>
          <a:prstGeom prst="rect">
            <a:avLst/>
          </a:prstGeom>
          <a:noFill/>
          <a:ln>
            <a:noFill/>
          </a:ln>
        </p:spPr>
      </p:pic>
      <p:sp>
        <p:nvSpPr>
          <p:cNvPr id="3772" name="Google Shape;3772;p110"/>
          <p:cNvSpPr txBox="1"/>
          <p:nvPr>
            <p:ph type="title"/>
          </p:nvPr>
        </p:nvSpPr>
        <p:spPr>
          <a:xfrm>
            <a:off x="722375" y="445025"/>
            <a:ext cx="76992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t>Impacts of the Pandemic</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6" name="Shape 3776"/>
        <p:cNvGrpSpPr/>
        <p:nvPr/>
      </p:nvGrpSpPr>
      <p:grpSpPr>
        <a:xfrm>
          <a:off x="0" y="0"/>
          <a:ext cx="0" cy="0"/>
          <a:chOff x="0" y="0"/>
          <a:chExt cx="0" cy="0"/>
        </a:xfrm>
      </p:grpSpPr>
      <p:sp>
        <p:nvSpPr>
          <p:cNvPr id="3777" name="Google Shape;3777;p111"/>
          <p:cNvSpPr txBox="1"/>
          <p:nvPr>
            <p:ph idx="1" type="body"/>
          </p:nvPr>
        </p:nvSpPr>
        <p:spPr>
          <a:xfrm>
            <a:off x="722375" y="3380250"/>
            <a:ext cx="7699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t>Brian Peter, CVUSD Arts Coordinator</a:t>
            </a:r>
            <a:endParaRPr b="1" sz="2500"/>
          </a:p>
          <a:p>
            <a:pPr indent="0" lvl="0" marL="0" rtl="0" algn="ctr">
              <a:spcBef>
                <a:spcPts val="1600"/>
              </a:spcBef>
              <a:spcAft>
                <a:spcPts val="1600"/>
              </a:spcAft>
              <a:buNone/>
            </a:pPr>
            <a:r>
              <a:t/>
            </a:r>
            <a:endParaRPr/>
          </a:p>
        </p:txBody>
      </p:sp>
      <p:sp>
        <p:nvSpPr>
          <p:cNvPr id="3778" name="Google Shape;3778;p111"/>
          <p:cNvSpPr txBox="1"/>
          <p:nvPr>
            <p:ph type="title"/>
          </p:nvPr>
        </p:nvSpPr>
        <p:spPr>
          <a:xfrm>
            <a:off x="722375" y="1787550"/>
            <a:ext cx="7699200" cy="156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CVUSD Arts &amp; Equity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te Christmas Cards Collection by Slidesgo">
  <a:themeElements>
    <a:clrScheme name="Simple Light">
      <a:dk1>
        <a:srgbClr val="000000"/>
      </a:dk1>
      <a:lt1>
        <a:srgbClr val="FFFFFF"/>
      </a:lt1>
      <a:dk2>
        <a:srgbClr val="595959"/>
      </a:dk2>
      <a:lt2>
        <a:srgbClr val="EEEEEE"/>
      </a:lt2>
      <a:accent1>
        <a:srgbClr val="1F9388"/>
      </a:accent1>
      <a:accent2>
        <a:srgbClr val="FE323D"/>
      </a:accent2>
      <a:accent3>
        <a:srgbClr val="F8BD59"/>
      </a:accent3>
      <a:accent4>
        <a:srgbClr val="2C3260"/>
      </a:accent4>
      <a:accent5>
        <a:srgbClr val="FFFFFF"/>
      </a:accent5>
      <a:accent6>
        <a:srgbClr val="9AE5C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